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Sheet2!$A$628:$A$652</c:f>
              <c:numCache>
                <c:formatCode>General</c:formatCode>
                <c:ptCount val="25"/>
                <c:pt idx="0">
                  <c:v>125201</c:v>
                </c:pt>
                <c:pt idx="1">
                  <c:v>125401</c:v>
                </c:pt>
                <c:pt idx="2">
                  <c:v>125601</c:v>
                </c:pt>
                <c:pt idx="3">
                  <c:v>125801</c:v>
                </c:pt>
                <c:pt idx="4">
                  <c:v>126001</c:v>
                </c:pt>
                <c:pt idx="5">
                  <c:v>126201</c:v>
                </c:pt>
                <c:pt idx="6">
                  <c:v>126401</c:v>
                </c:pt>
                <c:pt idx="7">
                  <c:v>126601</c:v>
                </c:pt>
                <c:pt idx="8">
                  <c:v>126801</c:v>
                </c:pt>
                <c:pt idx="9">
                  <c:v>127001</c:v>
                </c:pt>
                <c:pt idx="10">
                  <c:v>127201</c:v>
                </c:pt>
                <c:pt idx="11">
                  <c:v>127401</c:v>
                </c:pt>
                <c:pt idx="12">
                  <c:v>127601</c:v>
                </c:pt>
                <c:pt idx="13">
                  <c:v>127801</c:v>
                </c:pt>
                <c:pt idx="14">
                  <c:v>128001</c:v>
                </c:pt>
                <c:pt idx="15">
                  <c:v>128201</c:v>
                </c:pt>
                <c:pt idx="16">
                  <c:v>128401</c:v>
                </c:pt>
                <c:pt idx="17">
                  <c:v>128601</c:v>
                </c:pt>
                <c:pt idx="18">
                  <c:v>128801</c:v>
                </c:pt>
                <c:pt idx="19">
                  <c:v>129001</c:v>
                </c:pt>
                <c:pt idx="20">
                  <c:v>129201</c:v>
                </c:pt>
                <c:pt idx="21">
                  <c:v>129401</c:v>
                </c:pt>
                <c:pt idx="22">
                  <c:v>129601</c:v>
                </c:pt>
                <c:pt idx="23">
                  <c:v>129801</c:v>
                </c:pt>
              </c:numCache>
            </c:numRef>
          </c:cat>
          <c:val>
            <c:numRef>
              <c:f>Sheet2!$C$628:$C$651</c:f>
              <c:numCache>
                <c:formatCode>0.00000</c:formatCode>
                <c:ptCount val="24"/>
                <c:pt idx="0">
                  <c:v>5.60035842293907E-4</c:v>
                </c:pt>
                <c:pt idx="1">
                  <c:v>8.3333333333333295E-4</c:v>
                </c:pt>
                <c:pt idx="2">
                  <c:v>1.27777777777778E-3</c:v>
                </c:pt>
                <c:pt idx="3">
                  <c:v>1.83333333333333E-3</c:v>
                </c:pt>
                <c:pt idx="4">
                  <c:v>2.11111111111111E-3</c:v>
                </c:pt>
                <c:pt idx="5">
                  <c:v>2.16666666666667E-3</c:v>
                </c:pt>
                <c:pt idx="6">
                  <c:v>2.55555555555556E-3</c:v>
                </c:pt>
                <c:pt idx="7">
                  <c:v>1.72222222222222E-3</c:v>
                </c:pt>
                <c:pt idx="8">
                  <c:v>8.3333333333333295E-4</c:v>
                </c:pt>
                <c:pt idx="9">
                  <c:v>1.38888888888889E-3</c:v>
                </c:pt>
                <c:pt idx="10">
                  <c:v>1.88888888888889E-3</c:v>
                </c:pt>
                <c:pt idx="11">
                  <c:v>1.05555555555556E-3</c:v>
                </c:pt>
                <c:pt idx="12">
                  <c:v>1.22222222222222E-3</c:v>
                </c:pt>
                <c:pt idx="13">
                  <c:v>7.2222222222222197E-4</c:v>
                </c:pt>
                <c:pt idx="14">
                  <c:v>1E-3</c:v>
                </c:pt>
                <c:pt idx="15">
                  <c:v>1.11111111111111E-3</c:v>
                </c:pt>
                <c:pt idx="16">
                  <c:v>8.3333333333333295E-4</c:v>
                </c:pt>
                <c:pt idx="17">
                  <c:v>5.5555555555555599E-4</c:v>
                </c:pt>
                <c:pt idx="18">
                  <c:v>7.7777777777777795E-4</c:v>
                </c:pt>
                <c:pt idx="19">
                  <c:v>1.3011993663724799E-3</c:v>
                </c:pt>
                <c:pt idx="20">
                  <c:v>1.0749038243946601E-3</c:v>
                </c:pt>
                <c:pt idx="21">
                  <c:v>8.4860828241683595E-4</c:v>
                </c:pt>
                <c:pt idx="22">
                  <c:v>1.1931458800529E-3</c:v>
                </c:pt>
                <c:pt idx="23">
                  <c:v>9.6527963408476602E-4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05-41B2-9671-31103E2A8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5535231"/>
        <c:axId val="2015533567"/>
      </c:lineChart>
      <c:catAx>
        <c:axId val="201553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15533567"/>
        <c:crosses val="autoZero"/>
        <c:auto val="1"/>
        <c:lblAlgn val="ctr"/>
        <c:lblOffset val="100"/>
        <c:noMultiLvlLbl val="0"/>
      </c:catAx>
      <c:valAx>
        <c:axId val="201553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1553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5DFE-7622-454A-AE87-DC44FD74D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97ECB-FD32-46D8-A619-ADC495E37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DAA4-76C3-47C8-9C5B-AA874E31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B5864-C979-4318-8450-958692BB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21848-E09B-4EF3-ABA8-35B9CB4F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745D-5F6B-4C17-8649-487ED022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55EA1-A92E-473E-969E-D6BFCC372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CB58-DC65-4505-B35C-1D05EE80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D6CF6-44BE-46C7-96AD-02933604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C4D7D-7961-451D-AF6B-652F574B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8FA25-FA67-4E2A-9D4F-E6D021EA9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27819-27AA-4714-84AB-CF2CC582B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EF50F-A533-4170-B593-984B24E6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4DB61-9AB4-465F-995D-D88E76D8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B566D-5E6E-4425-A96E-1C1EA63A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3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8EC5-FFEC-4B50-BC3D-BFE71FB1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945FA-D608-4FEF-A411-A331DBC8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7C002-61EA-43E2-A26B-59AD16B5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3EEE3-CAD5-474D-8CBD-93B7F40F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25C0F-4286-4232-8DA7-73C56FAF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DF30-5B33-4B5C-B192-271402E9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77746-CF8E-4C89-B13E-2826EED0B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A72-5514-4A74-AFD1-0C3F6C08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CDA5C-00E0-49FC-A1E8-44C6A0C3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A15AD-EA78-4CC1-93C5-286EABFD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0CF1-1921-4532-BFD2-D975B0809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7D843-467D-4B19-848B-2A207DF9D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634AD-623A-47FA-8DC0-B5A8392BF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4AB23-F1D5-442A-A4BA-60ECD396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F0029-E937-46C7-896A-D2157EA4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73ACB-501D-4B7A-B724-5DFF9044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73F7-1BF6-4B10-95D8-33FA34C3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BF896-F28D-42ED-8C41-039A89C9D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531F1-3165-4A23-BF2B-2F2A43CED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DF7DCD-5EF0-4D8E-8B08-3E3305FD0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03F8D-CC27-4662-AD35-AD2AB36EA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E62D62-2E99-4C2E-9973-361109D40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90B79E-A3AB-48F4-AA12-8A0CE131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CC0925-CF52-488A-82F3-30418073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2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FBDB-D3D8-45FA-88DC-56836F35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46B8C-C5A8-45EF-90CE-7AAB7497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1237D-8F89-41FB-8AA1-B59A9D01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5018B-DE8E-4B74-BA61-3FAA0873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6351F-8740-4FAC-8BA7-47BD75B7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9D0B3-779A-4E99-AE5F-A35182D9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B3544-8473-4972-A589-3A9A4475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8F60-5B1E-46BE-893F-2628E96C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22134-AC4E-41ED-A39F-05BB6D26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D530A-783E-4267-AB6E-E1F174E96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1DBE8-9D08-4524-ADF3-DC97C958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1E327-984B-40B6-AB3B-E1A7FD018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7F973-6EBE-4C43-87FC-1E965857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7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2714-D1A7-4784-BA2D-E9BDFA28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930EA-9004-4195-B300-EF6318DF7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8FE9B-6C4B-446A-BC92-9FA317F4E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23A44-255D-4C4A-9C26-02B613EA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D0412-79FC-4DE5-8A69-921909C7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76D4F-66E4-461E-88BA-64DA03AB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6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3CB1D-A220-4A4A-A101-B4EE3241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E2F2A-423A-42AC-AE55-A4A7F2C67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2C6A6-4448-45DD-AA72-FCD9EF181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2A7-C9E6-42FD-836E-B620E353F37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69A6-7ED5-4D7B-AB06-07B1FB594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6D2E8-4627-4DE0-9F25-AC76B32A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9938E-EF86-46C0-9FA5-D8CE2178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FF751A-5512-4F6E-A061-FD1B42C9B101}"/>
              </a:ext>
            </a:extLst>
          </p:cNvPr>
          <p:cNvSpPr txBox="1"/>
          <p:nvPr/>
        </p:nvSpPr>
        <p:spPr>
          <a:xfrm>
            <a:off x="126749" y="153910"/>
            <a:ext cx="959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Figure S1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395821E-5E7B-45A8-902D-02DF97CD6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409321"/>
              </p:ext>
            </p:extLst>
          </p:nvPr>
        </p:nvGraphicFramePr>
        <p:xfrm>
          <a:off x="953721" y="612568"/>
          <a:ext cx="8504055" cy="214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D1A605E-19BC-496A-A1E5-E5A1C96A2DF8}"/>
              </a:ext>
            </a:extLst>
          </p:cNvPr>
          <p:cNvSpPr txBox="1"/>
          <p:nvPr/>
        </p:nvSpPr>
        <p:spPr>
          <a:xfrm>
            <a:off x="7392994" y="1876672"/>
            <a:ext cx="1353658" cy="27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Average ND: 0.000727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BE9EAE-E071-493B-9DD6-7D3E9B469A7D}"/>
              </a:ext>
            </a:extLst>
          </p:cNvPr>
          <p:cNvCxnSpPr>
            <a:cxnSpLocks/>
          </p:cNvCxnSpPr>
          <p:nvPr/>
        </p:nvCxnSpPr>
        <p:spPr>
          <a:xfrm>
            <a:off x="1288708" y="1889618"/>
            <a:ext cx="7323447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06091E6-5DB7-45B3-8FF6-9A823BC2EDDE}"/>
              </a:ext>
            </a:extLst>
          </p:cNvPr>
          <p:cNvGrpSpPr/>
          <p:nvPr/>
        </p:nvGrpSpPr>
        <p:grpSpPr>
          <a:xfrm>
            <a:off x="1955683" y="2800316"/>
            <a:ext cx="7737258" cy="249658"/>
            <a:chOff x="1001961" y="2654971"/>
            <a:chExt cx="11301983" cy="24965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69B20B8-5866-44C2-852E-C0AD3A4317A8}"/>
                </a:ext>
              </a:extLst>
            </p:cNvPr>
            <p:cNvSpPr/>
            <p:nvPr/>
          </p:nvSpPr>
          <p:spPr>
            <a:xfrm>
              <a:off x="1102268" y="2842561"/>
              <a:ext cx="9771333" cy="62068"/>
            </a:xfrm>
            <a:custGeom>
              <a:avLst/>
              <a:gdLst>
                <a:gd name="connsiteX0" fmla="*/ 118 w 9771333"/>
                <a:gd name="connsiteY0" fmla="*/ 15 h 62068"/>
                <a:gd name="connsiteX1" fmla="*/ 9771452 w 9771333"/>
                <a:gd name="connsiteY1" fmla="*/ 15 h 62068"/>
                <a:gd name="connsiteX2" fmla="*/ 9771452 w 9771333"/>
                <a:gd name="connsiteY2" fmla="*/ 62083 h 62068"/>
                <a:gd name="connsiteX3" fmla="*/ 118 w 9771333"/>
                <a:gd name="connsiteY3" fmla="*/ 6208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1333" h="62068">
                  <a:moveTo>
                    <a:pt x="118" y="15"/>
                  </a:moveTo>
                  <a:lnTo>
                    <a:pt x="9771452" y="15"/>
                  </a:lnTo>
                  <a:lnTo>
                    <a:pt x="9771452" y="62083"/>
                  </a:lnTo>
                  <a:lnTo>
                    <a:pt x="118" y="6208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388BDC3-22FC-49D2-A3D9-2DEFAEBFAF78}"/>
                </a:ext>
              </a:extLst>
            </p:cNvPr>
            <p:cNvSpPr/>
            <p:nvPr/>
          </p:nvSpPr>
          <p:spPr>
            <a:xfrm>
              <a:off x="10873602" y="2869162"/>
              <a:ext cx="26600" cy="8866"/>
            </a:xfrm>
            <a:custGeom>
              <a:avLst/>
              <a:gdLst>
                <a:gd name="connsiteX0" fmla="*/ 1220 w 26600"/>
                <a:gd name="connsiteY0" fmla="*/ 18 h 8866"/>
                <a:gd name="connsiteX1" fmla="*/ 27821 w 26600"/>
                <a:gd name="connsiteY1" fmla="*/ 18 h 8866"/>
                <a:gd name="connsiteX2" fmla="*/ 27821 w 26600"/>
                <a:gd name="connsiteY2" fmla="*/ 8885 h 8866"/>
                <a:gd name="connsiteX3" fmla="*/ 1220 w 26600"/>
                <a:gd name="connsiteY3" fmla="*/ 8885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18"/>
                  </a:moveTo>
                  <a:lnTo>
                    <a:pt x="27821" y="18"/>
                  </a:lnTo>
                  <a:lnTo>
                    <a:pt x="27821" y="8885"/>
                  </a:lnTo>
                  <a:lnTo>
                    <a:pt x="1220" y="8885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F08FFF8-4939-4AAB-9A4A-FA205C59CC55}"/>
                </a:ext>
              </a:extLst>
            </p:cNvPr>
            <p:cNvSpPr/>
            <p:nvPr/>
          </p:nvSpPr>
          <p:spPr>
            <a:xfrm>
              <a:off x="10900202" y="2869162"/>
              <a:ext cx="8866" cy="8866"/>
            </a:xfrm>
            <a:custGeom>
              <a:avLst/>
              <a:gdLst>
                <a:gd name="connsiteX0" fmla="*/ 1223 w 8866"/>
                <a:gd name="connsiteY0" fmla="*/ 18 h 8866"/>
                <a:gd name="connsiteX1" fmla="*/ 10090 w 8866"/>
                <a:gd name="connsiteY1" fmla="*/ 18 h 8866"/>
                <a:gd name="connsiteX2" fmla="*/ 10090 w 8866"/>
                <a:gd name="connsiteY2" fmla="*/ 8885 h 8866"/>
                <a:gd name="connsiteX3" fmla="*/ 1223 w 8866"/>
                <a:gd name="connsiteY3" fmla="*/ 8885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18"/>
                  </a:moveTo>
                  <a:lnTo>
                    <a:pt x="10090" y="18"/>
                  </a:lnTo>
                  <a:lnTo>
                    <a:pt x="10090" y="8885"/>
                  </a:lnTo>
                  <a:lnTo>
                    <a:pt x="1223" y="8885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0044E0-BBE4-4453-B088-6017D2E273EC}"/>
                </a:ext>
              </a:extLst>
            </p:cNvPr>
            <p:cNvSpPr/>
            <p:nvPr/>
          </p:nvSpPr>
          <p:spPr>
            <a:xfrm>
              <a:off x="10909069" y="2842561"/>
              <a:ext cx="1294568" cy="62068"/>
            </a:xfrm>
            <a:custGeom>
              <a:avLst/>
              <a:gdLst>
                <a:gd name="connsiteX0" fmla="*/ 1224 w 1294568"/>
                <a:gd name="connsiteY0" fmla="*/ 15 h 62068"/>
                <a:gd name="connsiteX1" fmla="*/ 1295793 w 1294568"/>
                <a:gd name="connsiteY1" fmla="*/ 15 h 62068"/>
                <a:gd name="connsiteX2" fmla="*/ 1295793 w 1294568"/>
                <a:gd name="connsiteY2" fmla="*/ 62083 h 62068"/>
                <a:gd name="connsiteX3" fmla="*/ 1224 w 1294568"/>
                <a:gd name="connsiteY3" fmla="*/ 6208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15"/>
                  </a:moveTo>
                  <a:lnTo>
                    <a:pt x="1295793" y="15"/>
                  </a:lnTo>
                  <a:lnTo>
                    <a:pt x="1295793" y="62083"/>
                  </a:lnTo>
                  <a:lnTo>
                    <a:pt x="1224" y="6208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E43B28C-0216-44C1-8CED-87E4FA14EF54}"/>
                </a:ext>
              </a:extLst>
            </p:cNvPr>
            <p:cNvSpPr txBox="1"/>
            <p:nvPr/>
          </p:nvSpPr>
          <p:spPr>
            <a:xfrm>
              <a:off x="1001961" y="2654971"/>
              <a:ext cx="227214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1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186F3AC-A199-4C82-B7BB-5DE6E6786F90}"/>
                </a:ext>
              </a:extLst>
            </p:cNvPr>
            <p:cNvSpPr/>
            <p:nvPr/>
          </p:nvSpPr>
          <p:spPr>
            <a:xfrm>
              <a:off x="1102268" y="2807094"/>
              <a:ext cx="8866" cy="17733"/>
            </a:xfrm>
            <a:custGeom>
              <a:avLst/>
              <a:gdLst>
                <a:gd name="connsiteX0" fmla="*/ 118 w 8866"/>
                <a:gd name="connsiteY0" fmla="*/ 11 h 17733"/>
                <a:gd name="connsiteX1" fmla="*/ 118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18" y="11"/>
                  </a:moveTo>
                  <a:lnTo>
                    <a:pt x="118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963CD1-B5B6-4D99-A4E7-2053D5066C4E}"/>
                </a:ext>
              </a:extLst>
            </p:cNvPr>
            <p:cNvSpPr txBox="1"/>
            <p:nvPr/>
          </p:nvSpPr>
          <p:spPr>
            <a:xfrm>
              <a:off x="1427572" y="2654971"/>
              <a:ext cx="315883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200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CCC876-ED5C-44BD-8F03-CCB799CFEB0C}"/>
                </a:ext>
              </a:extLst>
            </p:cNvPr>
            <p:cNvSpPr/>
            <p:nvPr/>
          </p:nvSpPr>
          <p:spPr>
            <a:xfrm>
              <a:off x="1581081" y="2807094"/>
              <a:ext cx="8866" cy="17733"/>
            </a:xfrm>
            <a:custGeom>
              <a:avLst/>
              <a:gdLst>
                <a:gd name="connsiteX0" fmla="*/ 172 w 8866"/>
                <a:gd name="connsiteY0" fmla="*/ 11 h 17733"/>
                <a:gd name="connsiteX1" fmla="*/ 172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72" y="11"/>
                  </a:moveTo>
                  <a:lnTo>
                    <a:pt x="172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B593EFB-B81D-48B1-80E3-9B7A2FC0F633}"/>
                </a:ext>
              </a:extLst>
            </p:cNvPr>
            <p:cNvSpPr txBox="1"/>
            <p:nvPr/>
          </p:nvSpPr>
          <p:spPr>
            <a:xfrm>
              <a:off x="1906386" y="2654971"/>
              <a:ext cx="315883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400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14C9B57-527D-4D8B-B64C-491B73B0CE1C}"/>
                </a:ext>
              </a:extLst>
            </p:cNvPr>
            <p:cNvSpPr/>
            <p:nvPr/>
          </p:nvSpPr>
          <p:spPr>
            <a:xfrm>
              <a:off x="2059894" y="2807094"/>
              <a:ext cx="8866" cy="17733"/>
            </a:xfrm>
            <a:custGeom>
              <a:avLst/>
              <a:gdLst>
                <a:gd name="connsiteX0" fmla="*/ 226 w 8866"/>
                <a:gd name="connsiteY0" fmla="*/ 11 h 17733"/>
                <a:gd name="connsiteX1" fmla="*/ 226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226" y="11"/>
                  </a:moveTo>
                  <a:lnTo>
                    <a:pt x="226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212CE40-EE53-4E22-A678-AFF86958C743}"/>
                </a:ext>
              </a:extLst>
            </p:cNvPr>
            <p:cNvSpPr txBox="1"/>
            <p:nvPr/>
          </p:nvSpPr>
          <p:spPr>
            <a:xfrm>
              <a:off x="2385199" y="2654971"/>
              <a:ext cx="315883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600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F0967A0-3FFA-47BF-B3EB-CD9A16B01A11}"/>
                </a:ext>
              </a:extLst>
            </p:cNvPr>
            <p:cNvSpPr/>
            <p:nvPr/>
          </p:nvSpPr>
          <p:spPr>
            <a:xfrm>
              <a:off x="2538707" y="2807094"/>
              <a:ext cx="8866" cy="17733"/>
            </a:xfrm>
            <a:custGeom>
              <a:avLst/>
              <a:gdLst>
                <a:gd name="connsiteX0" fmla="*/ 280 w 8866"/>
                <a:gd name="connsiteY0" fmla="*/ 11 h 17733"/>
                <a:gd name="connsiteX1" fmla="*/ 280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280" y="11"/>
                  </a:moveTo>
                  <a:lnTo>
                    <a:pt x="280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9DD72E-C5A6-4DDA-85DF-719C49324BE6}"/>
                </a:ext>
              </a:extLst>
            </p:cNvPr>
            <p:cNvSpPr txBox="1"/>
            <p:nvPr/>
          </p:nvSpPr>
          <p:spPr>
            <a:xfrm>
              <a:off x="2864012" y="2654971"/>
              <a:ext cx="315883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800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A6D877F-99CD-4EFE-8CF3-E5DD2DF7E973}"/>
                </a:ext>
              </a:extLst>
            </p:cNvPr>
            <p:cNvSpPr/>
            <p:nvPr/>
          </p:nvSpPr>
          <p:spPr>
            <a:xfrm>
              <a:off x="3017520" y="2807094"/>
              <a:ext cx="8866" cy="17733"/>
            </a:xfrm>
            <a:custGeom>
              <a:avLst/>
              <a:gdLst>
                <a:gd name="connsiteX0" fmla="*/ 334 w 8866"/>
                <a:gd name="connsiteY0" fmla="*/ 11 h 17733"/>
                <a:gd name="connsiteX1" fmla="*/ 334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334" y="11"/>
                  </a:moveTo>
                  <a:lnTo>
                    <a:pt x="334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A6F16FC-FC78-40DC-983D-21163A3B85D3}"/>
                </a:ext>
              </a:extLst>
            </p:cNvPr>
            <p:cNvSpPr txBox="1"/>
            <p:nvPr/>
          </p:nvSpPr>
          <p:spPr>
            <a:xfrm>
              <a:off x="3307357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1,000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32327FD-7F9F-42F5-8747-3479E37F65DE}"/>
                </a:ext>
              </a:extLst>
            </p:cNvPr>
            <p:cNvSpPr/>
            <p:nvPr/>
          </p:nvSpPr>
          <p:spPr>
            <a:xfrm>
              <a:off x="3496333" y="2807094"/>
              <a:ext cx="8866" cy="17733"/>
            </a:xfrm>
            <a:custGeom>
              <a:avLst/>
              <a:gdLst>
                <a:gd name="connsiteX0" fmla="*/ 388 w 8866"/>
                <a:gd name="connsiteY0" fmla="*/ 11 h 17733"/>
                <a:gd name="connsiteX1" fmla="*/ 388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388" y="11"/>
                  </a:moveTo>
                  <a:lnTo>
                    <a:pt x="388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33664D-D119-4BA8-94D7-D8297803A0C7}"/>
                </a:ext>
              </a:extLst>
            </p:cNvPr>
            <p:cNvSpPr txBox="1"/>
            <p:nvPr/>
          </p:nvSpPr>
          <p:spPr>
            <a:xfrm>
              <a:off x="3786170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1,200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206D7A0-6FEE-4AF5-B81D-18A5C3C75E62}"/>
                </a:ext>
              </a:extLst>
            </p:cNvPr>
            <p:cNvSpPr/>
            <p:nvPr/>
          </p:nvSpPr>
          <p:spPr>
            <a:xfrm>
              <a:off x="3975146" y="2807094"/>
              <a:ext cx="8866" cy="17733"/>
            </a:xfrm>
            <a:custGeom>
              <a:avLst/>
              <a:gdLst>
                <a:gd name="connsiteX0" fmla="*/ 442 w 8866"/>
                <a:gd name="connsiteY0" fmla="*/ 11 h 17733"/>
                <a:gd name="connsiteX1" fmla="*/ 442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442" y="11"/>
                  </a:moveTo>
                  <a:lnTo>
                    <a:pt x="442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77E175E-1F69-4A6D-93A6-6BE496E5159E}"/>
                </a:ext>
              </a:extLst>
            </p:cNvPr>
            <p:cNvSpPr txBox="1"/>
            <p:nvPr/>
          </p:nvSpPr>
          <p:spPr>
            <a:xfrm>
              <a:off x="4264983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1,400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B97C85C-6EFE-4CFC-8F77-794F29EE9E6C}"/>
                </a:ext>
              </a:extLst>
            </p:cNvPr>
            <p:cNvSpPr/>
            <p:nvPr/>
          </p:nvSpPr>
          <p:spPr>
            <a:xfrm>
              <a:off x="4453959" y="2807094"/>
              <a:ext cx="8866" cy="17733"/>
            </a:xfrm>
            <a:custGeom>
              <a:avLst/>
              <a:gdLst>
                <a:gd name="connsiteX0" fmla="*/ 496 w 8866"/>
                <a:gd name="connsiteY0" fmla="*/ 11 h 17733"/>
                <a:gd name="connsiteX1" fmla="*/ 496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496" y="11"/>
                  </a:moveTo>
                  <a:lnTo>
                    <a:pt x="496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D5DFAA9-6C9B-47FF-8B26-9680CFF838DF}"/>
                </a:ext>
              </a:extLst>
            </p:cNvPr>
            <p:cNvSpPr txBox="1"/>
            <p:nvPr/>
          </p:nvSpPr>
          <p:spPr>
            <a:xfrm>
              <a:off x="4743797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1,600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949111-BAD8-4980-A7E2-E34F4429FBD9}"/>
                </a:ext>
              </a:extLst>
            </p:cNvPr>
            <p:cNvSpPr/>
            <p:nvPr/>
          </p:nvSpPr>
          <p:spPr>
            <a:xfrm>
              <a:off x="4932773" y="2807094"/>
              <a:ext cx="8866" cy="17733"/>
            </a:xfrm>
            <a:custGeom>
              <a:avLst/>
              <a:gdLst>
                <a:gd name="connsiteX0" fmla="*/ 550 w 8866"/>
                <a:gd name="connsiteY0" fmla="*/ 11 h 17733"/>
                <a:gd name="connsiteX1" fmla="*/ 550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550" y="11"/>
                  </a:moveTo>
                  <a:lnTo>
                    <a:pt x="550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C928376-D3F8-426D-979E-B9690A2A50B7}"/>
                </a:ext>
              </a:extLst>
            </p:cNvPr>
            <p:cNvSpPr txBox="1"/>
            <p:nvPr/>
          </p:nvSpPr>
          <p:spPr>
            <a:xfrm>
              <a:off x="5222610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1,800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0F2E341-DB4E-4382-A6E0-FC39648A6B07}"/>
                </a:ext>
              </a:extLst>
            </p:cNvPr>
            <p:cNvSpPr/>
            <p:nvPr/>
          </p:nvSpPr>
          <p:spPr>
            <a:xfrm>
              <a:off x="5411586" y="2807094"/>
              <a:ext cx="8866" cy="17733"/>
            </a:xfrm>
            <a:custGeom>
              <a:avLst/>
              <a:gdLst>
                <a:gd name="connsiteX0" fmla="*/ 604 w 8866"/>
                <a:gd name="connsiteY0" fmla="*/ 11 h 17733"/>
                <a:gd name="connsiteX1" fmla="*/ 604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604" y="11"/>
                  </a:moveTo>
                  <a:lnTo>
                    <a:pt x="604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8510A35-E80E-45A1-BE2F-2ACB7622AB69}"/>
                </a:ext>
              </a:extLst>
            </p:cNvPr>
            <p:cNvSpPr txBox="1"/>
            <p:nvPr/>
          </p:nvSpPr>
          <p:spPr>
            <a:xfrm>
              <a:off x="5701423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2,000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24958CD-632C-4DCF-8614-4D010BBBDD60}"/>
                </a:ext>
              </a:extLst>
            </p:cNvPr>
            <p:cNvSpPr/>
            <p:nvPr/>
          </p:nvSpPr>
          <p:spPr>
            <a:xfrm>
              <a:off x="5890399" y="2807094"/>
              <a:ext cx="8866" cy="17733"/>
            </a:xfrm>
            <a:custGeom>
              <a:avLst/>
              <a:gdLst>
                <a:gd name="connsiteX0" fmla="*/ 658 w 8866"/>
                <a:gd name="connsiteY0" fmla="*/ 11 h 17733"/>
                <a:gd name="connsiteX1" fmla="*/ 658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658" y="11"/>
                  </a:moveTo>
                  <a:lnTo>
                    <a:pt x="658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EBD75F-BAB4-4EF9-AD5B-CE46525C5F9D}"/>
                </a:ext>
              </a:extLst>
            </p:cNvPr>
            <p:cNvSpPr txBox="1"/>
            <p:nvPr/>
          </p:nvSpPr>
          <p:spPr>
            <a:xfrm>
              <a:off x="6180236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2,200</a:t>
              </a: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0BC7783-28FD-4970-A44E-B34C63A4C6CE}"/>
                </a:ext>
              </a:extLst>
            </p:cNvPr>
            <p:cNvSpPr/>
            <p:nvPr/>
          </p:nvSpPr>
          <p:spPr>
            <a:xfrm>
              <a:off x="6369212" y="2807094"/>
              <a:ext cx="8866" cy="17733"/>
            </a:xfrm>
            <a:custGeom>
              <a:avLst/>
              <a:gdLst>
                <a:gd name="connsiteX0" fmla="*/ 712 w 8866"/>
                <a:gd name="connsiteY0" fmla="*/ 11 h 17733"/>
                <a:gd name="connsiteX1" fmla="*/ 712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712" y="11"/>
                  </a:moveTo>
                  <a:lnTo>
                    <a:pt x="712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909792A-7E53-41D7-B66B-C4263EC4B1F4}"/>
                </a:ext>
              </a:extLst>
            </p:cNvPr>
            <p:cNvSpPr txBox="1"/>
            <p:nvPr/>
          </p:nvSpPr>
          <p:spPr>
            <a:xfrm>
              <a:off x="6659049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2,400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403EC6B-4CA0-4109-A8E6-C4A85FF43C29}"/>
                </a:ext>
              </a:extLst>
            </p:cNvPr>
            <p:cNvSpPr/>
            <p:nvPr/>
          </p:nvSpPr>
          <p:spPr>
            <a:xfrm>
              <a:off x="6848025" y="2807094"/>
              <a:ext cx="8866" cy="17733"/>
            </a:xfrm>
            <a:custGeom>
              <a:avLst/>
              <a:gdLst>
                <a:gd name="connsiteX0" fmla="*/ 766 w 8866"/>
                <a:gd name="connsiteY0" fmla="*/ 11 h 17733"/>
                <a:gd name="connsiteX1" fmla="*/ 766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766" y="11"/>
                  </a:moveTo>
                  <a:lnTo>
                    <a:pt x="766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6F96682-71A0-4CB2-A8B6-1FAEDA5C08DF}"/>
                </a:ext>
              </a:extLst>
            </p:cNvPr>
            <p:cNvSpPr txBox="1"/>
            <p:nvPr/>
          </p:nvSpPr>
          <p:spPr>
            <a:xfrm>
              <a:off x="7137862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2,600</a:t>
              </a: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0F7554-ABB6-4CE3-9258-D612CBEBF804}"/>
                </a:ext>
              </a:extLst>
            </p:cNvPr>
            <p:cNvSpPr/>
            <p:nvPr/>
          </p:nvSpPr>
          <p:spPr>
            <a:xfrm>
              <a:off x="7326838" y="2807094"/>
              <a:ext cx="8866" cy="17733"/>
            </a:xfrm>
            <a:custGeom>
              <a:avLst/>
              <a:gdLst>
                <a:gd name="connsiteX0" fmla="*/ 820 w 8866"/>
                <a:gd name="connsiteY0" fmla="*/ 11 h 17733"/>
                <a:gd name="connsiteX1" fmla="*/ 820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820" y="11"/>
                  </a:moveTo>
                  <a:lnTo>
                    <a:pt x="820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D0C4651-69EC-4D15-8029-D6F898AB450A}"/>
                </a:ext>
              </a:extLst>
            </p:cNvPr>
            <p:cNvSpPr txBox="1"/>
            <p:nvPr/>
          </p:nvSpPr>
          <p:spPr>
            <a:xfrm>
              <a:off x="7616675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2,800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A3066DD-C896-4C9D-B496-1602F1DE6BA0}"/>
                </a:ext>
              </a:extLst>
            </p:cNvPr>
            <p:cNvSpPr/>
            <p:nvPr/>
          </p:nvSpPr>
          <p:spPr>
            <a:xfrm>
              <a:off x="7805651" y="2807094"/>
              <a:ext cx="8866" cy="17733"/>
            </a:xfrm>
            <a:custGeom>
              <a:avLst/>
              <a:gdLst>
                <a:gd name="connsiteX0" fmla="*/ 874 w 8866"/>
                <a:gd name="connsiteY0" fmla="*/ 11 h 17733"/>
                <a:gd name="connsiteX1" fmla="*/ 874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874" y="11"/>
                  </a:moveTo>
                  <a:lnTo>
                    <a:pt x="874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6B045AF-F424-4F60-8EB1-75EF1DC3F8EB}"/>
                </a:ext>
              </a:extLst>
            </p:cNvPr>
            <p:cNvSpPr txBox="1"/>
            <p:nvPr/>
          </p:nvSpPr>
          <p:spPr>
            <a:xfrm>
              <a:off x="8095488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3,000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AC51104-237D-407A-80B2-C6037896C2BE}"/>
                </a:ext>
              </a:extLst>
            </p:cNvPr>
            <p:cNvSpPr/>
            <p:nvPr/>
          </p:nvSpPr>
          <p:spPr>
            <a:xfrm>
              <a:off x="8284464" y="2807094"/>
              <a:ext cx="8866" cy="17733"/>
            </a:xfrm>
            <a:custGeom>
              <a:avLst/>
              <a:gdLst>
                <a:gd name="connsiteX0" fmla="*/ 928 w 8866"/>
                <a:gd name="connsiteY0" fmla="*/ 11 h 17733"/>
                <a:gd name="connsiteX1" fmla="*/ 928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928" y="11"/>
                  </a:moveTo>
                  <a:lnTo>
                    <a:pt x="928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6E7754-0BA7-43BB-8753-D027BE7E4856}"/>
                </a:ext>
              </a:extLst>
            </p:cNvPr>
            <p:cNvSpPr txBox="1"/>
            <p:nvPr/>
          </p:nvSpPr>
          <p:spPr>
            <a:xfrm>
              <a:off x="8574301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3,200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5CD9F9A-1331-459E-94B2-7D64D05D9614}"/>
                </a:ext>
              </a:extLst>
            </p:cNvPr>
            <p:cNvSpPr/>
            <p:nvPr/>
          </p:nvSpPr>
          <p:spPr>
            <a:xfrm>
              <a:off x="8763277" y="2807094"/>
              <a:ext cx="8866" cy="17733"/>
            </a:xfrm>
            <a:custGeom>
              <a:avLst/>
              <a:gdLst>
                <a:gd name="connsiteX0" fmla="*/ 982 w 8866"/>
                <a:gd name="connsiteY0" fmla="*/ 11 h 17733"/>
                <a:gd name="connsiteX1" fmla="*/ 982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982" y="11"/>
                  </a:moveTo>
                  <a:lnTo>
                    <a:pt x="982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E5239EA-A0F3-4EDB-8511-A80A5AA4A5D6}"/>
                </a:ext>
              </a:extLst>
            </p:cNvPr>
            <p:cNvSpPr txBox="1"/>
            <p:nvPr/>
          </p:nvSpPr>
          <p:spPr>
            <a:xfrm>
              <a:off x="9053114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3,400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64D716C-4093-417C-AC48-F21808CA1B14}"/>
                </a:ext>
              </a:extLst>
            </p:cNvPr>
            <p:cNvSpPr/>
            <p:nvPr/>
          </p:nvSpPr>
          <p:spPr>
            <a:xfrm>
              <a:off x="9242090" y="2807094"/>
              <a:ext cx="8866" cy="17733"/>
            </a:xfrm>
            <a:custGeom>
              <a:avLst/>
              <a:gdLst>
                <a:gd name="connsiteX0" fmla="*/ 1036 w 8866"/>
                <a:gd name="connsiteY0" fmla="*/ 11 h 17733"/>
                <a:gd name="connsiteX1" fmla="*/ 1036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036" y="11"/>
                  </a:moveTo>
                  <a:lnTo>
                    <a:pt x="1036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B270DAD-A8D0-40E6-A604-E6CDBA7F0363}"/>
                </a:ext>
              </a:extLst>
            </p:cNvPr>
            <p:cNvSpPr txBox="1"/>
            <p:nvPr/>
          </p:nvSpPr>
          <p:spPr>
            <a:xfrm>
              <a:off x="9531927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3,600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320F2AC-DBB6-4A96-984F-5EBE2B862D82}"/>
                </a:ext>
              </a:extLst>
            </p:cNvPr>
            <p:cNvSpPr/>
            <p:nvPr/>
          </p:nvSpPr>
          <p:spPr>
            <a:xfrm>
              <a:off x="9720903" y="2807094"/>
              <a:ext cx="8866" cy="17733"/>
            </a:xfrm>
            <a:custGeom>
              <a:avLst/>
              <a:gdLst>
                <a:gd name="connsiteX0" fmla="*/ 1090 w 8866"/>
                <a:gd name="connsiteY0" fmla="*/ 11 h 17733"/>
                <a:gd name="connsiteX1" fmla="*/ 1090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090" y="11"/>
                  </a:moveTo>
                  <a:lnTo>
                    <a:pt x="1090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560F55B-A74D-4353-BB2C-9F965C0B8F61}"/>
                </a:ext>
              </a:extLst>
            </p:cNvPr>
            <p:cNvSpPr txBox="1"/>
            <p:nvPr/>
          </p:nvSpPr>
          <p:spPr>
            <a:xfrm>
              <a:off x="10010740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3,800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8A59082-B969-46F0-93E9-FD80D124B3E1}"/>
                </a:ext>
              </a:extLst>
            </p:cNvPr>
            <p:cNvSpPr/>
            <p:nvPr/>
          </p:nvSpPr>
          <p:spPr>
            <a:xfrm>
              <a:off x="10199716" y="2807094"/>
              <a:ext cx="8866" cy="17733"/>
            </a:xfrm>
            <a:custGeom>
              <a:avLst/>
              <a:gdLst>
                <a:gd name="connsiteX0" fmla="*/ 1144 w 8866"/>
                <a:gd name="connsiteY0" fmla="*/ 11 h 17733"/>
                <a:gd name="connsiteX1" fmla="*/ 1144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144" y="11"/>
                  </a:moveTo>
                  <a:lnTo>
                    <a:pt x="1144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6A76370-98EF-4E33-8B78-5EEF25FC9EBE}"/>
                </a:ext>
              </a:extLst>
            </p:cNvPr>
            <p:cNvSpPr txBox="1"/>
            <p:nvPr/>
          </p:nvSpPr>
          <p:spPr>
            <a:xfrm>
              <a:off x="10489554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4,000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2665DAB-923D-412D-A317-03C393F1DD4A}"/>
                </a:ext>
              </a:extLst>
            </p:cNvPr>
            <p:cNvSpPr/>
            <p:nvPr/>
          </p:nvSpPr>
          <p:spPr>
            <a:xfrm>
              <a:off x="10678530" y="2807094"/>
              <a:ext cx="8866" cy="17733"/>
            </a:xfrm>
            <a:custGeom>
              <a:avLst/>
              <a:gdLst>
                <a:gd name="connsiteX0" fmla="*/ 1198 w 8866"/>
                <a:gd name="connsiteY0" fmla="*/ 11 h 17733"/>
                <a:gd name="connsiteX1" fmla="*/ 1198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198" y="11"/>
                  </a:moveTo>
                  <a:lnTo>
                    <a:pt x="1198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F9FEEF-23FB-4BFF-93CA-0882442B0EB9}"/>
                </a:ext>
              </a:extLst>
            </p:cNvPr>
            <p:cNvSpPr txBox="1"/>
            <p:nvPr/>
          </p:nvSpPr>
          <p:spPr>
            <a:xfrm>
              <a:off x="10968367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4,200</a:t>
              </a: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D44B4C9-B369-4955-9117-ABCA23F80A4D}"/>
                </a:ext>
              </a:extLst>
            </p:cNvPr>
            <p:cNvSpPr/>
            <p:nvPr/>
          </p:nvSpPr>
          <p:spPr>
            <a:xfrm>
              <a:off x="11157343" y="2807094"/>
              <a:ext cx="8866" cy="17733"/>
            </a:xfrm>
            <a:custGeom>
              <a:avLst/>
              <a:gdLst>
                <a:gd name="connsiteX0" fmla="*/ 1252 w 8866"/>
                <a:gd name="connsiteY0" fmla="*/ 11 h 17733"/>
                <a:gd name="connsiteX1" fmla="*/ 1252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252" y="11"/>
                  </a:moveTo>
                  <a:lnTo>
                    <a:pt x="1252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E598041-0FDE-434C-AE15-952520D61BAF}"/>
                </a:ext>
              </a:extLst>
            </p:cNvPr>
            <p:cNvSpPr txBox="1"/>
            <p:nvPr/>
          </p:nvSpPr>
          <p:spPr>
            <a:xfrm>
              <a:off x="11447180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4,400</a:t>
              </a: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8DAF0C3-0101-4ECC-A605-828C5164F612}"/>
                </a:ext>
              </a:extLst>
            </p:cNvPr>
            <p:cNvSpPr/>
            <p:nvPr/>
          </p:nvSpPr>
          <p:spPr>
            <a:xfrm>
              <a:off x="11636156" y="2807094"/>
              <a:ext cx="8866" cy="17733"/>
            </a:xfrm>
            <a:custGeom>
              <a:avLst/>
              <a:gdLst>
                <a:gd name="connsiteX0" fmla="*/ 1306 w 8866"/>
                <a:gd name="connsiteY0" fmla="*/ 11 h 17733"/>
                <a:gd name="connsiteX1" fmla="*/ 1306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306" y="11"/>
                  </a:moveTo>
                  <a:lnTo>
                    <a:pt x="1306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AC8DCE3-A447-42C4-9932-7C390AD35440}"/>
                </a:ext>
              </a:extLst>
            </p:cNvPr>
            <p:cNvSpPr txBox="1"/>
            <p:nvPr/>
          </p:nvSpPr>
          <p:spPr>
            <a:xfrm>
              <a:off x="11925993" y="2654971"/>
              <a:ext cx="377951" cy="206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628" spc="0" baseline="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4,632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2B25360-E405-4219-A47B-C6E67ED86726}"/>
                </a:ext>
              </a:extLst>
            </p:cNvPr>
            <p:cNvSpPr/>
            <p:nvPr/>
          </p:nvSpPr>
          <p:spPr>
            <a:xfrm>
              <a:off x="12194771" y="2807094"/>
              <a:ext cx="8866" cy="17733"/>
            </a:xfrm>
            <a:custGeom>
              <a:avLst/>
              <a:gdLst>
                <a:gd name="connsiteX0" fmla="*/ 1369 w 8866"/>
                <a:gd name="connsiteY0" fmla="*/ 11 h 17733"/>
                <a:gd name="connsiteX1" fmla="*/ 1369 w 8866"/>
                <a:gd name="connsiteY1" fmla="*/ 17745 h 1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66" h="17733">
                  <a:moveTo>
                    <a:pt x="1369" y="11"/>
                  </a:moveTo>
                  <a:lnTo>
                    <a:pt x="1369" y="17745"/>
                  </a:lnTo>
                </a:path>
              </a:pathLst>
            </a:custGeom>
            <a:ln w="8867" cap="sq">
              <a:solidFill>
                <a:srgbClr val="40404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A0C49BB-34ED-4029-A7D4-49F376551B81}"/>
              </a:ext>
            </a:extLst>
          </p:cNvPr>
          <p:cNvGrpSpPr/>
          <p:nvPr/>
        </p:nvGrpSpPr>
        <p:grpSpPr>
          <a:xfrm>
            <a:off x="2047123" y="3191659"/>
            <a:ext cx="7612060" cy="2355549"/>
            <a:chOff x="1093401" y="3055367"/>
            <a:chExt cx="11119103" cy="2355549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2669ADE-5C97-48D7-AB1C-6CAFF442B7E7}"/>
                </a:ext>
              </a:extLst>
            </p:cNvPr>
            <p:cNvSpPr/>
            <p:nvPr/>
          </p:nvSpPr>
          <p:spPr>
            <a:xfrm>
              <a:off x="1102268" y="3250439"/>
              <a:ext cx="3076817" cy="62068"/>
            </a:xfrm>
            <a:custGeom>
              <a:avLst/>
              <a:gdLst>
                <a:gd name="connsiteX0" fmla="*/ 118 w 3076817"/>
                <a:gd name="connsiteY0" fmla="*/ 61 h 62068"/>
                <a:gd name="connsiteX1" fmla="*/ 3076936 w 3076817"/>
                <a:gd name="connsiteY1" fmla="*/ 61 h 62068"/>
                <a:gd name="connsiteX2" fmla="*/ 3076936 w 3076817"/>
                <a:gd name="connsiteY2" fmla="*/ 62129 h 62068"/>
                <a:gd name="connsiteX3" fmla="*/ 118 w 3076817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6817" h="62068">
                  <a:moveTo>
                    <a:pt x="118" y="61"/>
                  </a:moveTo>
                  <a:lnTo>
                    <a:pt x="3076936" y="61"/>
                  </a:lnTo>
                  <a:lnTo>
                    <a:pt x="3076936" y="62129"/>
                  </a:lnTo>
                  <a:lnTo>
                    <a:pt x="118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54A4302-D0B8-4C02-9DB3-BC90526A7D55}"/>
                </a:ext>
              </a:extLst>
            </p:cNvPr>
            <p:cNvSpPr/>
            <p:nvPr/>
          </p:nvSpPr>
          <p:spPr>
            <a:xfrm>
              <a:off x="4179085" y="3250439"/>
              <a:ext cx="8866" cy="62068"/>
            </a:xfrm>
            <a:custGeom>
              <a:avLst/>
              <a:gdLst>
                <a:gd name="connsiteX0" fmla="*/ 465 w 8866"/>
                <a:gd name="connsiteY0" fmla="*/ 61 h 62068"/>
                <a:gd name="connsiteX1" fmla="*/ 9332 w 8866"/>
                <a:gd name="connsiteY1" fmla="*/ 61 h 62068"/>
                <a:gd name="connsiteX2" fmla="*/ 9332 w 8866"/>
                <a:gd name="connsiteY2" fmla="*/ 62129 h 62068"/>
                <a:gd name="connsiteX3" fmla="*/ 465 w 886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65" y="61"/>
                  </a:moveTo>
                  <a:lnTo>
                    <a:pt x="9332" y="61"/>
                  </a:lnTo>
                  <a:lnTo>
                    <a:pt x="9332" y="62129"/>
                  </a:lnTo>
                  <a:lnTo>
                    <a:pt x="465" y="6212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916FBD3-1F13-4E6C-B1D1-C8F452F53F8B}"/>
                </a:ext>
              </a:extLst>
            </p:cNvPr>
            <p:cNvSpPr/>
            <p:nvPr/>
          </p:nvSpPr>
          <p:spPr>
            <a:xfrm>
              <a:off x="4187952" y="3250439"/>
              <a:ext cx="266007" cy="62068"/>
            </a:xfrm>
            <a:custGeom>
              <a:avLst/>
              <a:gdLst>
                <a:gd name="connsiteX0" fmla="*/ 466 w 266007"/>
                <a:gd name="connsiteY0" fmla="*/ 61 h 62068"/>
                <a:gd name="connsiteX1" fmla="*/ 266473 w 266007"/>
                <a:gd name="connsiteY1" fmla="*/ 61 h 62068"/>
                <a:gd name="connsiteX2" fmla="*/ 266473 w 266007"/>
                <a:gd name="connsiteY2" fmla="*/ 62129 h 62068"/>
                <a:gd name="connsiteX3" fmla="*/ 466 w 266007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466" y="61"/>
                  </a:moveTo>
                  <a:lnTo>
                    <a:pt x="266473" y="61"/>
                  </a:lnTo>
                  <a:lnTo>
                    <a:pt x="266473" y="62129"/>
                  </a:lnTo>
                  <a:lnTo>
                    <a:pt x="466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C57884C-5B71-48F5-B5F9-D08FA4127FD4}"/>
                </a:ext>
              </a:extLst>
            </p:cNvPr>
            <p:cNvSpPr/>
            <p:nvPr/>
          </p:nvSpPr>
          <p:spPr>
            <a:xfrm>
              <a:off x="4453959" y="3250439"/>
              <a:ext cx="8866" cy="62068"/>
            </a:xfrm>
            <a:custGeom>
              <a:avLst/>
              <a:gdLst>
                <a:gd name="connsiteX0" fmla="*/ 496 w 8866"/>
                <a:gd name="connsiteY0" fmla="*/ 61 h 62068"/>
                <a:gd name="connsiteX1" fmla="*/ 9363 w 8866"/>
                <a:gd name="connsiteY1" fmla="*/ 61 h 62068"/>
                <a:gd name="connsiteX2" fmla="*/ 9363 w 8866"/>
                <a:gd name="connsiteY2" fmla="*/ 62129 h 62068"/>
                <a:gd name="connsiteX3" fmla="*/ 496 w 886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96" y="61"/>
                  </a:moveTo>
                  <a:lnTo>
                    <a:pt x="9363" y="61"/>
                  </a:lnTo>
                  <a:lnTo>
                    <a:pt x="9363" y="62129"/>
                  </a:lnTo>
                  <a:lnTo>
                    <a:pt x="496" y="6212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0507B1B-495C-433D-883A-904FD7CA9D38}"/>
                </a:ext>
              </a:extLst>
            </p:cNvPr>
            <p:cNvSpPr/>
            <p:nvPr/>
          </p:nvSpPr>
          <p:spPr>
            <a:xfrm>
              <a:off x="4462826" y="3250439"/>
              <a:ext cx="2190126" cy="62068"/>
            </a:xfrm>
            <a:custGeom>
              <a:avLst/>
              <a:gdLst>
                <a:gd name="connsiteX0" fmla="*/ 497 w 2190126"/>
                <a:gd name="connsiteY0" fmla="*/ 61 h 62068"/>
                <a:gd name="connsiteX1" fmla="*/ 2190624 w 2190126"/>
                <a:gd name="connsiteY1" fmla="*/ 61 h 62068"/>
                <a:gd name="connsiteX2" fmla="*/ 2190624 w 2190126"/>
                <a:gd name="connsiteY2" fmla="*/ 62129 h 62068"/>
                <a:gd name="connsiteX3" fmla="*/ 497 w 219012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0126" h="62068">
                  <a:moveTo>
                    <a:pt x="497" y="61"/>
                  </a:moveTo>
                  <a:lnTo>
                    <a:pt x="2190624" y="61"/>
                  </a:lnTo>
                  <a:lnTo>
                    <a:pt x="2190624" y="62129"/>
                  </a:lnTo>
                  <a:lnTo>
                    <a:pt x="497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64F9307-198D-4D17-8402-2DAA52C1438E}"/>
                </a:ext>
              </a:extLst>
            </p:cNvPr>
            <p:cNvSpPr/>
            <p:nvPr/>
          </p:nvSpPr>
          <p:spPr>
            <a:xfrm>
              <a:off x="6652953" y="3250439"/>
              <a:ext cx="8866" cy="62068"/>
            </a:xfrm>
            <a:custGeom>
              <a:avLst/>
              <a:gdLst>
                <a:gd name="connsiteX0" fmla="*/ 744 w 8866"/>
                <a:gd name="connsiteY0" fmla="*/ 61 h 62068"/>
                <a:gd name="connsiteX1" fmla="*/ 9611 w 8866"/>
                <a:gd name="connsiteY1" fmla="*/ 61 h 62068"/>
                <a:gd name="connsiteX2" fmla="*/ 9611 w 8866"/>
                <a:gd name="connsiteY2" fmla="*/ 62129 h 62068"/>
                <a:gd name="connsiteX3" fmla="*/ 744 w 886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44" y="61"/>
                  </a:moveTo>
                  <a:lnTo>
                    <a:pt x="9611" y="61"/>
                  </a:lnTo>
                  <a:lnTo>
                    <a:pt x="9611" y="62129"/>
                  </a:lnTo>
                  <a:lnTo>
                    <a:pt x="744" y="6212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8C8A3EC-6084-439B-BA90-23DFE8694B2C}"/>
                </a:ext>
              </a:extLst>
            </p:cNvPr>
            <p:cNvSpPr/>
            <p:nvPr/>
          </p:nvSpPr>
          <p:spPr>
            <a:xfrm>
              <a:off x="6661820" y="3250439"/>
              <a:ext cx="3537896" cy="62068"/>
            </a:xfrm>
            <a:custGeom>
              <a:avLst/>
              <a:gdLst>
                <a:gd name="connsiteX0" fmla="*/ 745 w 3537896"/>
                <a:gd name="connsiteY0" fmla="*/ 61 h 62068"/>
                <a:gd name="connsiteX1" fmla="*/ 3538642 w 3537896"/>
                <a:gd name="connsiteY1" fmla="*/ 61 h 62068"/>
                <a:gd name="connsiteX2" fmla="*/ 3538642 w 3537896"/>
                <a:gd name="connsiteY2" fmla="*/ 62129 h 62068"/>
                <a:gd name="connsiteX3" fmla="*/ 745 w 353789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7896" h="62068">
                  <a:moveTo>
                    <a:pt x="745" y="61"/>
                  </a:moveTo>
                  <a:lnTo>
                    <a:pt x="3538642" y="61"/>
                  </a:lnTo>
                  <a:lnTo>
                    <a:pt x="3538642" y="62129"/>
                  </a:lnTo>
                  <a:lnTo>
                    <a:pt x="745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E35E140-A472-4C3B-85BB-C3E0BC7328CC}"/>
                </a:ext>
              </a:extLst>
            </p:cNvPr>
            <p:cNvSpPr/>
            <p:nvPr/>
          </p:nvSpPr>
          <p:spPr>
            <a:xfrm>
              <a:off x="10199716" y="3250439"/>
              <a:ext cx="8866" cy="62068"/>
            </a:xfrm>
            <a:custGeom>
              <a:avLst/>
              <a:gdLst>
                <a:gd name="connsiteX0" fmla="*/ 1144 w 8866"/>
                <a:gd name="connsiteY0" fmla="*/ 61 h 62068"/>
                <a:gd name="connsiteX1" fmla="*/ 10011 w 8866"/>
                <a:gd name="connsiteY1" fmla="*/ 61 h 62068"/>
                <a:gd name="connsiteX2" fmla="*/ 10011 w 8866"/>
                <a:gd name="connsiteY2" fmla="*/ 62129 h 62068"/>
                <a:gd name="connsiteX3" fmla="*/ 1144 w 886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44" y="61"/>
                  </a:moveTo>
                  <a:lnTo>
                    <a:pt x="10011" y="61"/>
                  </a:lnTo>
                  <a:lnTo>
                    <a:pt x="10011" y="62129"/>
                  </a:lnTo>
                  <a:lnTo>
                    <a:pt x="1144" y="6212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0D1A6BF-443B-48CF-83AA-663941D0679B}"/>
                </a:ext>
              </a:extLst>
            </p:cNvPr>
            <p:cNvSpPr/>
            <p:nvPr/>
          </p:nvSpPr>
          <p:spPr>
            <a:xfrm>
              <a:off x="10208583" y="3250439"/>
              <a:ext cx="399010" cy="62068"/>
            </a:xfrm>
            <a:custGeom>
              <a:avLst/>
              <a:gdLst>
                <a:gd name="connsiteX0" fmla="*/ 1145 w 399010"/>
                <a:gd name="connsiteY0" fmla="*/ 61 h 62068"/>
                <a:gd name="connsiteX1" fmla="*/ 400156 w 399010"/>
                <a:gd name="connsiteY1" fmla="*/ 61 h 62068"/>
                <a:gd name="connsiteX2" fmla="*/ 400156 w 399010"/>
                <a:gd name="connsiteY2" fmla="*/ 62129 h 62068"/>
                <a:gd name="connsiteX3" fmla="*/ 1145 w 399010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010" h="62068">
                  <a:moveTo>
                    <a:pt x="1145" y="61"/>
                  </a:moveTo>
                  <a:lnTo>
                    <a:pt x="400156" y="61"/>
                  </a:lnTo>
                  <a:lnTo>
                    <a:pt x="400156" y="62129"/>
                  </a:lnTo>
                  <a:lnTo>
                    <a:pt x="1145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45BB7C0-31B7-4AF9-B275-992150F6A3D7}"/>
                </a:ext>
              </a:extLst>
            </p:cNvPr>
            <p:cNvSpPr/>
            <p:nvPr/>
          </p:nvSpPr>
          <p:spPr>
            <a:xfrm>
              <a:off x="10607594" y="3250439"/>
              <a:ext cx="8866" cy="62068"/>
            </a:xfrm>
            <a:custGeom>
              <a:avLst/>
              <a:gdLst>
                <a:gd name="connsiteX0" fmla="*/ 1190 w 8866"/>
                <a:gd name="connsiteY0" fmla="*/ 61 h 62068"/>
                <a:gd name="connsiteX1" fmla="*/ 10057 w 8866"/>
                <a:gd name="connsiteY1" fmla="*/ 61 h 62068"/>
                <a:gd name="connsiteX2" fmla="*/ 10057 w 8866"/>
                <a:gd name="connsiteY2" fmla="*/ 62129 h 62068"/>
                <a:gd name="connsiteX3" fmla="*/ 1190 w 8866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90" y="61"/>
                  </a:moveTo>
                  <a:lnTo>
                    <a:pt x="10057" y="61"/>
                  </a:lnTo>
                  <a:lnTo>
                    <a:pt x="10057" y="62129"/>
                  </a:lnTo>
                  <a:lnTo>
                    <a:pt x="1190" y="6212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3A42170-42D1-4F9C-9E51-1160FAB8F304}"/>
                </a:ext>
              </a:extLst>
            </p:cNvPr>
            <p:cNvSpPr/>
            <p:nvPr/>
          </p:nvSpPr>
          <p:spPr>
            <a:xfrm>
              <a:off x="10616461" y="3250439"/>
              <a:ext cx="257140" cy="62068"/>
            </a:xfrm>
            <a:custGeom>
              <a:avLst/>
              <a:gdLst>
                <a:gd name="connsiteX0" fmla="*/ 1191 w 257140"/>
                <a:gd name="connsiteY0" fmla="*/ 61 h 62068"/>
                <a:gd name="connsiteX1" fmla="*/ 258331 w 257140"/>
                <a:gd name="connsiteY1" fmla="*/ 61 h 62068"/>
                <a:gd name="connsiteX2" fmla="*/ 258331 w 257140"/>
                <a:gd name="connsiteY2" fmla="*/ 62129 h 62068"/>
                <a:gd name="connsiteX3" fmla="*/ 1191 w 257140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40" h="62068">
                  <a:moveTo>
                    <a:pt x="1191" y="61"/>
                  </a:moveTo>
                  <a:lnTo>
                    <a:pt x="258331" y="61"/>
                  </a:lnTo>
                  <a:lnTo>
                    <a:pt x="258331" y="62129"/>
                  </a:lnTo>
                  <a:lnTo>
                    <a:pt x="1191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362B71C-DF0B-4197-889B-EE83468FACFF}"/>
                </a:ext>
              </a:extLst>
            </p:cNvPr>
            <p:cNvSpPr/>
            <p:nvPr/>
          </p:nvSpPr>
          <p:spPr>
            <a:xfrm>
              <a:off x="10873602" y="3277040"/>
              <a:ext cx="26600" cy="8866"/>
            </a:xfrm>
            <a:custGeom>
              <a:avLst/>
              <a:gdLst>
                <a:gd name="connsiteX0" fmla="*/ 1220 w 26600"/>
                <a:gd name="connsiteY0" fmla="*/ 64 h 8866"/>
                <a:gd name="connsiteX1" fmla="*/ 27821 w 26600"/>
                <a:gd name="connsiteY1" fmla="*/ 64 h 8866"/>
                <a:gd name="connsiteX2" fmla="*/ 27821 w 26600"/>
                <a:gd name="connsiteY2" fmla="*/ 8931 h 8866"/>
                <a:gd name="connsiteX3" fmla="*/ 1220 w 26600"/>
                <a:gd name="connsiteY3" fmla="*/ 8931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64"/>
                  </a:moveTo>
                  <a:lnTo>
                    <a:pt x="27821" y="64"/>
                  </a:lnTo>
                  <a:lnTo>
                    <a:pt x="27821" y="8931"/>
                  </a:lnTo>
                  <a:lnTo>
                    <a:pt x="1220" y="893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B700C42-0FF3-42C9-9B40-B9D20523D8E8}"/>
                </a:ext>
              </a:extLst>
            </p:cNvPr>
            <p:cNvSpPr/>
            <p:nvPr/>
          </p:nvSpPr>
          <p:spPr>
            <a:xfrm>
              <a:off x="10900202" y="3277040"/>
              <a:ext cx="8866" cy="8866"/>
            </a:xfrm>
            <a:custGeom>
              <a:avLst/>
              <a:gdLst>
                <a:gd name="connsiteX0" fmla="*/ 1223 w 8866"/>
                <a:gd name="connsiteY0" fmla="*/ 64 h 8866"/>
                <a:gd name="connsiteX1" fmla="*/ 10090 w 8866"/>
                <a:gd name="connsiteY1" fmla="*/ 64 h 8866"/>
                <a:gd name="connsiteX2" fmla="*/ 10090 w 8866"/>
                <a:gd name="connsiteY2" fmla="*/ 8931 h 8866"/>
                <a:gd name="connsiteX3" fmla="*/ 1223 w 8866"/>
                <a:gd name="connsiteY3" fmla="*/ 8931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64"/>
                  </a:moveTo>
                  <a:lnTo>
                    <a:pt x="10090" y="64"/>
                  </a:lnTo>
                  <a:lnTo>
                    <a:pt x="10090" y="8931"/>
                  </a:lnTo>
                  <a:lnTo>
                    <a:pt x="1223" y="893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4C59266-3092-4B83-A359-C0B23A69566E}"/>
                </a:ext>
              </a:extLst>
            </p:cNvPr>
            <p:cNvSpPr/>
            <p:nvPr/>
          </p:nvSpPr>
          <p:spPr>
            <a:xfrm>
              <a:off x="10909069" y="3250439"/>
              <a:ext cx="1294568" cy="62068"/>
            </a:xfrm>
            <a:custGeom>
              <a:avLst/>
              <a:gdLst>
                <a:gd name="connsiteX0" fmla="*/ 1224 w 1294568"/>
                <a:gd name="connsiteY0" fmla="*/ 61 h 62068"/>
                <a:gd name="connsiteX1" fmla="*/ 1295793 w 1294568"/>
                <a:gd name="connsiteY1" fmla="*/ 61 h 62068"/>
                <a:gd name="connsiteX2" fmla="*/ 1295793 w 1294568"/>
                <a:gd name="connsiteY2" fmla="*/ 62129 h 62068"/>
                <a:gd name="connsiteX3" fmla="*/ 1224 w 1294568"/>
                <a:gd name="connsiteY3" fmla="*/ 6212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61"/>
                  </a:moveTo>
                  <a:lnTo>
                    <a:pt x="1295793" y="61"/>
                  </a:lnTo>
                  <a:lnTo>
                    <a:pt x="1295793" y="62129"/>
                  </a:lnTo>
                  <a:lnTo>
                    <a:pt x="1224" y="62129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43E17DF-986C-4CF5-8534-AE3FFD4A6D18}"/>
                </a:ext>
              </a:extLst>
            </p:cNvPr>
            <p:cNvSpPr/>
            <p:nvPr/>
          </p:nvSpPr>
          <p:spPr>
            <a:xfrm>
              <a:off x="1102268" y="3330241"/>
              <a:ext cx="9771333" cy="62068"/>
            </a:xfrm>
            <a:custGeom>
              <a:avLst/>
              <a:gdLst>
                <a:gd name="connsiteX0" fmla="*/ 118 w 9771333"/>
                <a:gd name="connsiteY0" fmla="*/ 70 h 62068"/>
                <a:gd name="connsiteX1" fmla="*/ 9771452 w 9771333"/>
                <a:gd name="connsiteY1" fmla="*/ 70 h 62068"/>
                <a:gd name="connsiteX2" fmla="*/ 9771452 w 9771333"/>
                <a:gd name="connsiteY2" fmla="*/ 62138 h 62068"/>
                <a:gd name="connsiteX3" fmla="*/ 118 w 9771333"/>
                <a:gd name="connsiteY3" fmla="*/ 62138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1333" h="62068">
                  <a:moveTo>
                    <a:pt x="118" y="70"/>
                  </a:moveTo>
                  <a:lnTo>
                    <a:pt x="9771452" y="70"/>
                  </a:lnTo>
                  <a:lnTo>
                    <a:pt x="9771452" y="62138"/>
                  </a:lnTo>
                  <a:lnTo>
                    <a:pt x="118" y="6213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0774B9F-F50F-4BAC-BEC4-0B1A5B668852}"/>
                </a:ext>
              </a:extLst>
            </p:cNvPr>
            <p:cNvSpPr/>
            <p:nvPr/>
          </p:nvSpPr>
          <p:spPr>
            <a:xfrm>
              <a:off x="10873602" y="3356842"/>
              <a:ext cx="26600" cy="8866"/>
            </a:xfrm>
            <a:custGeom>
              <a:avLst/>
              <a:gdLst>
                <a:gd name="connsiteX0" fmla="*/ 1220 w 26600"/>
                <a:gd name="connsiteY0" fmla="*/ 73 h 8866"/>
                <a:gd name="connsiteX1" fmla="*/ 27821 w 26600"/>
                <a:gd name="connsiteY1" fmla="*/ 73 h 8866"/>
                <a:gd name="connsiteX2" fmla="*/ 27821 w 26600"/>
                <a:gd name="connsiteY2" fmla="*/ 8940 h 8866"/>
                <a:gd name="connsiteX3" fmla="*/ 1220 w 26600"/>
                <a:gd name="connsiteY3" fmla="*/ 894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73"/>
                  </a:moveTo>
                  <a:lnTo>
                    <a:pt x="27821" y="73"/>
                  </a:lnTo>
                  <a:lnTo>
                    <a:pt x="27821" y="8940"/>
                  </a:lnTo>
                  <a:lnTo>
                    <a:pt x="1220" y="894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80DC99D-D634-43CE-ACC6-BACC7715924B}"/>
                </a:ext>
              </a:extLst>
            </p:cNvPr>
            <p:cNvSpPr/>
            <p:nvPr/>
          </p:nvSpPr>
          <p:spPr>
            <a:xfrm>
              <a:off x="10900202" y="3356842"/>
              <a:ext cx="8866" cy="8866"/>
            </a:xfrm>
            <a:custGeom>
              <a:avLst/>
              <a:gdLst>
                <a:gd name="connsiteX0" fmla="*/ 1223 w 8866"/>
                <a:gd name="connsiteY0" fmla="*/ 73 h 8866"/>
                <a:gd name="connsiteX1" fmla="*/ 10090 w 8866"/>
                <a:gd name="connsiteY1" fmla="*/ 73 h 8866"/>
                <a:gd name="connsiteX2" fmla="*/ 10090 w 8866"/>
                <a:gd name="connsiteY2" fmla="*/ 8940 h 8866"/>
                <a:gd name="connsiteX3" fmla="*/ 1223 w 8866"/>
                <a:gd name="connsiteY3" fmla="*/ 894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73"/>
                  </a:moveTo>
                  <a:lnTo>
                    <a:pt x="10090" y="73"/>
                  </a:lnTo>
                  <a:lnTo>
                    <a:pt x="10090" y="8940"/>
                  </a:lnTo>
                  <a:lnTo>
                    <a:pt x="1223" y="894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D60A134-D125-478D-BC63-E822BFE89182}"/>
                </a:ext>
              </a:extLst>
            </p:cNvPr>
            <p:cNvSpPr/>
            <p:nvPr/>
          </p:nvSpPr>
          <p:spPr>
            <a:xfrm>
              <a:off x="10909069" y="3330241"/>
              <a:ext cx="1294568" cy="62068"/>
            </a:xfrm>
            <a:custGeom>
              <a:avLst/>
              <a:gdLst>
                <a:gd name="connsiteX0" fmla="*/ 1224 w 1294568"/>
                <a:gd name="connsiteY0" fmla="*/ 70 h 62068"/>
                <a:gd name="connsiteX1" fmla="*/ 1295793 w 1294568"/>
                <a:gd name="connsiteY1" fmla="*/ 70 h 62068"/>
                <a:gd name="connsiteX2" fmla="*/ 1295793 w 1294568"/>
                <a:gd name="connsiteY2" fmla="*/ 62138 h 62068"/>
                <a:gd name="connsiteX3" fmla="*/ 1224 w 1294568"/>
                <a:gd name="connsiteY3" fmla="*/ 62138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70"/>
                  </a:moveTo>
                  <a:lnTo>
                    <a:pt x="1295793" y="70"/>
                  </a:lnTo>
                  <a:lnTo>
                    <a:pt x="1295793" y="62138"/>
                  </a:lnTo>
                  <a:lnTo>
                    <a:pt x="1224" y="6213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E079AAC-511D-49CC-89E6-1E43CEACA34F}"/>
                </a:ext>
              </a:extLst>
            </p:cNvPr>
            <p:cNvSpPr/>
            <p:nvPr/>
          </p:nvSpPr>
          <p:spPr>
            <a:xfrm>
              <a:off x="1102268" y="3613982"/>
              <a:ext cx="3076817" cy="62068"/>
            </a:xfrm>
            <a:custGeom>
              <a:avLst/>
              <a:gdLst>
                <a:gd name="connsiteX0" fmla="*/ 118 w 3076817"/>
                <a:gd name="connsiteY0" fmla="*/ 102 h 62068"/>
                <a:gd name="connsiteX1" fmla="*/ 3076936 w 3076817"/>
                <a:gd name="connsiteY1" fmla="*/ 102 h 62068"/>
                <a:gd name="connsiteX2" fmla="*/ 3076936 w 3076817"/>
                <a:gd name="connsiteY2" fmla="*/ 62170 h 62068"/>
                <a:gd name="connsiteX3" fmla="*/ 118 w 3076817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6817" h="62068">
                  <a:moveTo>
                    <a:pt x="118" y="102"/>
                  </a:moveTo>
                  <a:lnTo>
                    <a:pt x="3076936" y="102"/>
                  </a:lnTo>
                  <a:lnTo>
                    <a:pt x="3076936" y="62170"/>
                  </a:lnTo>
                  <a:lnTo>
                    <a:pt x="118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57161DF-3649-4A73-8CC0-9F66C7EC4B4B}"/>
                </a:ext>
              </a:extLst>
            </p:cNvPr>
            <p:cNvSpPr/>
            <p:nvPr/>
          </p:nvSpPr>
          <p:spPr>
            <a:xfrm>
              <a:off x="4179085" y="3613982"/>
              <a:ext cx="8866" cy="62068"/>
            </a:xfrm>
            <a:custGeom>
              <a:avLst/>
              <a:gdLst>
                <a:gd name="connsiteX0" fmla="*/ 465 w 8866"/>
                <a:gd name="connsiteY0" fmla="*/ 102 h 62068"/>
                <a:gd name="connsiteX1" fmla="*/ 9332 w 8866"/>
                <a:gd name="connsiteY1" fmla="*/ 102 h 62068"/>
                <a:gd name="connsiteX2" fmla="*/ 9332 w 8866"/>
                <a:gd name="connsiteY2" fmla="*/ 62170 h 62068"/>
                <a:gd name="connsiteX3" fmla="*/ 465 w 886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65" y="102"/>
                  </a:moveTo>
                  <a:lnTo>
                    <a:pt x="9332" y="102"/>
                  </a:lnTo>
                  <a:lnTo>
                    <a:pt x="9332" y="62170"/>
                  </a:lnTo>
                  <a:lnTo>
                    <a:pt x="465" y="6217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E7E30FF-A935-4A61-B69D-2A78C2CC3631}"/>
                </a:ext>
              </a:extLst>
            </p:cNvPr>
            <p:cNvSpPr/>
            <p:nvPr/>
          </p:nvSpPr>
          <p:spPr>
            <a:xfrm>
              <a:off x="4187952" y="3613982"/>
              <a:ext cx="266007" cy="62068"/>
            </a:xfrm>
            <a:custGeom>
              <a:avLst/>
              <a:gdLst>
                <a:gd name="connsiteX0" fmla="*/ 466 w 266007"/>
                <a:gd name="connsiteY0" fmla="*/ 102 h 62068"/>
                <a:gd name="connsiteX1" fmla="*/ 266473 w 266007"/>
                <a:gd name="connsiteY1" fmla="*/ 102 h 62068"/>
                <a:gd name="connsiteX2" fmla="*/ 266473 w 266007"/>
                <a:gd name="connsiteY2" fmla="*/ 62170 h 62068"/>
                <a:gd name="connsiteX3" fmla="*/ 466 w 266007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466" y="102"/>
                  </a:moveTo>
                  <a:lnTo>
                    <a:pt x="266473" y="102"/>
                  </a:lnTo>
                  <a:lnTo>
                    <a:pt x="266473" y="62170"/>
                  </a:lnTo>
                  <a:lnTo>
                    <a:pt x="466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CC28492-E78F-4E68-A230-5CB93DAC180E}"/>
                </a:ext>
              </a:extLst>
            </p:cNvPr>
            <p:cNvSpPr/>
            <p:nvPr/>
          </p:nvSpPr>
          <p:spPr>
            <a:xfrm>
              <a:off x="4453959" y="3613982"/>
              <a:ext cx="8866" cy="62068"/>
            </a:xfrm>
            <a:custGeom>
              <a:avLst/>
              <a:gdLst>
                <a:gd name="connsiteX0" fmla="*/ 496 w 8866"/>
                <a:gd name="connsiteY0" fmla="*/ 102 h 62068"/>
                <a:gd name="connsiteX1" fmla="*/ 9363 w 8866"/>
                <a:gd name="connsiteY1" fmla="*/ 102 h 62068"/>
                <a:gd name="connsiteX2" fmla="*/ 9363 w 8866"/>
                <a:gd name="connsiteY2" fmla="*/ 62170 h 62068"/>
                <a:gd name="connsiteX3" fmla="*/ 496 w 886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96" y="102"/>
                  </a:moveTo>
                  <a:lnTo>
                    <a:pt x="9363" y="102"/>
                  </a:lnTo>
                  <a:lnTo>
                    <a:pt x="9363" y="62170"/>
                  </a:lnTo>
                  <a:lnTo>
                    <a:pt x="496" y="6217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C589E81-8088-4B7A-90CE-0D8271ECC9CB}"/>
                </a:ext>
              </a:extLst>
            </p:cNvPr>
            <p:cNvSpPr/>
            <p:nvPr/>
          </p:nvSpPr>
          <p:spPr>
            <a:xfrm>
              <a:off x="4462826" y="3613982"/>
              <a:ext cx="2190126" cy="62068"/>
            </a:xfrm>
            <a:custGeom>
              <a:avLst/>
              <a:gdLst>
                <a:gd name="connsiteX0" fmla="*/ 497 w 2190126"/>
                <a:gd name="connsiteY0" fmla="*/ 102 h 62068"/>
                <a:gd name="connsiteX1" fmla="*/ 2190624 w 2190126"/>
                <a:gd name="connsiteY1" fmla="*/ 102 h 62068"/>
                <a:gd name="connsiteX2" fmla="*/ 2190624 w 2190126"/>
                <a:gd name="connsiteY2" fmla="*/ 62170 h 62068"/>
                <a:gd name="connsiteX3" fmla="*/ 497 w 219012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0126" h="62068">
                  <a:moveTo>
                    <a:pt x="497" y="102"/>
                  </a:moveTo>
                  <a:lnTo>
                    <a:pt x="2190624" y="102"/>
                  </a:lnTo>
                  <a:lnTo>
                    <a:pt x="2190624" y="62170"/>
                  </a:lnTo>
                  <a:lnTo>
                    <a:pt x="497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B8BDC72-3984-4B16-94FB-40DBD222722F}"/>
                </a:ext>
              </a:extLst>
            </p:cNvPr>
            <p:cNvSpPr/>
            <p:nvPr/>
          </p:nvSpPr>
          <p:spPr>
            <a:xfrm>
              <a:off x="6652953" y="3613982"/>
              <a:ext cx="8866" cy="62068"/>
            </a:xfrm>
            <a:custGeom>
              <a:avLst/>
              <a:gdLst>
                <a:gd name="connsiteX0" fmla="*/ 744 w 8866"/>
                <a:gd name="connsiteY0" fmla="*/ 102 h 62068"/>
                <a:gd name="connsiteX1" fmla="*/ 9611 w 8866"/>
                <a:gd name="connsiteY1" fmla="*/ 102 h 62068"/>
                <a:gd name="connsiteX2" fmla="*/ 9611 w 8866"/>
                <a:gd name="connsiteY2" fmla="*/ 62170 h 62068"/>
                <a:gd name="connsiteX3" fmla="*/ 744 w 886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44" y="102"/>
                  </a:moveTo>
                  <a:lnTo>
                    <a:pt x="9611" y="102"/>
                  </a:lnTo>
                  <a:lnTo>
                    <a:pt x="9611" y="62170"/>
                  </a:lnTo>
                  <a:lnTo>
                    <a:pt x="744" y="6217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74C9E35-7EB1-4F11-8CB5-765B3A88417F}"/>
                </a:ext>
              </a:extLst>
            </p:cNvPr>
            <p:cNvSpPr/>
            <p:nvPr/>
          </p:nvSpPr>
          <p:spPr>
            <a:xfrm>
              <a:off x="6661820" y="3613982"/>
              <a:ext cx="3537896" cy="62068"/>
            </a:xfrm>
            <a:custGeom>
              <a:avLst/>
              <a:gdLst>
                <a:gd name="connsiteX0" fmla="*/ 745 w 3537896"/>
                <a:gd name="connsiteY0" fmla="*/ 102 h 62068"/>
                <a:gd name="connsiteX1" fmla="*/ 3538642 w 3537896"/>
                <a:gd name="connsiteY1" fmla="*/ 102 h 62068"/>
                <a:gd name="connsiteX2" fmla="*/ 3538642 w 3537896"/>
                <a:gd name="connsiteY2" fmla="*/ 62170 h 62068"/>
                <a:gd name="connsiteX3" fmla="*/ 745 w 353789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7896" h="62068">
                  <a:moveTo>
                    <a:pt x="745" y="102"/>
                  </a:moveTo>
                  <a:lnTo>
                    <a:pt x="3538642" y="102"/>
                  </a:lnTo>
                  <a:lnTo>
                    <a:pt x="3538642" y="62170"/>
                  </a:lnTo>
                  <a:lnTo>
                    <a:pt x="745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DD1B272-4E84-4355-9192-1131F9B33761}"/>
                </a:ext>
              </a:extLst>
            </p:cNvPr>
            <p:cNvSpPr/>
            <p:nvPr/>
          </p:nvSpPr>
          <p:spPr>
            <a:xfrm>
              <a:off x="10199716" y="3613982"/>
              <a:ext cx="8866" cy="62068"/>
            </a:xfrm>
            <a:custGeom>
              <a:avLst/>
              <a:gdLst>
                <a:gd name="connsiteX0" fmla="*/ 1144 w 8866"/>
                <a:gd name="connsiteY0" fmla="*/ 102 h 62068"/>
                <a:gd name="connsiteX1" fmla="*/ 10011 w 8866"/>
                <a:gd name="connsiteY1" fmla="*/ 102 h 62068"/>
                <a:gd name="connsiteX2" fmla="*/ 10011 w 8866"/>
                <a:gd name="connsiteY2" fmla="*/ 62170 h 62068"/>
                <a:gd name="connsiteX3" fmla="*/ 1144 w 886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44" y="102"/>
                  </a:moveTo>
                  <a:lnTo>
                    <a:pt x="10011" y="102"/>
                  </a:lnTo>
                  <a:lnTo>
                    <a:pt x="10011" y="62170"/>
                  </a:lnTo>
                  <a:lnTo>
                    <a:pt x="1144" y="6217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F94F0FB-20E1-403F-97C4-57380A89C74D}"/>
                </a:ext>
              </a:extLst>
            </p:cNvPr>
            <p:cNvSpPr/>
            <p:nvPr/>
          </p:nvSpPr>
          <p:spPr>
            <a:xfrm>
              <a:off x="10208583" y="3613982"/>
              <a:ext cx="399010" cy="62068"/>
            </a:xfrm>
            <a:custGeom>
              <a:avLst/>
              <a:gdLst>
                <a:gd name="connsiteX0" fmla="*/ 1145 w 399010"/>
                <a:gd name="connsiteY0" fmla="*/ 102 h 62068"/>
                <a:gd name="connsiteX1" fmla="*/ 400156 w 399010"/>
                <a:gd name="connsiteY1" fmla="*/ 102 h 62068"/>
                <a:gd name="connsiteX2" fmla="*/ 400156 w 399010"/>
                <a:gd name="connsiteY2" fmla="*/ 62170 h 62068"/>
                <a:gd name="connsiteX3" fmla="*/ 1145 w 399010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010" h="62068">
                  <a:moveTo>
                    <a:pt x="1145" y="102"/>
                  </a:moveTo>
                  <a:lnTo>
                    <a:pt x="400156" y="102"/>
                  </a:lnTo>
                  <a:lnTo>
                    <a:pt x="400156" y="62170"/>
                  </a:lnTo>
                  <a:lnTo>
                    <a:pt x="1145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D7344ED-73EE-40EC-BD13-B827EEAA767E}"/>
                </a:ext>
              </a:extLst>
            </p:cNvPr>
            <p:cNvSpPr/>
            <p:nvPr/>
          </p:nvSpPr>
          <p:spPr>
            <a:xfrm>
              <a:off x="10607594" y="3613982"/>
              <a:ext cx="8866" cy="62068"/>
            </a:xfrm>
            <a:custGeom>
              <a:avLst/>
              <a:gdLst>
                <a:gd name="connsiteX0" fmla="*/ 1190 w 8866"/>
                <a:gd name="connsiteY0" fmla="*/ 102 h 62068"/>
                <a:gd name="connsiteX1" fmla="*/ 10057 w 8866"/>
                <a:gd name="connsiteY1" fmla="*/ 102 h 62068"/>
                <a:gd name="connsiteX2" fmla="*/ 10057 w 8866"/>
                <a:gd name="connsiteY2" fmla="*/ 62170 h 62068"/>
                <a:gd name="connsiteX3" fmla="*/ 1190 w 8866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90" y="102"/>
                  </a:moveTo>
                  <a:lnTo>
                    <a:pt x="10057" y="102"/>
                  </a:lnTo>
                  <a:lnTo>
                    <a:pt x="10057" y="62170"/>
                  </a:lnTo>
                  <a:lnTo>
                    <a:pt x="1190" y="6217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6BDC13-0A85-43FE-83EB-7F99807C73DC}"/>
                </a:ext>
              </a:extLst>
            </p:cNvPr>
            <p:cNvSpPr/>
            <p:nvPr/>
          </p:nvSpPr>
          <p:spPr>
            <a:xfrm>
              <a:off x="10616461" y="3613982"/>
              <a:ext cx="257140" cy="62068"/>
            </a:xfrm>
            <a:custGeom>
              <a:avLst/>
              <a:gdLst>
                <a:gd name="connsiteX0" fmla="*/ 1191 w 257140"/>
                <a:gd name="connsiteY0" fmla="*/ 102 h 62068"/>
                <a:gd name="connsiteX1" fmla="*/ 258331 w 257140"/>
                <a:gd name="connsiteY1" fmla="*/ 102 h 62068"/>
                <a:gd name="connsiteX2" fmla="*/ 258331 w 257140"/>
                <a:gd name="connsiteY2" fmla="*/ 62170 h 62068"/>
                <a:gd name="connsiteX3" fmla="*/ 1191 w 257140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40" h="62068">
                  <a:moveTo>
                    <a:pt x="1191" y="102"/>
                  </a:moveTo>
                  <a:lnTo>
                    <a:pt x="258331" y="102"/>
                  </a:lnTo>
                  <a:lnTo>
                    <a:pt x="258331" y="62170"/>
                  </a:lnTo>
                  <a:lnTo>
                    <a:pt x="1191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D37A1FC-CF95-4605-8D9B-6D6E39C37450}"/>
                </a:ext>
              </a:extLst>
            </p:cNvPr>
            <p:cNvSpPr/>
            <p:nvPr/>
          </p:nvSpPr>
          <p:spPr>
            <a:xfrm>
              <a:off x="10873602" y="3640583"/>
              <a:ext cx="26600" cy="8866"/>
            </a:xfrm>
            <a:custGeom>
              <a:avLst/>
              <a:gdLst>
                <a:gd name="connsiteX0" fmla="*/ 1220 w 26600"/>
                <a:gd name="connsiteY0" fmla="*/ 105 h 8866"/>
                <a:gd name="connsiteX1" fmla="*/ 27821 w 26600"/>
                <a:gd name="connsiteY1" fmla="*/ 105 h 8866"/>
                <a:gd name="connsiteX2" fmla="*/ 27821 w 26600"/>
                <a:gd name="connsiteY2" fmla="*/ 8972 h 8866"/>
                <a:gd name="connsiteX3" fmla="*/ 1220 w 26600"/>
                <a:gd name="connsiteY3" fmla="*/ 8972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105"/>
                  </a:moveTo>
                  <a:lnTo>
                    <a:pt x="27821" y="105"/>
                  </a:lnTo>
                  <a:lnTo>
                    <a:pt x="27821" y="8972"/>
                  </a:lnTo>
                  <a:lnTo>
                    <a:pt x="1220" y="897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A8F82EF-5682-45C9-9072-7D2EF7F94730}"/>
                </a:ext>
              </a:extLst>
            </p:cNvPr>
            <p:cNvSpPr/>
            <p:nvPr/>
          </p:nvSpPr>
          <p:spPr>
            <a:xfrm>
              <a:off x="10900202" y="3640583"/>
              <a:ext cx="8866" cy="8866"/>
            </a:xfrm>
            <a:custGeom>
              <a:avLst/>
              <a:gdLst>
                <a:gd name="connsiteX0" fmla="*/ 1223 w 8866"/>
                <a:gd name="connsiteY0" fmla="*/ 105 h 8866"/>
                <a:gd name="connsiteX1" fmla="*/ 10090 w 8866"/>
                <a:gd name="connsiteY1" fmla="*/ 105 h 8866"/>
                <a:gd name="connsiteX2" fmla="*/ 10090 w 8866"/>
                <a:gd name="connsiteY2" fmla="*/ 8972 h 8866"/>
                <a:gd name="connsiteX3" fmla="*/ 1223 w 8866"/>
                <a:gd name="connsiteY3" fmla="*/ 8972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105"/>
                  </a:moveTo>
                  <a:lnTo>
                    <a:pt x="10090" y="105"/>
                  </a:lnTo>
                  <a:lnTo>
                    <a:pt x="10090" y="8972"/>
                  </a:lnTo>
                  <a:lnTo>
                    <a:pt x="1223" y="897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8C98192-93DF-4540-B64F-7AB867E07892}"/>
                </a:ext>
              </a:extLst>
            </p:cNvPr>
            <p:cNvSpPr/>
            <p:nvPr/>
          </p:nvSpPr>
          <p:spPr>
            <a:xfrm>
              <a:off x="10909069" y="3613982"/>
              <a:ext cx="1294568" cy="62068"/>
            </a:xfrm>
            <a:custGeom>
              <a:avLst/>
              <a:gdLst>
                <a:gd name="connsiteX0" fmla="*/ 1224 w 1294568"/>
                <a:gd name="connsiteY0" fmla="*/ 102 h 62068"/>
                <a:gd name="connsiteX1" fmla="*/ 1295793 w 1294568"/>
                <a:gd name="connsiteY1" fmla="*/ 102 h 62068"/>
                <a:gd name="connsiteX2" fmla="*/ 1295793 w 1294568"/>
                <a:gd name="connsiteY2" fmla="*/ 62170 h 62068"/>
                <a:gd name="connsiteX3" fmla="*/ 1224 w 1294568"/>
                <a:gd name="connsiteY3" fmla="*/ 6217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102"/>
                  </a:moveTo>
                  <a:lnTo>
                    <a:pt x="1295793" y="102"/>
                  </a:lnTo>
                  <a:lnTo>
                    <a:pt x="1295793" y="62170"/>
                  </a:lnTo>
                  <a:lnTo>
                    <a:pt x="1224" y="62170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279875B-5864-48CB-993E-D85B6A9DBBC6}"/>
                </a:ext>
              </a:extLst>
            </p:cNvPr>
            <p:cNvSpPr/>
            <p:nvPr/>
          </p:nvSpPr>
          <p:spPr>
            <a:xfrm>
              <a:off x="1102268" y="3693784"/>
              <a:ext cx="9771333" cy="62068"/>
            </a:xfrm>
            <a:custGeom>
              <a:avLst/>
              <a:gdLst>
                <a:gd name="connsiteX0" fmla="*/ 118 w 9771333"/>
                <a:gd name="connsiteY0" fmla="*/ 111 h 62068"/>
                <a:gd name="connsiteX1" fmla="*/ 9771452 w 9771333"/>
                <a:gd name="connsiteY1" fmla="*/ 111 h 62068"/>
                <a:gd name="connsiteX2" fmla="*/ 9771452 w 9771333"/>
                <a:gd name="connsiteY2" fmla="*/ 62179 h 62068"/>
                <a:gd name="connsiteX3" fmla="*/ 118 w 9771333"/>
                <a:gd name="connsiteY3" fmla="*/ 6217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1333" h="62068">
                  <a:moveTo>
                    <a:pt x="118" y="111"/>
                  </a:moveTo>
                  <a:lnTo>
                    <a:pt x="9771452" y="111"/>
                  </a:lnTo>
                  <a:lnTo>
                    <a:pt x="9771452" y="62179"/>
                  </a:lnTo>
                  <a:lnTo>
                    <a:pt x="118" y="6217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B5C8940-E2B5-4B5E-B3C4-DEC8B743B434}"/>
                </a:ext>
              </a:extLst>
            </p:cNvPr>
            <p:cNvSpPr/>
            <p:nvPr/>
          </p:nvSpPr>
          <p:spPr>
            <a:xfrm>
              <a:off x="10873602" y="3720385"/>
              <a:ext cx="26600" cy="8866"/>
            </a:xfrm>
            <a:custGeom>
              <a:avLst/>
              <a:gdLst>
                <a:gd name="connsiteX0" fmla="*/ 1220 w 26600"/>
                <a:gd name="connsiteY0" fmla="*/ 114 h 8866"/>
                <a:gd name="connsiteX1" fmla="*/ 27821 w 26600"/>
                <a:gd name="connsiteY1" fmla="*/ 114 h 8866"/>
                <a:gd name="connsiteX2" fmla="*/ 27821 w 26600"/>
                <a:gd name="connsiteY2" fmla="*/ 8981 h 8866"/>
                <a:gd name="connsiteX3" fmla="*/ 1220 w 26600"/>
                <a:gd name="connsiteY3" fmla="*/ 8981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114"/>
                  </a:moveTo>
                  <a:lnTo>
                    <a:pt x="27821" y="114"/>
                  </a:lnTo>
                  <a:lnTo>
                    <a:pt x="27821" y="8981"/>
                  </a:lnTo>
                  <a:lnTo>
                    <a:pt x="1220" y="898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1D19BC3-80C6-4269-A66F-02867CA533AC}"/>
                </a:ext>
              </a:extLst>
            </p:cNvPr>
            <p:cNvSpPr/>
            <p:nvPr/>
          </p:nvSpPr>
          <p:spPr>
            <a:xfrm>
              <a:off x="10900202" y="3720385"/>
              <a:ext cx="8866" cy="8866"/>
            </a:xfrm>
            <a:custGeom>
              <a:avLst/>
              <a:gdLst>
                <a:gd name="connsiteX0" fmla="*/ 1223 w 8866"/>
                <a:gd name="connsiteY0" fmla="*/ 114 h 8866"/>
                <a:gd name="connsiteX1" fmla="*/ 10090 w 8866"/>
                <a:gd name="connsiteY1" fmla="*/ 114 h 8866"/>
                <a:gd name="connsiteX2" fmla="*/ 10090 w 8866"/>
                <a:gd name="connsiteY2" fmla="*/ 8981 h 8866"/>
                <a:gd name="connsiteX3" fmla="*/ 1223 w 8866"/>
                <a:gd name="connsiteY3" fmla="*/ 8981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114"/>
                  </a:moveTo>
                  <a:lnTo>
                    <a:pt x="10090" y="114"/>
                  </a:lnTo>
                  <a:lnTo>
                    <a:pt x="10090" y="8981"/>
                  </a:lnTo>
                  <a:lnTo>
                    <a:pt x="1223" y="898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32BD34-6438-47D0-889A-E56C05EE4813}"/>
                </a:ext>
              </a:extLst>
            </p:cNvPr>
            <p:cNvSpPr/>
            <p:nvPr/>
          </p:nvSpPr>
          <p:spPr>
            <a:xfrm>
              <a:off x="10909069" y="3693784"/>
              <a:ext cx="1294568" cy="62068"/>
            </a:xfrm>
            <a:custGeom>
              <a:avLst/>
              <a:gdLst>
                <a:gd name="connsiteX0" fmla="*/ 1224 w 1294568"/>
                <a:gd name="connsiteY0" fmla="*/ 111 h 62068"/>
                <a:gd name="connsiteX1" fmla="*/ 1295793 w 1294568"/>
                <a:gd name="connsiteY1" fmla="*/ 111 h 62068"/>
                <a:gd name="connsiteX2" fmla="*/ 1295793 w 1294568"/>
                <a:gd name="connsiteY2" fmla="*/ 62179 h 62068"/>
                <a:gd name="connsiteX3" fmla="*/ 1224 w 1294568"/>
                <a:gd name="connsiteY3" fmla="*/ 62179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111"/>
                  </a:moveTo>
                  <a:lnTo>
                    <a:pt x="1295793" y="111"/>
                  </a:lnTo>
                  <a:lnTo>
                    <a:pt x="1295793" y="62179"/>
                  </a:lnTo>
                  <a:lnTo>
                    <a:pt x="1224" y="6217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9E81AB9-E19B-4601-8CD6-93B001143551}"/>
                </a:ext>
              </a:extLst>
            </p:cNvPr>
            <p:cNvSpPr/>
            <p:nvPr/>
          </p:nvSpPr>
          <p:spPr>
            <a:xfrm>
              <a:off x="1102268" y="3977526"/>
              <a:ext cx="3076817" cy="62068"/>
            </a:xfrm>
            <a:custGeom>
              <a:avLst/>
              <a:gdLst>
                <a:gd name="connsiteX0" fmla="*/ 118 w 3076817"/>
                <a:gd name="connsiteY0" fmla="*/ 143 h 62068"/>
                <a:gd name="connsiteX1" fmla="*/ 3076936 w 3076817"/>
                <a:gd name="connsiteY1" fmla="*/ 143 h 62068"/>
                <a:gd name="connsiteX2" fmla="*/ 3076936 w 3076817"/>
                <a:gd name="connsiteY2" fmla="*/ 62211 h 62068"/>
                <a:gd name="connsiteX3" fmla="*/ 118 w 3076817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6817" h="62068">
                  <a:moveTo>
                    <a:pt x="118" y="143"/>
                  </a:moveTo>
                  <a:lnTo>
                    <a:pt x="3076936" y="143"/>
                  </a:lnTo>
                  <a:lnTo>
                    <a:pt x="3076936" y="62211"/>
                  </a:lnTo>
                  <a:lnTo>
                    <a:pt x="118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D5656EB-4238-4E26-943E-B32056A452DF}"/>
                </a:ext>
              </a:extLst>
            </p:cNvPr>
            <p:cNvSpPr/>
            <p:nvPr/>
          </p:nvSpPr>
          <p:spPr>
            <a:xfrm>
              <a:off x="4179085" y="3977526"/>
              <a:ext cx="8866" cy="62068"/>
            </a:xfrm>
            <a:custGeom>
              <a:avLst/>
              <a:gdLst>
                <a:gd name="connsiteX0" fmla="*/ 465 w 8866"/>
                <a:gd name="connsiteY0" fmla="*/ 143 h 62068"/>
                <a:gd name="connsiteX1" fmla="*/ 9332 w 8866"/>
                <a:gd name="connsiteY1" fmla="*/ 143 h 62068"/>
                <a:gd name="connsiteX2" fmla="*/ 9332 w 8866"/>
                <a:gd name="connsiteY2" fmla="*/ 62211 h 62068"/>
                <a:gd name="connsiteX3" fmla="*/ 465 w 886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65" y="143"/>
                  </a:moveTo>
                  <a:lnTo>
                    <a:pt x="9332" y="143"/>
                  </a:lnTo>
                  <a:lnTo>
                    <a:pt x="9332" y="62211"/>
                  </a:lnTo>
                  <a:lnTo>
                    <a:pt x="465" y="6221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280904D-64F6-4D7E-8626-025E32D8EA07}"/>
                </a:ext>
              </a:extLst>
            </p:cNvPr>
            <p:cNvSpPr/>
            <p:nvPr/>
          </p:nvSpPr>
          <p:spPr>
            <a:xfrm>
              <a:off x="4187952" y="3977526"/>
              <a:ext cx="266007" cy="62068"/>
            </a:xfrm>
            <a:custGeom>
              <a:avLst/>
              <a:gdLst>
                <a:gd name="connsiteX0" fmla="*/ 466 w 266007"/>
                <a:gd name="connsiteY0" fmla="*/ 143 h 62068"/>
                <a:gd name="connsiteX1" fmla="*/ 266473 w 266007"/>
                <a:gd name="connsiteY1" fmla="*/ 143 h 62068"/>
                <a:gd name="connsiteX2" fmla="*/ 266473 w 266007"/>
                <a:gd name="connsiteY2" fmla="*/ 62211 h 62068"/>
                <a:gd name="connsiteX3" fmla="*/ 466 w 266007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466" y="143"/>
                  </a:moveTo>
                  <a:lnTo>
                    <a:pt x="266473" y="143"/>
                  </a:lnTo>
                  <a:lnTo>
                    <a:pt x="266473" y="62211"/>
                  </a:lnTo>
                  <a:lnTo>
                    <a:pt x="466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88BE210-D45F-4D4C-9A44-CFFF249F6623}"/>
                </a:ext>
              </a:extLst>
            </p:cNvPr>
            <p:cNvSpPr/>
            <p:nvPr/>
          </p:nvSpPr>
          <p:spPr>
            <a:xfrm>
              <a:off x="4453959" y="3977526"/>
              <a:ext cx="8866" cy="62068"/>
            </a:xfrm>
            <a:custGeom>
              <a:avLst/>
              <a:gdLst>
                <a:gd name="connsiteX0" fmla="*/ 496 w 8866"/>
                <a:gd name="connsiteY0" fmla="*/ 143 h 62068"/>
                <a:gd name="connsiteX1" fmla="*/ 9363 w 8866"/>
                <a:gd name="connsiteY1" fmla="*/ 143 h 62068"/>
                <a:gd name="connsiteX2" fmla="*/ 9363 w 8866"/>
                <a:gd name="connsiteY2" fmla="*/ 62211 h 62068"/>
                <a:gd name="connsiteX3" fmla="*/ 496 w 886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96" y="143"/>
                  </a:moveTo>
                  <a:lnTo>
                    <a:pt x="9363" y="143"/>
                  </a:lnTo>
                  <a:lnTo>
                    <a:pt x="9363" y="62211"/>
                  </a:lnTo>
                  <a:lnTo>
                    <a:pt x="496" y="6221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423CEC0-7A06-4D38-9575-F8F21360948A}"/>
                </a:ext>
              </a:extLst>
            </p:cNvPr>
            <p:cNvSpPr/>
            <p:nvPr/>
          </p:nvSpPr>
          <p:spPr>
            <a:xfrm>
              <a:off x="4462826" y="3977526"/>
              <a:ext cx="2190126" cy="62068"/>
            </a:xfrm>
            <a:custGeom>
              <a:avLst/>
              <a:gdLst>
                <a:gd name="connsiteX0" fmla="*/ 497 w 2190126"/>
                <a:gd name="connsiteY0" fmla="*/ 143 h 62068"/>
                <a:gd name="connsiteX1" fmla="*/ 2190624 w 2190126"/>
                <a:gd name="connsiteY1" fmla="*/ 143 h 62068"/>
                <a:gd name="connsiteX2" fmla="*/ 2190624 w 2190126"/>
                <a:gd name="connsiteY2" fmla="*/ 62211 h 62068"/>
                <a:gd name="connsiteX3" fmla="*/ 497 w 219012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0126" h="62068">
                  <a:moveTo>
                    <a:pt x="497" y="143"/>
                  </a:moveTo>
                  <a:lnTo>
                    <a:pt x="2190624" y="143"/>
                  </a:lnTo>
                  <a:lnTo>
                    <a:pt x="2190624" y="62211"/>
                  </a:lnTo>
                  <a:lnTo>
                    <a:pt x="497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C0C7A6E-D47E-4D20-A369-F0BE6FC341A1}"/>
                </a:ext>
              </a:extLst>
            </p:cNvPr>
            <p:cNvSpPr/>
            <p:nvPr/>
          </p:nvSpPr>
          <p:spPr>
            <a:xfrm>
              <a:off x="6652953" y="3977526"/>
              <a:ext cx="8866" cy="62068"/>
            </a:xfrm>
            <a:custGeom>
              <a:avLst/>
              <a:gdLst>
                <a:gd name="connsiteX0" fmla="*/ 744 w 8866"/>
                <a:gd name="connsiteY0" fmla="*/ 143 h 62068"/>
                <a:gd name="connsiteX1" fmla="*/ 9611 w 8866"/>
                <a:gd name="connsiteY1" fmla="*/ 143 h 62068"/>
                <a:gd name="connsiteX2" fmla="*/ 9611 w 8866"/>
                <a:gd name="connsiteY2" fmla="*/ 62211 h 62068"/>
                <a:gd name="connsiteX3" fmla="*/ 744 w 886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44" y="143"/>
                  </a:moveTo>
                  <a:lnTo>
                    <a:pt x="9611" y="143"/>
                  </a:lnTo>
                  <a:lnTo>
                    <a:pt x="9611" y="62211"/>
                  </a:lnTo>
                  <a:lnTo>
                    <a:pt x="744" y="6221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5E6BF69-4B59-4DDA-8F26-AC9FA73CB827}"/>
                </a:ext>
              </a:extLst>
            </p:cNvPr>
            <p:cNvSpPr/>
            <p:nvPr/>
          </p:nvSpPr>
          <p:spPr>
            <a:xfrm>
              <a:off x="6661820" y="3977526"/>
              <a:ext cx="3537896" cy="62068"/>
            </a:xfrm>
            <a:custGeom>
              <a:avLst/>
              <a:gdLst>
                <a:gd name="connsiteX0" fmla="*/ 745 w 3537896"/>
                <a:gd name="connsiteY0" fmla="*/ 143 h 62068"/>
                <a:gd name="connsiteX1" fmla="*/ 3538642 w 3537896"/>
                <a:gd name="connsiteY1" fmla="*/ 143 h 62068"/>
                <a:gd name="connsiteX2" fmla="*/ 3538642 w 3537896"/>
                <a:gd name="connsiteY2" fmla="*/ 62211 h 62068"/>
                <a:gd name="connsiteX3" fmla="*/ 745 w 353789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7896" h="62068">
                  <a:moveTo>
                    <a:pt x="745" y="143"/>
                  </a:moveTo>
                  <a:lnTo>
                    <a:pt x="3538642" y="143"/>
                  </a:lnTo>
                  <a:lnTo>
                    <a:pt x="3538642" y="62211"/>
                  </a:lnTo>
                  <a:lnTo>
                    <a:pt x="745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8F2DFE0-6787-444B-9C72-69FD7D2D9020}"/>
                </a:ext>
              </a:extLst>
            </p:cNvPr>
            <p:cNvSpPr/>
            <p:nvPr/>
          </p:nvSpPr>
          <p:spPr>
            <a:xfrm>
              <a:off x="10199716" y="3977526"/>
              <a:ext cx="8866" cy="62068"/>
            </a:xfrm>
            <a:custGeom>
              <a:avLst/>
              <a:gdLst>
                <a:gd name="connsiteX0" fmla="*/ 1144 w 8866"/>
                <a:gd name="connsiteY0" fmla="*/ 143 h 62068"/>
                <a:gd name="connsiteX1" fmla="*/ 10011 w 8866"/>
                <a:gd name="connsiteY1" fmla="*/ 143 h 62068"/>
                <a:gd name="connsiteX2" fmla="*/ 10011 w 8866"/>
                <a:gd name="connsiteY2" fmla="*/ 62211 h 62068"/>
                <a:gd name="connsiteX3" fmla="*/ 1144 w 886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44" y="143"/>
                  </a:moveTo>
                  <a:lnTo>
                    <a:pt x="10011" y="143"/>
                  </a:lnTo>
                  <a:lnTo>
                    <a:pt x="10011" y="62211"/>
                  </a:lnTo>
                  <a:lnTo>
                    <a:pt x="1144" y="6221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0DE7160-11AD-4214-83BF-A8CBB41E5128}"/>
                </a:ext>
              </a:extLst>
            </p:cNvPr>
            <p:cNvSpPr/>
            <p:nvPr/>
          </p:nvSpPr>
          <p:spPr>
            <a:xfrm>
              <a:off x="10208583" y="3977526"/>
              <a:ext cx="399010" cy="62068"/>
            </a:xfrm>
            <a:custGeom>
              <a:avLst/>
              <a:gdLst>
                <a:gd name="connsiteX0" fmla="*/ 1145 w 399010"/>
                <a:gd name="connsiteY0" fmla="*/ 143 h 62068"/>
                <a:gd name="connsiteX1" fmla="*/ 400156 w 399010"/>
                <a:gd name="connsiteY1" fmla="*/ 143 h 62068"/>
                <a:gd name="connsiteX2" fmla="*/ 400156 w 399010"/>
                <a:gd name="connsiteY2" fmla="*/ 62211 h 62068"/>
                <a:gd name="connsiteX3" fmla="*/ 1145 w 399010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010" h="62068">
                  <a:moveTo>
                    <a:pt x="1145" y="143"/>
                  </a:moveTo>
                  <a:lnTo>
                    <a:pt x="400156" y="143"/>
                  </a:lnTo>
                  <a:lnTo>
                    <a:pt x="400156" y="62211"/>
                  </a:lnTo>
                  <a:lnTo>
                    <a:pt x="1145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D6508A1-C4E7-43B1-986F-F70ECE29A10F}"/>
                </a:ext>
              </a:extLst>
            </p:cNvPr>
            <p:cNvSpPr/>
            <p:nvPr/>
          </p:nvSpPr>
          <p:spPr>
            <a:xfrm>
              <a:off x="10607594" y="3977526"/>
              <a:ext cx="8866" cy="62068"/>
            </a:xfrm>
            <a:custGeom>
              <a:avLst/>
              <a:gdLst>
                <a:gd name="connsiteX0" fmla="*/ 1190 w 8866"/>
                <a:gd name="connsiteY0" fmla="*/ 143 h 62068"/>
                <a:gd name="connsiteX1" fmla="*/ 10057 w 8866"/>
                <a:gd name="connsiteY1" fmla="*/ 143 h 62068"/>
                <a:gd name="connsiteX2" fmla="*/ 10057 w 8866"/>
                <a:gd name="connsiteY2" fmla="*/ 62211 h 62068"/>
                <a:gd name="connsiteX3" fmla="*/ 1190 w 8866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90" y="143"/>
                  </a:moveTo>
                  <a:lnTo>
                    <a:pt x="10057" y="143"/>
                  </a:lnTo>
                  <a:lnTo>
                    <a:pt x="10057" y="62211"/>
                  </a:lnTo>
                  <a:lnTo>
                    <a:pt x="1190" y="6221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53A0D91-CA73-4A31-AC80-4DCC3C0D7662}"/>
                </a:ext>
              </a:extLst>
            </p:cNvPr>
            <p:cNvSpPr/>
            <p:nvPr/>
          </p:nvSpPr>
          <p:spPr>
            <a:xfrm>
              <a:off x="10616461" y="3977526"/>
              <a:ext cx="257140" cy="62068"/>
            </a:xfrm>
            <a:custGeom>
              <a:avLst/>
              <a:gdLst>
                <a:gd name="connsiteX0" fmla="*/ 1191 w 257140"/>
                <a:gd name="connsiteY0" fmla="*/ 143 h 62068"/>
                <a:gd name="connsiteX1" fmla="*/ 258331 w 257140"/>
                <a:gd name="connsiteY1" fmla="*/ 143 h 62068"/>
                <a:gd name="connsiteX2" fmla="*/ 258331 w 257140"/>
                <a:gd name="connsiteY2" fmla="*/ 62211 h 62068"/>
                <a:gd name="connsiteX3" fmla="*/ 1191 w 257140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40" h="62068">
                  <a:moveTo>
                    <a:pt x="1191" y="143"/>
                  </a:moveTo>
                  <a:lnTo>
                    <a:pt x="258331" y="143"/>
                  </a:lnTo>
                  <a:lnTo>
                    <a:pt x="258331" y="62211"/>
                  </a:lnTo>
                  <a:lnTo>
                    <a:pt x="1191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CFBCFEE-D806-471C-B27D-D8C5DEE404E8}"/>
                </a:ext>
              </a:extLst>
            </p:cNvPr>
            <p:cNvSpPr/>
            <p:nvPr/>
          </p:nvSpPr>
          <p:spPr>
            <a:xfrm>
              <a:off x="10873602" y="4004126"/>
              <a:ext cx="26600" cy="8866"/>
            </a:xfrm>
            <a:custGeom>
              <a:avLst/>
              <a:gdLst>
                <a:gd name="connsiteX0" fmla="*/ 1220 w 26600"/>
                <a:gd name="connsiteY0" fmla="*/ 146 h 8866"/>
                <a:gd name="connsiteX1" fmla="*/ 27821 w 26600"/>
                <a:gd name="connsiteY1" fmla="*/ 146 h 8866"/>
                <a:gd name="connsiteX2" fmla="*/ 27821 w 26600"/>
                <a:gd name="connsiteY2" fmla="*/ 9013 h 8866"/>
                <a:gd name="connsiteX3" fmla="*/ 1220 w 26600"/>
                <a:gd name="connsiteY3" fmla="*/ 9013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146"/>
                  </a:moveTo>
                  <a:lnTo>
                    <a:pt x="27821" y="146"/>
                  </a:lnTo>
                  <a:lnTo>
                    <a:pt x="27821" y="9013"/>
                  </a:lnTo>
                  <a:lnTo>
                    <a:pt x="1220" y="901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BD03968-17AB-4E76-BDC0-03984304443A}"/>
                </a:ext>
              </a:extLst>
            </p:cNvPr>
            <p:cNvSpPr/>
            <p:nvPr/>
          </p:nvSpPr>
          <p:spPr>
            <a:xfrm>
              <a:off x="10900202" y="4004126"/>
              <a:ext cx="8866" cy="8866"/>
            </a:xfrm>
            <a:custGeom>
              <a:avLst/>
              <a:gdLst>
                <a:gd name="connsiteX0" fmla="*/ 1223 w 8866"/>
                <a:gd name="connsiteY0" fmla="*/ 146 h 8866"/>
                <a:gd name="connsiteX1" fmla="*/ 10090 w 8866"/>
                <a:gd name="connsiteY1" fmla="*/ 146 h 8866"/>
                <a:gd name="connsiteX2" fmla="*/ 10090 w 8866"/>
                <a:gd name="connsiteY2" fmla="*/ 9013 h 8866"/>
                <a:gd name="connsiteX3" fmla="*/ 1223 w 8866"/>
                <a:gd name="connsiteY3" fmla="*/ 9013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146"/>
                  </a:moveTo>
                  <a:lnTo>
                    <a:pt x="10090" y="146"/>
                  </a:lnTo>
                  <a:lnTo>
                    <a:pt x="10090" y="9013"/>
                  </a:lnTo>
                  <a:lnTo>
                    <a:pt x="1223" y="901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41B58AF3-8421-4148-BC7C-2C55B796C38F}"/>
                </a:ext>
              </a:extLst>
            </p:cNvPr>
            <p:cNvSpPr/>
            <p:nvPr/>
          </p:nvSpPr>
          <p:spPr>
            <a:xfrm>
              <a:off x="10909069" y="3977526"/>
              <a:ext cx="1294568" cy="62068"/>
            </a:xfrm>
            <a:custGeom>
              <a:avLst/>
              <a:gdLst>
                <a:gd name="connsiteX0" fmla="*/ 1224 w 1294568"/>
                <a:gd name="connsiteY0" fmla="*/ 143 h 62068"/>
                <a:gd name="connsiteX1" fmla="*/ 1295793 w 1294568"/>
                <a:gd name="connsiteY1" fmla="*/ 143 h 62068"/>
                <a:gd name="connsiteX2" fmla="*/ 1295793 w 1294568"/>
                <a:gd name="connsiteY2" fmla="*/ 62211 h 62068"/>
                <a:gd name="connsiteX3" fmla="*/ 1224 w 1294568"/>
                <a:gd name="connsiteY3" fmla="*/ 6221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143"/>
                  </a:moveTo>
                  <a:lnTo>
                    <a:pt x="1295793" y="143"/>
                  </a:lnTo>
                  <a:lnTo>
                    <a:pt x="1295793" y="62211"/>
                  </a:lnTo>
                  <a:lnTo>
                    <a:pt x="1224" y="62211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1495E0A-E220-4F23-85BF-A5FF3C047351}"/>
                </a:ext>
              </a:extLst>
            </p:cNvPr>
            <p:cNvSpPr/>
            <p:nvPr/>
          </p:nvSpPr>
          <p:spPr>
            <a:xfrm>
              <a:off x="1102268" y="4057328"/>
              <a:ext cx="9771333" cy="62068"/>
            </a:xfrm>
            <a:custGeom>
              <a:avLst/>
              <a:gdLst>
                <a:gd name="connsiteX0" fmla="*/ 118 w 9771333"/>
                <a:gd name="connsiteY0" fmla="*/ 152 h 62068"/>
                <a:gd name="connsiteX1" fmla="*/ 9771452 w 9771333"/>
                <a:gd name="connsiteY1" fmla="*/ 152 h 62068"/>
                <a:gd name="connsiteX2" fmla="*/ 9771452 w 9771333"/>
                <a:gd name="connsiteY2" fmla="*/ 62220 h 62068"/>
                <a:gd name="connsiteX3" fmla="*/ 118 w 9771333"/>
                <a:gd name="connsiteY3" fmla="*/ 6222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1333" h="62068">
                  <a:moveTo>
                    <a:pt x="118" y="152"/>
                  </a:moveTo>
                  <a:lnTo>
                    <a:pt x="9771452" y="152"/>
                  </a:lnTo>
                  <a:lnTo>
                    <a:pt x="9771452" y="62220"/>
                  </a:lnTo>
                  <a:lnTo>
                    <a:pt x="118" y="6222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DFF1299-ECFA-4A20-A328-B279906D56A9}"/>
                </a:ext>
              </a:extLst>
            </p:cNvPr>
            <p:cNvSpPr/>
            <p:nvPr/>
          </p:nvSpPr>
          <p:spPr>
            <a:xfrm>
              <a:off x="10873602" y="4083928"/>
              <a:ext cx="26600" cy="8866"/>
            </a:xfrm>
            <a:custGeom>
              <a:avLst/>
              <a:gdLst>
                <a:gd name="connsiteX0" fmla="*/ 1220 w 26600"/>
                <a:gd name="connsiteY0" fmla="*/ 155 h 8866"/>
                <a:gd name="connsiteX1" fmla="*/ 27821 w 26600"/>
                <a:gd name="connsiteY1" fmla="*/ 155 h 8866"/>
                <a:gd name="connsiteX2" fmla="*/ 27821 w 26600"/>
                <a:gd name="connsiteY2" fmla="*/ 9022 h 8866"/>
                <a:gd name="connsiteX3" fmla="*/ 1220 w 26600"/>
                <a:gd name="connsiteY3" fmla="*/ 9022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155"/>
                  </a:moveTo>
                  <a:lnTo>
                    <a:pt x="27821" y="155"/>
                  </a:lnTo>
                  <a:lnTo>
                    <a:pt x="27821" y="9022"/>
                  </a:lnTo>
                  <a:lnTo>
                    <a:pt x="1220" y="902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F942513-D558-4027-B806-BEE8F63ED450}"/>
                </a:ext>
              </a:extLst>
            </p:cNvPr>
            <p:cNvSpPr/>
            <p:nvPr/>
          </p:nvSpPr>
          <p:spPr>
            <a:xfrm>
              <a:off x="10900202" y="4083928"/>
              <a:ext cx="8866" cy="8866"/>
            </a:xfrm>
            <a:custGeom>
              <a:avLst/>
              <a:gdLst>
                <a:gd name="connsiteX0" fmla="*/ 1223 w 8866"/>
                <a:gd name="connsiteY0" fmla="*/ 155 h 8866"/>
                <a:gd name="connsiteX1" fmla="*/ 10090 w 8866"/>
                <a:gd name="connsiteY1" fmla="*/ 155 h 8866"/>
                <a:gd name="connsiteX2" fmla="*/ 10090 w 8866"/>
                <a:gd name="connsiteY2" fmla="*/ 9022 h 8866"/>
                <a:gd name="connsiteX3" fmla="*/ 1223 w 8866"/>
                <a:gd name="connsiteY3" fmla="*/ 9022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155"/>
                  </a:moveTo>
                  <a:lnTo>
                    <a:pt x="10090" y="155"/>
                  </a:lnTo>
                  <a:lnTo>
                    <a:pt x="10090" y="9022"/>
                  </a:lnTo>
                  <a:lnTo>
                    <a:pt x="1223" y="902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5CEFB4A-F87D-457E-9FC3-D8FF06A7AE09}"/>
                </a:ext>
              </a:extLst>
            </p:cNvPr>
            <p:cNvSpPr/>
            <p:nvPr/>
          </p:nvSpPr>
          <p:spPr>
            <a:xfrm>
              <a:off x="10909069" y="4057328"/>
              <a:ext cx="1294568" cy="62068"/>
            </a:xfrm>
            <a:custGeom>
              <a:avLst/>
              <a:gdLst>
                <a:gd name="connsiteX0" fmla="*/ 1224 w 1294568"/>
                <a:gd name="connsiteY0" fmla="*/ 152 h 62068"/>
                <a:gd name="connsiteX1" fmla="*/ 1295793 w 1294568"/>
                <a:gd name="connsiteY1" fmla="*/ 152 h 62068"/>
                <a:gd name="connsiteX2" fmla="*/ 1295793 w 1294568"/>
                <a:gd name="connsiteY2" fmla="*/ 62220 h 62068"/>
                <a:gd name="connsiteX3" fmla="*/ 1224 w 1294568"/>
                <a:gd name="connsiteY3" fmla="*/ 62220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152"/>
                  </a:moveTo>
                  <a:lnTo>
                    <a:pt x="1295793" y="152"/>
                  </a:lnTo>
                  <a:lnTo>
                    <a:pt x="1295793" y="62220"/>
                  </a:lnTo>
                  <a:lnTo>
                    <a:pt x="1224" y="6222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6AECCCF-1C96-4D7A-B005-A037C98798AC}"/>
                </a:ext>
              </a:extLst>
            </p:cNvPr>
            <p:cNvSpPr/>
            <p:nvPr/>
          </p:nvSpPr>
          <p:spPr>
            <a:xfrm>
              <a:off x="1102268" y="4341069"/>
              <a:ext cx="1746781" cy="62068"/>
            </a:xfrm>
            <a:custGeom>
              <a:avLst/>
              <a:gdLst>
                <a:gd name="connsiteX0" fmla="*/ 118 w 1746781"/>
                <a:gd name="connsiteY0" fmla="*/ 184 h 62068"/>
                <a:gd name="connsiteX1" fmla="*/ 1746899 w 1746781"/>
                <a:gd name="connsiteY1" fmla="*/ 184 h 62068"/>
                <a:gd name="connsiteX2" fmla="*/ 1746899 w 1746781"/>
                <a:gd name="connsiteY2" fmla="*/ 62252 h 62068"/>
                <a:gd name="connsiteX3" fmla="*/ 118 w 1746781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781" h="62068">
                  <a:moveTo>
                    <a:pt x="118" y="184"/>
                  </a:moveTo>
                  <a:lnTo>
                    <a:pt x="1746899" y="184"/>
                  </a:lnTo>
                  <a:lnTo>
                    <a:pt x="1746899" y="62252"/>
                  </a:lnTo>
                  <a:lnTo>
                    <a:pt x="118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9D01693-0EF6-4B89-BE0C-17079E7470BB}"/>
                </a:ext>
              </a:extLst>
            </p:cNvPr>
            <p:cNvSpPr/>
            <p:nvPr/>
          </p:nvSpPr>
          <p:spPr>
            <a:xfrm>
              <a:off x="2849049" y="4341069"/>
              <a:ext cx="8866" cy="62068"/>
            </a:xfrm>
            <a:custGeom>
              <a:avLst/>
              <a:gdLst>
                <a:gd name="connsiteX0" fmla="*/ 315 w 8866"/>
                <a:gd name="connsiteY0" fmla="*/ 184 h 62068"/>
                <a:gd name="connsiteX1" fmla="*/ 9182 w 8866"/>
                <a:gd name="connsiteY1" fmla="*/ 184 h 62068"/>
                <a:gd name="connsiteX2" fmla="*/ 9182 w 8866"/>
                <a:gd name="connsiteY2" fmla="*/ 62252 h 62068"/>
                <a:gd name="connsiteX3" fmla="*/ 315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15" y="184"/>
                  </a:moveTo>
                  <a:lnTo>
                    <a:pt x="9182" y="184"/>
                  </a:lnTo>
                  <a:lnTo>
                    <a:pt x="9182" y="62252"/>
                  </a:lnTo>
                  <a:lnTo>
                    <a:pt x="315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9503B77-8D38-485C-BA66-BDCC9095CE04}"/>
                </a:ext>
              </a:extLst>
            </p:cNvPr>
            <p:cNvSpPr/>
            <p:nvPr/>
          </p:nvSpPr>
          <p:spPr>
            <a:xfrm>
              <a:off x="2857916" y="4341069"/>
              <a:ext cx="17733" cy="62068"/>
            </a:xfrm>
            <a:custGeom>
              <a:avLst/>
              <a:gdLst>
                <a:gd name="connsiteX0" fmla="*/ 316 w 17733"/>
                <a:gd name="connsiteY0" fmla="*/ 184 h 62068"/>
                <a:gd name="connsiteX1" fmla="*/ 18050 w 17733"/>
                <a:gd name="connsiteY1" fmla="*/ 184 h 62068"/>
                <a:gd name="connsiteX2" fmla="*/ 18050 w 17733"/>
                <a:gd name="connsiteY2" fmla="*/ 62252 h 62068"/>
                <a:gd name="connsiteX3" fmla="*/ 316 w 17733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33" h="62068">
                  <a:moveTo>
                    <a:pt x="316" y="184"/>
                  </a:moveTo>
                  <a:lnTo>
                    <a:pt x="18050" y="184"/>
                  </a:lnTo>
                  <a:lnTo>
                    <a:pt x="18050" y="62252"/>
                  </a:lnTo>
                  <a:lnTo>
                    <a:pt x="316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C57129C-BBDD-47B0-B3A5-3340D1789886}"/>
                </a:ext>
              </a:extLst>
            </p:cNvPr>
            <p:cNvSpPr/>
            <p:nvPr/>
          </p:nvSpPr>
          <p:spPr>
            <a:xfrm>
              <a:off x="2875650" y="4341069"/>
              <a:ext cx="8866" cy="62068"/>
            </a:xfrm>
            <a:custGeom>
              <a:avLst/>
              <a:gdLst>
                <a:gd name="connsiteX0" fmla="*/ 318 w 8866"/>
                <a:gd name="connsiteY0" fmla="*/ 184 h 62068"/>
                <a:gd name="connsiteX1" fmla="*/ 9185 w 8866"/>
                <a:gd name="connsiteY1" fmla="*/ 184 h 62068"/>
                <a:gd name="connsiteX2" fmla="*/ 9185 w 8866"/>
                <a:gd name="connsiteY2" fmla="*/ 62252 h 62068"/>
                <a:gd name="connsiteX3" fmla="*/ 318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18" y="184"/>
                  </a:moveTo>
                  <a:lnTo>
                    <a:pt x="9185" y="184"/>
                  </a:lnTo>
                  <a:lnTo>
                    <a:pt x="9185" y="62252"/>
                  </a:lnTo>
                  <a:lnTo>
                    <a:pt x="318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B7573FD-BAFA-48D8-A60D-C2083A51214F}"/>
                </a:ext>
              </a:extLst>
            </p:cNvPr>
            <p:cNvSpPr/>
            <p:nvPr/>
          </p:nvSpPr>
          <p:spPr>
            <a:xfrm>
              <a:off x="2884516" y="4341069"/>
              <a:ext cx="221672" cy="62068"/>
            </a:xfrm>
            <a:custGeom>
              <a:avLst/>
              <a:gdLst>
                <a:gd name="connsiteX0" fmla="*/ 319 w 221672"/>
                <a:gd name="connsiteY0" fmla="*/ 184 h 62068"/>
                <a:gd name="connsiteX1" fmla="*/ 221992 w 221672"/>
                <a:gd name="connsiteY1" fmla="*/ 184 h 62068"/>
                <a:gd name="connsiteX2" fmla="*/ 221992 w 221672"/>
                <a:gd name="connsiteY2" fmla="*/ 62252 h 62068"/>
                <a:gd name="connsiteX3" fmla="*/ 319 w 221672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672" h="62068">
                  <a:moveTo>
                    <a:pt x="319" y="184"/>
                  </a:moveTo>
                  <a:lnTo>
                    <a:pt x="221992" y="184"/>
                  </a:lnTo>
                  <a:lnTo>
                    <a:pt x="221992" y="62252"/>
                  </a:lnTo>
                  <a:lnTo>
                    <a:pt x="319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21F88A5-3B9D-47F2-9199-3D3AB9BA7CA8}"/>
                </a:ext>
              </a:extLst>
            </p:cNvPr>
            <p:cNvSpPr/>
            <p:nvPr/>
          </p:nvSpPr>
          <p:spPr>
            <a:xfrm>
              <a:off x="3106189" y="4341069"/>
              <a:ext cx="8866" cy="62068"/>
            </a:xfrm>
            <a:custGeom>
              <a:avLst/>
              <a:gdLst>
                <a:gd name="connsiteX0" fmla="*/ 344 w 8866"/>
                <a:gd name="connsiteY0" fmla="*/ 184 h 62068"/>
                <a:gd name="connsiteX1" fmla="*/ 9211 w 8866"/>
                <a:gd name="connsiteY1" fmla="*/ 184 h 62068"/>
                <a:gd name="connsiteX2" fmla="*/ 9211 w 8866"/>
                <a:gd name="connsiteY2" fmla="*/ 62252 h 62068"/>
                <a:gd name="connsiteX3" fmla="*/ 344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44" y="184"/>
                  </a:moveTo>
                  <a:lnTo>
                    <a:pt x="9211" y="184"/>
                  </a:lnTo>
                  <a:lnTo>
                    <a:pt x="9211" y="62252"/>
                  </a:lnTo>
                  <a:lnTo>
                    <a:pt x="344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607EF06-F589-4755-867F-C898CA9AAD49}"/>
                </a:ext>
              </a:extLst>
            </p:cNvPr>
            <p:cNvSpPr/>
            <p:nvPr/>
          </p:nvSpPr>
          <p:spPr>
            <a:xfrm>
              <a:off x="3115056" y="4341069"/>
              <a:ext cx="248273" cy="62068"/>
            </a:xfrm>
            <a:custGeom>
              <a:avLst/>
              <a:gdLst>
                <a:gd name="connsiteX0" fmla="*/ 345 w 248273"/>
                <a:gd name="connsiteY0" fmla="*/ 184 h 62068"/>
                <a:gd name="connsiteX1" fmla="*/ 248618 w 248273"/>
                <a:gd name="connsiteY1" fmla="*/ 184 h 62068"/>
                <a:gd name="connsiteX2" fmla="*/ 248618 w 248273"/>
                <a:gd name="connsiteY2" fmla="*/ 62252 h 62068"/>
                <a:gd name="connsiteX3" fmla="*/ 345 w 248273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273" h="62068">
                  <a:moveTo>
                    <a:pt x="345" y="184"/>
                  </a:moveTo>
                  <a:lnTo>
                    <a:pt x="248618" y="184"/>
                  </a:lnTo>
                  <a:lnTo>
                    <a:pt x="248618" y="62252"/>
                  </a:lnTo>
                  <a:lnTo>
                    <a:pt x="345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C87E5FF-1930-40B1-B731-E58114E58FBD}"/>
                </a:ext>
              </a:extLst>
            </p:cNvPr>
            <p:cNvSpPr/>
            <p:nvPr/>
          </p:nvSpPr>
          <p:spPr>
            <a:xfrm>
              <a:off x="3363330" y="4341069"/>
              <a:ext cx="8866" cy="62068"/>
            </a:xfrm>
            <a:custGeom>
              <a:avLst/>
              <a:gdLst>
                <a:gd name="connsiteX0" fmla="*/ 373 w 8866"/>
                <a:gd name="connsiteY0" fmla="*/ 184 h 62068"/>
                <a:gd name="connsiteX1" fmla="*/ 9240 w 8866"/>
                <a:gd name="connsiteY1" fmla="*/ 184 h 62068"/>
                <a:gd name="connsiteX2" fmla="*/ 9240 w 8866"/>
                <a:gd name="connsiteY2" fmla="*/ 62252 h 62068"/>
                <a:gd name="connsiteX3" fmla="*/ 373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73" y="184"/>
                  </a:moveTo>
                  <a:lnTo>
                    <a:pt x="9240" y="184"/>
                  </a:lnTo>
                  <a:lnTo>
                    <a:pt x="9240" y="62252"/>
                  </a:lnTo>
                  <a:lnTo>
                    <a:pt x="373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1278765-D4AC-49DA-B5DB-BFE52841852D}"/>
                </a:ext>
              </a:extLst>
            </p:cNvPr>
            <p:cNvSpPr/>
            <p:nvPr/>
          </p:nvSpPr>
          <p:spPr>
            <a:xfrm>
              <a:off x="3372196" y="4341069"/>
              <a:ext cx="35467" cy="62068"/>
            </a:xfrm>
            <a:custGeom>
              <a:avLst/>
              <a:gdLst>
                <a:gd name="connsiteX0" fmla="*/ 374 w 35467"/>
                <a:gd name="connsiteY0" fmla="*/ 184 h 62068"/>
                <a:gd name="connsiteX1" fmla="*/ 35842 w 35467"/>
                <a:gd name="connsiteY1" fmla="*/ 184 h 62068"/>
                <a:gd name="connsiteX2" fmla="*/ 35842 w 35467"/>
                <a:gd name="connsiteY2" fmla="*/ 62252 h 62068"/>
                <a:gd name="connsiteX3" fmla="*/ 374 w 35467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67" h="62068">
                  <a:moveTo>
                    <a:pt x="374" y="184"/>
                  </a:moveTo>
                  <a:lnTo>
                    <a:pt x="35842" y="184"/>
                  </a:lnTo>
                  <a:lnTo>
                    <a:pt x="35842" y="62252"/>
                  </a:lnTo>
                  <a:lnTo>
                    <a:pt x="374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5F9B888-AFF6-4375-A95B-1B62B4C581CD}"/>
                </a:ext>
              </a:extLst>
            </p:cNvPr>
            <p:cNvSpPr/>
            <p:nvPr/>
          </p:nvSpPr>
          <p:spPr>
            <a:xfrm>
              <a:off x="3407664" y="4341069"/>
              <a:ext cx="8866" cy="62068"/>
            </a:xfrm>
            <a:custGeom>
              <a:avLst/>
              <a:gdLst>
                <a:gd name="connsiteX0" fmla="*/ 378 w 8866"/>
                <a:gd name="connsiteY0" fmla="*/ 184 h 62068"/>
                <a:gd name="connsiteX1" fmla="*/ 9245 w 8866"/>
                <a:gd name="connsiteY1" fmla="*/ 184 h 62068"/>
                <a:gd name="connsiteX2" fmla="*/ 9245 w 8866"/>
                <a:gd name="connsiteY2" fmla="*/ 62252 h 62068"/>
                <a:gd name="connsiteX3" fmla="*/ 378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78" y="184"/>
                  </a:moveTo>
                  <a:lnTo>
                    <a:pt x="9245" y="184"/>
                  </a:lnTo>
                  <a:lnTo>
                    <a:pt x="9245" y="62252"/>
                  </a:lnTo>
                  <a:lnTo>
                    <a:pt x="378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8CD55A8-AD72-4E86-A809-6509AC427C43}"/>
                </a:ext>
              </a:extLst>
            </p:cNvPr>
            <p:cNvSpPr/>
            <p:nvPr/>
          </p:nvSpPr>
          <p:spPr>
            <a:xfrm>
              <a:off x="3416531" y="4341069"/>
              <a:ext cx="673885" cy="62068"/>
            </a:xfrm>
            <a:custGeom>
              <a:avLst/>
              <a:gdLst>
                <a:gd name="connsiteX0" fmla="*/ 379 w 673885"/>
                <a:gd name="connsiteY0" fmla="*/ 184 h 62068"/>
                <a:gd name="connsiteX1" fmla="*/ 674264 w 673885"/>
                <a:gd name="connsiteY1" fmla="*/ 184 h 62068"/>
                <a:gd name="connsiteX2" fmla="*/ 674264 w 673885"/>
                <a:gd name="connsiteY2" fmla="*/ 62252 h 62068"/>
                <a:gd name="connsiteX3" fmla="*/ 379 w 673885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885" h="62068">
                  <a:moveTo>
                    <a:pt x="379" y="184"/>
                  </a:moveTo>
                  <a:lnTo>
                    <a:pt x="674264" y="184"/>
                  </a:lnTo>
                  <a:lnTo>
                    <a:pt x="674264" y="62252"/>
                  </a:lnTo>
                  <a:lnTo>
                    <a:pt x="379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A12A3B8-8B71-42EC-A537-E114918B4413}"/>
                </a:ext>
              </a:extLst>
            </p:cNvPr>
            <p:cNvSpPr/>
            <p:nvPr/>
          </p:nvSpPr>
          <p:spPr>
            <a:xfrm>
              <a:off x="4090416" y="4341069"/>
              <a:ext cx="17733" cy="62068"/>
            </a:xfrm>
            <a:custGeom>
              <a:avLst/>
              <a:gdLst>
                <a:gd name="connsiteX0" fmla="*/ 455 w 17733"/>
                <a:gd name="connsiteY0" fmla="*/ 184 h 62068"/>
                <a:gd name="connsiteX1" fmla="*/ 18189 w 17733"/>
                <a:gd name="connsiteY1" fmla="*/ 184 h 62068"/>
                <a:gd name="connsiteX2" fmla="*/ 18189 w 17733"/>
                <a:gd name="connsiteY2" fmla="*/ 62252 h 62068"/>
                <a:gd name="connsiteX3" fmla="*/ 455 w 17733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33" h="62068">
                  <a:moveTo>
                    <a:pt x="455" y="184"/>
                  </a:moveTo>
                  <a:lnTo>
                    <a:pt x="18189" y="184"/>
                  </a:lnTo>
                  <a:lnTo>
                    <a:pt x="18189" y="62252"/>
                  </a:lnTo>
                  <a:lnTo>
                    <a:pt x="455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2F95D3C7-0707-449B-A0BE-19DC4ED99746}"/>
                </a:ext>
              </a:extLst>
            </p:cNvPr>
            <p:cNvSpPr/>
            <p:nvPr/>
          </p:nvSpPr>
          <p:spPr>
            <a:xfrm>
              <a:off x="4108150" y="4341069"/>
              <a:ext cx="70935" cy="62068"/>
            </a:xfrm>
            <a:custGeom>
              <a:avLst/>
              <a:gdLst>
                <a:gd name="connsiteX0" fmla="*/ 457 w 70935"/>
                <a:gd name="connsiteY0" fmla="*/ 184 h 62068"/>
                <a:gd name="connsiteX1" fmla="*/ 71392 w 70935"/>
                <a:gd name="connsiteY1" fmla="*/ 184 h 62068"/>
                <a:gd name="connsiteX2" fmla="*/ 71392 w 70935"/>
                <a:gd name="connsiteY2" fmla="*/ 62252 h 62068"/>
                <a:gd name="connsiteX3" fmla="*/ 457 w 70935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35" h="62068">
                  <a:moveTo>
                    <a:pt x="457" y="184"/>
                  </a:moveTo>
                  <a:lnTo>
                    <a:pt x="71392" y="184"/>
                  </a:lnTo>
                  <a:lnTo>
                    <a:pt x="71392" y="62252"/>
                  </a:lnTo>
                  <a:lnTo>
                    <a:pt x="457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8665422-E583-4C4C-8916-035CA4DAFC63}"/>
                </a:ext>
              </a:extLst>
            </p:cNvPr>
            <p:cNvSpPr/>
            <p:nvPr/>
          </p:nvSpPr>
          <p:spPr>
            <a:xfrm>
              <a:off x="4179085" y="4341069"/>
              <a:ext cx="8866" cy="62068"/>
            </a:xfrm>
            <a:custGeom>
              <a:avLst/>
              <a:gdLst>
                <a:gd name="connsiteX0" fmla="*/ 465 w 8866"/>
                <a:gd name="connsiteY0" fmla="*/ 184 h 62068"/>
                <a:gd name="connsiteX1" fmla="*/ 9332 w 8866"/>
                <a:gd name="connsiteY1" fmla="*/ 184 h 62068"/>
                <a:gd name="connsiteX2" fmla="*/ 9332 w 8866"/>
                <a:gd name="connsiteY2" fmla="*/ 62252 h 62068"/>
                <a:gd name="connsiteX3" fmla="*/ 465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65" y="184"/>
                  </a:moveTo>
                  <a:lnTo>
                    <a:pt x="9332" y="184"/>
                  </a:lnTo>
                  <a:lnTo>
                    <a:pt x="9332" y="62252"/>
                  </a:lnTo>
                  <a:lnTo>
                    <a:pt x="465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D9C0A976-5BEE-4CB9-BD14-5AE80602C933}"/>
                </a:ext>
              </a:extLst>
            </p:cNvPr>
            <p:cNvSpPr/>
            <p:nvPr/>
          </p:nvSpPr>
          <p:spPr>
            <a:xfrm>
              <a:off x="4187952" y="4341069"/>
              <a:ext cx="266007" cy="62068"/>
            </a:xfrm>
            <a:custGeom>
              <a:avLst/>
              <a:gdLst>
                <a:gd name="connsiteX0" fmla="*/ 466 w 266007"/>
                <a:gd name="connsiteY0" fmla="*/ 184 h 62068"/>
                <a:gd name="connsiteX1" fmla="*/ 266473 w 266007"/>
                <a:gd name="connsiteY1" fmla="*/ 184 h 62068"/>
                <a:gd name="connsiteX2" fmla="*/ 266473 w 266007"/>
                <a:gd name="connsiteY2" fmla="*/ 62252 h 62068"/>
                <a:gd name="connsiteX3" fmla="*/ 466 w 266007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466" y="184"/>
                  </a:moveTo>
                  <a:lnTo>
                    <a:pt x="266473" y="184"/>
                  </a:lnTo>
                  <a:lnTo>
                    <a:pt x="266473" y="62252"/>
                  </a:lnTo>
                  <a:lnTo>
                    <a:pt x="466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65ECD62-9A31-41D4-92D4-B45A89118835}"/>
                </a:ext>
              </a:extLst>
            </p:cNvPr>
            <p:cNvSpPr/>
            <p:nvPr/>
          </p:nvSpPr>
          <p:spPr>
            <a:xfrm>
              <a:off x="4453959" y="4341069"/>
              <a:ext cx="8866" cy="62068"/>
            </a:xfrm>
            <a:custGeom>
              <a:avLst/>
              <a:gdLst>
                <a:gd name="connsiteX0" fmla="*/ 496 w 8866"/>
                <a:gd name="connsiteY0" fmla="*/ 184 h 62068"/>
                <a:gd name="connsiteX1" fmla="*/ 9363 w 8866"/>
                <a:gd name="connsiteY1" fmla="*/ 184 h 62068"/>
                <a:gd name="connsiteX2" fmla="*/ 9363 w 8866"/>
                <a:gd name="connsiteY2" fmla="*/ 62252 h 62068"/>
                <a:gd name="connsiteX3" fmla="*/ 496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96" y="184"/>
                  </a:moveTo>
                  <a:lnTo>
                    <a:pt x="9363" y="184"/>
                  </a:lnTo>
                  <a:lnTo>
                    <a:pt x="9363" y="62252"/>
                  </a:lnTo>
                  <a:lnTo>
                    <a:pt x="496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DB8B8E0-7D59-4F18-9841-B73FF3D2EE83}"/>
                </a:ext>
              </a:extLst>
            </p:cNvPr>
            <p:cNvSpPr/>
            <p:nvPr/>
          </p:nvSpPr>
          <p:spPr>
            <a:xfrm>
              <a:off x="4462826" y="4341069"/>
              <a:ext cx="948759" cy="62068"/>
            </a:xfrm>
            <a:custGeom>
              <a:avLst/>
              <a:gdLst>
                <a:gd name="connsiteX0" fmla="*/ 497 w 948759"/>
                <a:gd name="connsiteY0" fmla="*/ 184 h 62068"/>
                <a:gd name="connsiteX1" fmla="*/ 949256 w 948759"/>
                <a:gd name="connsiteY1" fmla="*/ 184 h 62068"/>
                <a:gd name="connsiteX2" fmla="*/ 949256 w 948759"/>
                <a:gd name="connsiteY2" fmla="*/ 62252 h 62068"/>
                <a:gd name="connsiteX3" fmla="*/ 497 w 948759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8759" h="62068">
                  <a:moveTo>
                    <a:pt x="497" y="184"/>
                  </a:moveTo>
                  <a:lnTo>
                    <a:pt x="949256" y="184"/>
                  </a:lnTo>
                  <a:lnTo>
                    <a:pt x="949256" y="62252"/>
                  </a:lnTo>
                  <a:lnTo>
                    <a:pt x="497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1FDF84F-5F2D-4874-B5B5-22E8A1F13464}"/>
                </a:ext>
              </a:extLst>
            </p:cNvPr>
            <p:cNvSpPr/>
            <p:nvPr/>
          </p:nvSpPr>
          <p:spPr>
            <a:xfrm>
              <a:off x="5411586" y="4341069"/>
              <a:ext cx="8866" cy="62068"/>
            </a:xfrm>
            <a:custGeom>
              <a:avLst/>
              <a:gdLst>
                <a:gd name="connsiteX0" fmla="*/ 604 w 8866"/>
                <a:gd name="connsiteY0" fmla="*/ 184 h 62068"/>
                <a:gd name="connsiteX1" fmla="*/ 9471 w 8866"/>
                <a:gd name="connsiteY1" fmla="*/ 184 h 62068"/>
                <a:gd name="connsiteX2" fmla="*/ 9471 w 8866"/>
                <a:gd name="connsiteY2" fmla="*/ 62252 h 62068"/>
                <a:gd name="connsiteX3" fmla="*/ 604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604" y="184"/>
                  </a:moveTo>
                  <a:lnTo>
                    <a:pt x="9471" y="184"/>
                  </a:lnTo>
                  <a:lnTo>
                    <a:pt x="9471" y="62252"/>
                  </a:lnTo>
                  <a:lnTo>
                    <a:pt x="604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248D207-AA33-4B60-85DF-449CD44ABA29}"/>
                </a:ext>
              </a:extLst>
            </p:cNvPr>
            <p:cNvSpPr/>
            <p:nvPr/>
          </p:nvSpPr>
          <p:spPr>
            <a:xfrm>
              <a:off x="5420452" y="4341069"/>
              <a:ext cx="266007" cy="62068"/>
            </a:xfrm>
            <a:custGeom>
              <a:avLst/>
              <a:gdLst>
                <a:gd name="connsiteX0" fmla="*/ 605 w 266007"/>
                <a:gd name="connsiteY0" fmla="*/ 184 h 62068"/>
                <a:gd name="connsiteX1" fmla="*/ 266612 w 266007"/>
                <a:gd name="connsiteY1" fmla="*/ 184 h 62068"/>
                <a:gd name="connsiteX2" fmla="*/ 266612 w 266007"/>
                <a:gd name="connsiteY2" fmla="*/ 62252 h 62068"/>
                <a:gd name="connsiteX3" fmla="*/ 605 w 266007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605" y="184"/>
                  </a:moveTo>
                  <a:lnTo>
                    <a:pt x="266612" y="184"/>
                  </a:lnTo>
                  <a:lnTo>
                    <a:pt x="266612" y="62252"/>
                  </a:lnTo>
                  <a:lnTo>
                    <a:pt x="605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2C31301-BC93-4BA2-B136-B7B02B4A51E5}"/>
                </a:ext>
              </a:extLst>
            </p:cNvPr>
            <p:cNvSpPr/>
            <p:nvPr/>
          </p:nvSpPr>
          <p:spPr>
            <a:xfrm>
              <a:off x="5686460" y="4341069"/>
              <a:ext cx="8866" cy="62068"/>
            </a:xfrm>
            <a:custGeom>
              <a:avLst/>
              <a:gdLst>
                <a:gd name="connsiteX0" fmla="*/ 635 w 8866"/>
                <a:gd name="connsiteY0" fmla="*/ 184 h 62068"/>
                <a:gd name="connsiteX1" fmla="*/ 9502 w 8866"/>
                <a:gd name="connsiteY1" fmla="*/ 184 h 62068"/>
                <a:gd name="connsiteX2" fmla="*/ 9502 w 8866"/>
                <a:gd name="connsiteY2" fmla="*/ 62252 h 62068"/>
                <a:gd name="connsiteX3" fmla="*/ 635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635" y="184"/>
                  </a:moveTo>
                  <a:lnTo>
                    <a:pt x="9502" y="184"/>
                  </a:lnTo>
                  <a:lnTo>
                    <a:pt x="9502" y="62252"/>
                  </a:lnTo>
                  <a:lnTo>
                    <a:pt x="635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A6F1F72-A493-43CC-86D8-AB6C3F52699F}"/>
                </a:ext>
              </a:extLst>
            </p:cNvPr>
            <p:cNvSpPr/>
            <p:nvPr/>
          </p:nvSpPr>
          <p:spPr>
            <a:xfrm>
              <a:off x="5695327" y="4341069"/>
              <a:ext cx="957626" cy="62068"/>
            </a:xfrm>
            <a:custGeom>
              <a:avLst/>
              <a:gdLst>
                <a:gd name="connsiteX0" fmla="*/ 636 w 957626"/>
                <a:gd name="connsiteY0" fmla="*/ 184 h 62068"/>
                <a:gd name="connsiteX1" fmla="*/ 958262 w 957626"/>
                <a:gd name="connsiteY1" fmla="*/ 184 h 62068"/>
                <a:gd name="connsiteX2" fmla="*/ 958262 w 957626"/>
                <a:gd name="connsiteY2" fmla="*/ 62252 h 62068"/>
                <a:gd name="connsiteX3" fmla="*/ 636 w 95762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7626" h="62068">
                  <a:moveTo>
                    <a:pt x="636" y="184"/>
                  </a:moveTo>
                  <a:lnTo>
                    <a:pt x="958262" y="184"/>
                  </a:lnTo>
                  <a:lnTo>
                    <a:pt x="958262" y="62252"/>
                  </a:lnTo>
                  <a:lnTo>
                    <a:pt x="636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9F6A09C-D1CE-4537-A014-33C0E8970874}"/>
                </a:ext>
              </a:extLst>
            </p:cNvPr>
            <p:cNvSpPr/>
            <p:nvPr/>
          </p:nvSpPr>
          <p:spPr>
            <a:xfrm>
              <a:off x="6652953" y="4341069"/>
              <a:ext cx="8866" cy="62068"/>
            </a:xfrm>
            <a:custGeom>
              <a:avLst/>
              <a:gdLst>
                <a:gd name="connsiteX0" fmla="*/ 744 w 8866"/>
                <a:gd name="connsiteY0" fmla="*/ 184 h 62068"/>
                <a:gd name="connsiteX1" fmla="*/ 9611 w 8866"/>
                <a:gd name="connsiteY1" fmla="*/ 184 h 62068"/>
                <a:gd name="connsiteX2" fmla="*/ 9611 w 8866"/>
                <a:gd name="connsiteY2" fmla="*/ 62252 h 62068"/>
                <a:gd name="connsiteX3" fmla="*/ 744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44" y="184"/>
                  </a:moveTo>
                  <a:lnTo>
                    <a:pt x="9611" y="184"/>
                  </a:lnTo>
                  <a:lnTo>
                    <a:pt x="9611" y="62252"/>
                  </a:lnTo>
                  <a:lnTo>
                    <a:pt x="744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4DBEBF-A826-4123-A1E8-4F15C1DB560B}"/>
                </a:ext>
              </a:extLst>
            </p:cNvPr>
            <p:cNvSpPr/>
            <p:nvPr/>
          </p:nvSpPr>
          <p:spPr>
            <a:xfrm>
              <a:off x="6661820" y="4341069"/>
              <a:ext cx="860090" cy="62068"/>
            </a:xfrm>
            <a:custGeom>
              <a:avLst/>
              <a:gdLst>
                <a:gd name="connsiteX0" fmla="*/ 745 w 860090"/>
                <a:gd name="connsiteY0" fmla="*/ 184 h 62068"/>
                <a:gd name="connsiteX1" fmla="*/ 860835 w 860090"/>
                <a:gd name="connsiteY1" fmla="*/ 184 h 62068"/>
                <a:gd name="connsiteX2" fmla="*/ 860835 w 860090"/>
                <a:gd name="connsiteY2" fmla="*/ 62252 h 62068"/>
                <a:gd name="connsiteX3" fmla="*/ 745 w 860090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090" h="62068">
                  <a:moveTo>
                    <a:pt x="745" y="184"/>
                  </a:moveTo>
                  <a:lnTo>
                    <a:pt x="860835" y="184"/>
                  </a:lnTo>
                  <a:lnTo>
                    <a:pt x="860835" y="62252"/>
                  </a:lnTo>
                  <a:lnTo>
                    <a:pt x="745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FC32520-C56C-4A0F-9CF6-2F6F08A8E386}"/>
                </a:ext>
              </a:extLst>
            </p:cNvPr>
            <p:cNvSpPr/>
            <p:nvPr/>
          </p:nvSpPr>
          <p:spPr>
            <a:xfrm>
              <a:off x="7521910" y="4341069"/>
              <a:ext cx="8866" cy="62068"/>
            </a:xfrm>
            <a:custGeom>
              <a:avLst/>
              <a:gdLst>
                <a:gd name="connsiteX0" fmla="*/ 842 w 8866"/>
                <a:gd name="connsiteY0" fmla="*/ 184 h 62068"/>
                <a:gd name="connsiteX1" fmla="*/ 9709 w 8866"/>
                <a:gd name="connsiteY1" fmla="*/ 184 h 62068"/>
                <a:gd name="connsiteX2" fmla="*/ 9709 w 8866"/>
                <a:gd name="connsiteY2" fmla="*/ 62252 h 62068"/>
                <a:gd name="connsiteX3" fmla="*/ 842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842" y="184"/>
                  </a:moveTo>
                  <a:lnTo>
                    <a:pt x="9709" y="184"/>
                  </a:lnTo>
                  <a:lnTo>
                    <a:pt x="9709" y="62252"/>
                  </a:lnTo>
                  <a:lnTo>
                    <a:pt x="842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F1E2B4C-43BB-450D-B0C5-2F6EFEA15E42}"/>
                </a:ext>
              </a:extLst>
            </p:cNvPr>
            <p:cNvSpPr/>
            <p:nvPr/>
          </p:nvSpPr>
          <p:spPr>
            <a:xfrm>
              <a:off x="7530777" y="4341069"/>
              <a:ext cx="1507374" cy="62068"/>
            </a:xfrm>
            <a:custGeom>
              <a:avLst/>
              <a:gdLst>
                <a:gd name="connsiteX0" fmla="*/ 843 w 1507374"/>
                <a:gd name="connsiteY0" fmla="*/ 184 h 62068"/>
                <a:gd name="connsiteX1" fmla="*/ 1508218 w 1507374"/>
                <a:gd name="connsiteY1" fmla="*/ 184 h 62068"/>
                <a:gd name="connsiteX2" fmla="*/ 1508218 w 1507374"/>
                <a:gd name="connsiteY2" fmla="*/ 62252 h 62068"/>
                <a:gd name="connsiteX3" fmla="*/ 843 w 1507374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7374" h="62068">
                  <a:moveTo>
                    <a:pt x="843" y="184"/>
                  </a:moveTo>
                  <a:lnTo>
                    <a:pt x="1508218" y="184"/>
                  </a:lnTo>
                  <a:lnTo>
                    <a:pt x="1508218" y="62252"/>
                  </a:lnTo>
                  <a:lnTo>
                    <a:pt x="843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1F69D2C-8BEE-49FE-A34D-2B18087FEA40}"/>
                </a:ext>
              </a:extLst>
            </p:cNvPr>
            <p:cNvSpPr/>
            <p:nvPr/>
          </p:nvSpPr>
          <p:spPr>
            <a:xfrm>
              <a:off x="9038151" y="4341069"/>
              <a:ext cx="8866" cy="62068"/>
            </a:xfrm>
            <a:custGeom>
              <a:avLst/>
              <a:gdLst>
                <a:gd name="connsiteX0" fmla="*/ 1013 w 8866"/>
                <a:gd name="connsiteY0" fmla="*/ 184 h 62068"/>
                <a:gd name="connsiteX1" fmla="*/ 9880 w 8866"/>
                <a:gd name="connsiteY1" fmla="*/ 184 h 62068"/>
                <a:gd name="connsiteX2" fmla="*/ 9880 w 8866"/>
                <a:gd name="connsiteY2" fmla="*/ 62252 h 62068"/>
                <a:gd name="connsiteX3" fmla="*/ 1013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013" y="184"/>
                  </a:moveTo>
                  <a:lnTo>
                    <a:pt x="9880" y="184"/>
                  </a:lnTo>
                  <a:lnTo>
                    <a:pt x="9880" y="62252"/>
                  </a:lnTo>
                  <a:lnTo>
                    <a:pt x="1013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A8DCDE9-6560-45CD-A0DC-494314C26726}"/>
                </a:ext>
              </a:extLst>
            </p:cNvPr>
            <p:cNvSpPr/>
            <p:nvPr/>
          </p:nvSpPr>
          <p:spPr>
            <a:xfrm>
              <a:off x="9047018" y="4341069"/>
              <a:ext cx="44334" cy="62068"/>
            </a:xfrm>
            <a:custGeom>
              <a:avLst/>
              <a:gdLst>
                <a:gd name="connsiteX0" fmla="*/ 1014 w 44334"/>
                <a:gd name="connsiteY0" fmla="*/ 184 h 62068"/>
                <a:gd name="connsiteX1" fmla="*/ 45349 w 44334"/>
                <a:gd name="connsiteY1" fmla="*/ 184 h 62068"/>
                <a:gd name="connsiteX2" fmla="*/ 45349 w 44334"/>
                <a:gd name="connsiteY2" fmla="*/ 62252 h 62068"/>
                <a:gd name="connsiteX3" fmla="*/ 1014 w 44334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34" h="62068">
                  <a:moveTo>
                    <a:pt x="1014" y="184"/>
                  </a:moveTo>
                  <a:lnTo>
                    <a:pt x="45349" y="184"/>
                  </a:lnTo>
                  <a:lnTo>
                    <a:pt x="45349" y="62252"/>
                  </a:lnTo>
                  <a:lnTo>
                    <a:pt x="1014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47507CB-5547-4092-B063-F85D391AA86F}"/>
                </a:ext>
              </a:extLst>
            </p:cNvPr>
            <p:cNvSpPr/>
            <p:nvPr/>
          </p:nvSpPr>
          <p:spPr>
            <a:xfrm>
              <a:off x="9091353" y="4341069"/>
              <a:ext cx="8866" cy="62068"/>
            </a:xfrm>
            <a:custGeom>
              <a:avLst/>
              <a:gdLst>
                <a:gd name="connsiteX0" fmla="*/ 1019 w 8866"/>
                <a:gd name="connsiteY0" fmla="*/ 184 h 62068"/>
                <a:gd name="connsiteX1" fmla="*/ 9886 w 8866"/>
                <a:gd name="connsiteY1" fmla="*/ 184 h 62068"/>
                <a:gd name="connsiteX2" fmla="*/ 9886 w 8866"/>
                <a:gd name="connsiteY2" fmla="*/ 62252 h 62068"/>
                <a:gd name="connsiteX3" fmla="*/ 1019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019" y="184"/>
                  </a:moveTo>
                  <a:lnTo>
                    <a:pt x="9886" y="184"/>
                  </a:lnTo>
                  <a:lnTo>
                    <a:pt x="9886" y="62252"/>
                  </a:lnTo>
                  <a:lnTo>
                    <a:pt x="1019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C6AC0D9-722E-4E5F-9A5C-3B792EDFFBA9}"/>
                </a:ext>
              </a:extLst>
            </p:cNvPr>
            <p:cNvSpPr/>
            <p:nvPr/>
          </p:nvSpPr>
          <p:spPr>
            <a:xfrm>
              <a:off x="9100220" y="4341069"/>
              <a:ext cx="1099496" cy="62068"/>
            </a:xfrm>
            <a:custGeom>
              <a:avLst/>
              <a:gdLst>
                <a:gd name="connsiteX0" fmla="*/ 1020 w 1099496"/>
                <a:gd name="connsiteY0" fmla="*/ 184 h 62068"/>
                <a:gd name="connsiteX1" fmla="*/ 1100517 w 1099496"/>
                <a:gd name="connsiteY1" fmla="*/ 184 h 62068"/>
                <a:gd name="connsiteX2" fmla="*/ 1100517 w 1099496"/>
                <a:gd name="connsiteY2" fmla="*/ 62252 h 62068"/>
                <a:gd name="connsiteX3" fmla="*/ 1020 w 109949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9496" h="62068">
                  <a:moveTo>
                    <a:pt x="1020" y="184"/>
                  </a:moveTo>
                  <a:lnTo>
                    <a:pt x="1100517" y="184"/>
                  </a:lnTo>
                  <a:lnTo>
                    <a:pt x="1100517" y="62252"/>
                  </a:lnTo>
                  <a:lnTo>
                    <a:pt x="1020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C623E90-2595-4364-BA31-CB7ACE1CE9A5}"/>
                </a:ext>
              </a:extLst>
            </p:cNvPr>
            <p:cNvSpPr/>
            <p:nvPr/>
          </p:nvSpPr>
          <p:spPr>
            <a:xfrm>
              <a:off x="10199716" y="4341069"/>
              <a:ext cx="8866" cy="62068"/>
            </a:xfrm>
            <a:custGeom>
              <a:avLst/>
              <a:gdLst>
                <a:gd name="connsiteX0" fmla="*/ 1144 w 8866"/>
                <a:gd name="connsiteY0" fmla="*/ 184 h 62068"/>
                <a:gd name="connsiteX1" fmla="*/ 10011 w 8866"/>
                <a:gd name="connsiteY1" fmla="*/ 184 h 62068"/>
                <a:gd name="connsiteX2" fmla="*/ 10011 w 8866"/>
                <a:gd name="connsiteY2" fmla="*/ 62252 h 62068"/>
                <a:gd name="connsiteX3" fmla="*/ 1144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44" y="184"/>
                  </a:moveTo>
                  <a:lnTo>
                    <a:pt x="10011" y="184"/>
                  </a:lnTo>
                  <a:lnTo>
                    <a:pt x="10011" y="62252"/>
                  </a:lnTo>
                  <a:lnTo>
                    <a:pt x="1144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F385D078-5888-4394-8B5F-88A5349056A8}"/>
                </a:ext>
              </a:extLst>
            </p:cNvPr>
            <p:cNvSpPr/>
            <p:nvPr/>
          </p:nvSpPr>
          <p:spPr>
            <a:xfrm>
              <a:off x="10208583" y="4341069"/>
              <a:ext cx="399010" cy="62068"/>
            </a:xfrm>
            <a:custGeom>
              <a:avLst/>
              <a:gdLst>
                <a:gd name="connsiteX0" fmla="*/ 1145 w 399010"/>
                <a:gd name="connsiteY0" fmla="*/ 184 h 62068"/>
                <a:gd name="connsiteX1" fmla="*/ 400156 w 399010"/>
                <a:gd name="connsiteY1" fmla="*/ 184 h 62068"/>
                <a:gd name="connsiteX2" fmla="*/ 400156 w 399010"/>
                <a:gd name="connsiteY2" fmla="*/ 62252 h 62068"/>
                <a:gd name="connsiteX3" fmla="*/ 1145 w 399010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010" h="62068">
                  <a:moveTo>
                    <a:pt x="1145" y="184"/>
                  </a:moveTo>
                  <a:lnTo>
                    <a:pt x="400156" y="184"/>
                  </a:lnTo>
                  <a:lnTo>
                    <a:pt x="400156" y="62252"/>
                  </a:lnTo>
                  <a:lnTo>
                    <a:pt x="1145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5B522DEE-D142-4B46-B058-0BEDD1294FD5}"/>
                </a:ext>
              </a:extLst>
            </p:cNvPr>
            <p:cNvSpPr/>
            <p:nvPr/>
          </p:nvSpPr>
          <p:spPr>
            <a:xfrm>
              <a:off x="10607594" y="4341069"/>
              <a:ext cx="8866" cy="62068"/>
            </a:xfrm>
            <a:custGeom>
              <a:avLst/>
              <a:gdLst>
                <a:gd name="connsiteX0" fmla="*/ 1190 w 8866"/>
                <a:gd name="connsiteY0" fmla="*/ 184 h 62068"/>
                <a:gd name="connsiteX1" fmla="*/ 10057 w 8866"/>
                <a:gd name="connsiteY1" fmla="*/ 184 h 62068"/>
                <a:gd name="connsiteX2" fmla="*/ 10057 w 8866"/>
                <a:gd name="connsiteY2" fmla="*/ 62252 h 62068"/>
                <a:gd name="connsiteX3" fmla="*/ 1190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90" y="184"/>
                  </a:moveTo>
                  <a:lnTo>
                    <a:pt x="10057" y="184"/>
                  </a:lnTo>
                  <a:lnTo>
                    <a:pt x="10057" y="62252"/>
                  </a:lnTo>
                  <a:lnTo>
                    <a:pt x="1190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D70881F-EC08-4FF7-8D04-4E280C0E055F}"/>
                </a:ext>
              </a:extLst>
            </p:cNvPr>
            <p:cNvSpPr/>
            <p:nvPr/>
          </p:nvSpPr>
          <p:spPr>
            <a:xfrm>
              <a:off x="10616461" y="4341069"/>
              <a:ext cx="266007" cy="62068"/>
            </a:xfrm>
            <a:custGeom>
              <a:avLst/>
              <a:gdLst>
                <a:gd name="connsiteX0" fmla="*/ 1191 w 266007"/>
                <a:gd name="connsiteY0" fmla="*/ 184 h 62068"/>
                <a:gd name="connsiteX1" fmla="*/ 267198 w 266007"/>
                <a:gd name="connsiteY1" fmla="*/ 184 h 62068"/>
                <a:gd name="connsiteX2" fmla="*/ 267198 w 266007"/>
                <a:gd name="connsiteY2" fmla="*/ 62252 h 62068"/>
                <a:gd name="connsiteX3" fmla="*/ 1191 w 266007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1191" y="184"/>
                  </a:moveTo>
                  <a:lnTo>
                    <a:pt x="267198" y="184"/>
                  </a:lnTo>
                  <a:lnTo>
                    <a:pt x="267198" y="62252"/>
                  </a:lnTo>
                  <a:lnTo>
                    <a:pt x="1191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B4CC972-EEC3-48F5-991E-5B3CEEF2198B}"/>
                </a:ext>
              </a:extLst>
            </p:cNvPr>
            <p:cNvSpPr/>
            <p:nvPr/>
          </p:nvSpPr>
          <p:spPr>
            <a:xfrm>
              <a:off x="10882468" y="4341069"/>
              <a:ext cx="26600" cy="62068"/>
            </a:xfrm>
            <a:custGeom>
              <a:avLst/>
              <a:gdLst>
                <a:gd name="connsiteX0" fmla="*/ 1221 w 26600"/>
                <a:gd name="connsiteY0" fmla="*/ 184 h 62068"/>
                <a:gd name="connsiteX1" fmla="*/ 27822 w 26600"/>
                <a:gd name="connsiteY1" fmla="*/ 184 h 62068"/>
                <a:gd name="connsiteX2" fmla="*/ 27822 w 26600"/>
                <a:gd name="connsiteY2" fmla="*/ 62252 h 62068"/>
                <a:gd name="connsiteX3" fmla="*/ 1221 w 26600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62068">
                  <a:moveTo>
                    <a:pt x="1221" y="184"/>
                  </a:moveTo>
                  <a:lnTo>
                    <a:pt x="27822" y="184"/>
                  </a:lnTo>
                  <a:lnTo>
                    <a:pt x="27822" y="62252"/>
                  </a:lnTo>
                  <a:lnTo>
                    <a:pt x="1221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254CA5AA-313C-4038-BD15-068F6AF22B32}"/>
                </a:ext>
              </a:extLst>
            </p:cNvPr>
            <p:cNvSpPr/>
            <p:nvPr/>
          </p:nvSpPr>
          <p:spPr>
            <a:xfrm>
              <a:off x="10909069" y="4341069"/>
              <a:ext cx="266007" cy="62068"/>
            </a:xfrm>
            <a:custGeom>
              <a:avLst/>
              <a:gdLst>
                <a:gd name="connsiteX0" fmla="*/ 1224 w 266007"/>
                <a:gd name="connsiteY0" fmla="*/ 184 h 62068"/>
                <a:gd name="connsiteX1" fmla="*/ 267231 w 266007"/>
                <a:gd name="connsiteY1" fmla="*/ 184 h 62068"/>
                <a:gd name="connsiteX2" fmla="*/ 267231 w 266007"/>
                <a:gd name="connsiteY2" fmla="*/ 62252 h 62068"/>
                <a:gd name="connsiteX3" fmla="*/ 1224 w 266007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1224" y="184"/>
                  </a:moveTo>
                  <a:lnTo>
                    <a:pt x="267231" y="184"/>
                  </a:lnTo>
                  <a:lnTo>
                    <a:pt x="267231" y="62252"/>
                  </a:lnTo>
                  <a:lnTo>
                    <a:pt x="1224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A1DB31C-37D4-4789-8F11-9A4255E752C1}"/>
                </a:ext>
              </a:extLst>
            </p:cNvPr>
            <p:cNvSpPr/>
            <p:nvPr/>
          </p:nvSpPr>
          <p:spPr>
            <a:xfrm>
              <a:off x="11175076" y="4341069"/>
              <a:ext cx="8866" cy="62068"/>
            </a:xfrm>
            <a:custGeom>
              <a:avLst/>
              <a:gdLst>
                <a:gd name="connsiteX0" fmla="*/ 1254 w 8866"/>
                <a:gd name="connsiteY0" fmla="*/ 184 h 62068"/>
                <a:gd name="connsiteX1" fmla="*/ 10121 w 8866"/>
                <a:gd name="connsiteY1" fmla="*/ 184 h 62068"/>
                <a:gd name="connsiteX2" fmla="*/ 10121 w 8866"/>
                <a:gd name="connsiteY2" fmla="*/ 62252 h 62068"/>
                <a:gd name="connsiteX3" fmla="*/ 1254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254" y="184"/>
                  </a:moveTo>
                  <a:lnTo>
                    <a:pt x="10121" y="184"/>
                  </a:lnTo>
                  <a:lnTo>
                    <a:pt x="10121" y="62252"/>
                  </a:lnTo>
                  <a:lnTo>
                    <a:pt x="1254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7EB193D-5618-4D41-B103-AF7EF196E9F9}"/>
                </a:ext>
              </a:extLst>
            </p:cNvPr>
            <p:cNvSpPr/>
            <p:nvPr/>
          </p:nvSpPr>
          <p:spPr>
            <a:xfrm>
              <a:off x="11183943" y="4341069"/>
              <a:ext cx="567482" cy="62068"/>
            </a:xfrm>
            <a:custGeom>
              <a:avLst/>
              <a:gdLst>
                <a:gd name="connsiteX0" fmla="*/ 1255 w 567482"/>
                <a:gd name="connsiteY0" fmla="*/ 184 h 62068"/>
                <a:gd name="connsiteX1" fmla="*/ 568737 w 567482"/>
                <a:gd name="connsiteY1" fmla="*/ 184 h 62068"/>
                <a:gd name="connsiteX2" fmla="*/ 568737 w 567482"/>
                <a:gd name="connsiteY2" fmla="*/ 62252 h 62068"/>
                <a:gd name="connsiteX3" fmla="*/ 1255 w 567482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7482" h="62068">
                  <a:moveTo>
                    <a:pt x="1255" y="184"/>
                  </a:moveTo>
                  <a:lnTo>
                    <a:pt x="568737" y="184"/>
                  </a:lnTo>
                  <a:lnTo>
                    <a:pt x="568737" y="62252"/>
                  </a:lnTo>
                  <a:lnTo>
                    <a:pt x="1255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8676A9C-C985-4C02-8EED-77C9F53D8C47}"/>
                </a:ext>
              </a:extLst>
            </p:cNvPr>
            <p:cNvSpPr/>
            <p:nvPr/>
          </p:nvSpPr>
          <p:spPr>
            <a:xfrm>
              <a:off x="11751426" y="4341069"/>
              <a:ext cx="8866" cy="62068"/>
            </a:xfrm>
            <a:custGeom>
              <a:avLst/>
              <a:gdLst>
                <a:gd name="connsiteX0" fmla="*/ 1319 w 8866"/>
                <a:gd name="connsiteY0" fmla="*/ 184 h 62068"/>
                <a:gd name="connsiteX1" fmla="*/ 10186 w 8866"/>
                <a:gd name="connsiteY1" fmla="*/ 184 h 62068"/>
                <a:gd name="connsiteX2" fmla="*/ 10186 w 8866"/>
                <a:gd name="connsiteY2" fmla="*/ 62252 h 62068"/>
                <a:gd name="connsiteX3" fmla="*/ 1319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319" y="184"/>
                  </a:moveTo>
                  <a:lnTo>
                    <a:pt x="10186" y="184"/>
                  </a:lnTo>
                  <a:lnTo>
                    <a:pt x="10186" y="62252"/>
                  </a:lnTo>
                  <a:lnTo>
                    <a:pt x="1319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E04C51D-2E23-442E-84A7-F0CFBA979FD0}"/>
                </a:ext>
              </a:extLst>
            </p:cNvPr>
            <p:cNvSpPr/>
            <p:nvPr/>
          </p:nvSpPr>
          <p:spPr>
            <a:xfrm>
              <a:off x="11760292" y="4341069"/>
              <a:ext cx="434478" cy="62068"/>
            </a:xfrm>
            <a:custGeom>
              <a:avLst/>
              <a:gdLst>
                <a:gd name="connsiteX0" fmla="*/ 1320 w 434478"/>
                <a:gd name="connsiteY0" fmla="*/ 184 h 62068"/>
                <a:gd name="connsiteX1" fmla="*/ 435799 w 434478"/>
                <a:gd name="connsiteY1" fmla="*/ 184 h 62068"/>
                <a:gd name="connsiteX2" fmla="*/ 435799 w 434478"/>
                <a:gd name="connsiteY2" fmla="*/ 62252 h 62068"/>
                <a:gd name="connsiteX3" fmla="*/ 1320 w 434478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478" h="62068">
                  <a:moveTo>
                    <a:pt x="1320" y="184"/>
                  </a:moveTo>
                  <a:lnTo>
                    <a:pt x="435799" y="184"/>
                  </a:lnTo>
                  <a:lnTo>
                    <a:pt x="435799" y="62252"/>
                  </a:lnTo>
                  <a:lnTo>
                    <a:pt x="1320" y="62252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14FB169A-61A7-4D52-8951-3958D241D0B8}"/>
                </a:ext>
              </a:extLst>
            </p:cNvPr>
            <p:cNvSpPr/>
            <p:nvPr/>
          </p:nvSpPr>
          <p:spPr>
            <a:xfrm>
              <a:off x="12194771" y="4341069"/>
              <a:ext cx="8866" cy="62068"/>
            </a:xfrm>
            <a:custGeom>
              <a:avLst/>
              <a:gdLst>
                <a:gd name="connsiteX0" fmla="*/ 1369 w 8866"/>
                <a:gd name="connsiteY0" fmla="*/ 184 h 62068"/>
                <a:gd name="connsiteX1" fmla="*/ 10236 w 8866"/>
                <a:gd name="connsiteY1" fmla="*/ 184 h 62068"/>
                <a:gd name="connsiteX2" fmla="*/ 10236 w 8866"/>
                <a:gd name="connsiteY2" fmla="*/ 62252 h 62068"/>
                <a:gd name="connsiteX3" fmla="*/ 1369 w 8866"/>
                <a:gd name="connsiteY3" fmla="*/ 6225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369" y="184"/>
                  </a:moveTo>
                  <a:lnTo>
                    <a:pt x="10236" y="184"/>
                  </a:lnTo>
                  <a:lnTo>
                    <a:pt x="10236" y="62252"/>
                  </a:lnTo>
                  <a:lnTo>
                    <a:pt x="1369" y="6225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5AD3D7D-D420-4FEB-9F00-40E192980EE2}"/>
                </a:ext>
              </a:extLst>
            </p:cNvPr>
            <p:cNvSpPr/>
            <p:nvPr/>
          </p:nvSpPr>
          <p:spPr>
            <a:xfrm>
              <a:off x="1102268" y="4420871"/>
              <a:ext cx="11101370" cy="62068"/>
            </a:xfrm>
            <a:custGeom>
              <a:avLst/>
              <a:gdLst>
                <a:gd name="connsiteX0" fmla="*/ 118 w 11101370"/>
                <a:gd name="connsiteY0" fmla="*/ 193 h 62068"/>
                <a:gd name="connsiteX1" fmla="*/ 11101488 w 11101370"/>
                <a:gd name="connsiteY1" fmla="*/ 193 h 62068"/>
                <a:gd name="connsiteX2" fmla="*/ 11101488 w 11101370"/>
                <a:gd name="connsiteY2" fmla="*/ 62261 h 62068"/>
                <a:gd name="connsiteX3" fmla="*/ 118 w 11101370"/>
                <a:gd name="connsiteY3" fmla="*/ 62261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1370" h="62068">
                  <a:moveTo>
                    <a:pt x="118" y="193"/>
                  </a:moveTo>
                  <a:lnTo>
                    <a:pt x="11101488" y="193"/>
                  </a:lnTo>
                  <a:lnTo>
                    <a:pt x="11101488" y="62261"/>
                  </a:lnTo>
                  <a:lnTo>
                    <a:pt x="118" y="62261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37794FA3-CDCE-489E-9A8F-2691222661AF}"/>
                </a:ext>
              </a:extLst>
            </p:cNvPr>
            <p:cNvSpPr/>
            <p:nvPr/>
          </p:nvSpPr>
          <p:spPr>
            <a:xfrm>
              <a:off x="1102268" y="4704612"/>
              <a:ext cx="505413" cy="62068"/>
            </a:xfrm>
            <a:custGeom>
              <a:avLst/>
              <a:gdLst>
                <a:gd name="connsiteX0" fmla="*/ 118 w 505413"/>
                <a:gd name="connsiteY0" fmla="*/ 225 h 62068"/>
                <a:gd name="connsiteX1" fmla="*/ 505532 w 505413"/>
                <a:gd name="connsiteY1" fmla="*/ 225 h 62068"/>
                <a:gd name="connsiteX2" fmla="*/ 505532 w 505413"/>
                <a:gd name="connsiteY2" fmla="*/ 62293 h 62068"/>
                <a:gd name="connsiteX3" fmla="*/ 118 w 505413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413" h="62068">
                  <a:moveTo>
                    <a:pt x="118" y="225"/>
                  </a:moveTo>
                  <a:lnTo>
                    <a:pt x="505532" y="225"/>
                  </a:lnTo>
                  <a:lnTo>
                    <a:pt x="505532" y="62293"/>
                  </a:lnTo>
                  <a:lnTo>
                    <a:pt x="118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E148A6C7-7063-4C55-9EF0-2F06824D4EA9}"/>
                </a:ext>
              </a:extLst>
            </p:cNvPr>
            <p:cNvSpPr/>
            <p:nvPr/>
          </p:nvSpPr>
          <p:spPr>
            <a:xfrm>
              <a:off x="1607682" y="4704612"/>
              <a:ext cx="8866" cy="62068"/>
            </a:xfrm>
            <a:custGeom>
              <a:avLst/>
              <a:gdLst>
                <a:gd name="connsiteX0" fmla="*/ 175 w 8866"/>
                <a:gd name="connsiteY0" fmla="*/ 225 h 62068"/>
                <a:gd name="connsiteX1" fmla="*/ 9042 w 8866"/>
                <a:gd name="connsiteY1" fmla="*/ 225 h 62068"/>
                <a:gd name="connsiteX2" fmla="*/ 9042 w 8866"/>
                <a:gd name="connsiteY2" fmla="*/ 62293 h 62068"/>
                <a:gd name="connsiteX3" fmla="*/ 175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75" y="225"/>
                  </a:moveTo>
                  <a:lnTo>
                    <a:pt x="9042" y="225"/>
                  </a:lnTo>
                  <a:lnTo>
                    <a:pt x="9042" y="62293"/>
                  </a:lnTo>
                  <a:lnTo>
                    <a:pt x="175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EB406E7-4CD7-45AF-B1EC-39DB7B4A48A6}"/>
                </a:ext>
              </a:extLst>
            </p:cNvPr>
            <p:cNvSpPr/>
            <p:nvPr/>
          </p:nvSpPr>
          <p:spPr>
            <a:xfrm>
              <a:off x="1616548" y="4704612"/>
              <a:ext cx="425611" cy="62068"/>
            </a:xfrm>
            <a:custGeom>
              <a:avLst/>
              <a:gdLst>
                <a:gd name="connsiteX0" fmla="*/ 176 w 425611"/>
                <a:gd name="connsiteY0" fmla="*/ 225 h 62068"/>
                <a:gd name="connsiteX1" fmla="*/ 425788 w 425611"/>
                <a:gd name="connsiteY1" fmla="*/ 225 h 62068"/>
                <a:gd name="connsiteX2" fmla="*/ 425788 w 425611"/>
                <a:gd name="connsiteY2" fmla="*/ 62293 h 62068"/>
                <a:gd name="connsiteX3" fmla="*/ 176 w 425611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611" h="62068">
                  <a:moveTo>
                    <a:pt x="176" y="225"/>
                  </a:moveTo>
                  <a:lnTo>
                    <a:pt x="425788" y="225"/>
                  </a:lnTo>
                  <a:lnTo>
                    <a:pt x="425788" y="62293"/>
                  </a:lnTo>
                  <a:lnTo>
                    <a:pt x="176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5C1086-3A92-4300-97AC-1E7593F60116}"/>
                </a:ext>
              </a:extLst>
            </p:cNvPr>
            <p:cNvSpPr/>
            <p:nvPr/>
          </p:nvSpPr>
          <p:spPr>
            <a:xfrm>
              <a:off x="2042160" y="4704612"/>
              <a:ext cx="8866" cy="62068"/>
            </a:xfrm>
            <a:custGeom>
              <a:avLst/>
              <a:gdLst>
                <a:gd name="connsiteX0" fmla="*/ 224 w 8866"/>
                <a:gd name="connsiteY0" fmla="*/ 225 h 62068"/>
                <a:gd name="connsiteX1" fmla="*/ 9091 w 8866"/>
                <a:gd name="connsiteY1" fmla="*/ 225 h 62068"/>
                <a:gd name="connsiteX2" fmla="*/ 9091 w 8866"/>
                <a:gd name="connsiteY2" fmla="*/ 62293 h 62068"/>
                <a:gd name="connsiteX3" fmla="*/ 224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224" y="225"/>
                  </a:moveTo>
                  <a:lnTo>
                    <a:pt x="9091" y="225"/>
                  </a:lnTo>
                  <a:lnTo>
                    <a:pt x="9091" y="62293"/>
                  </a:lnTo>
                  <a:lnTo>
                    <a:pt x="224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8C5F4C2-EAB4-4739-979D-D6D23DAC3979}"/>
                </a:ext>
              </a:extLst>
            </p:cNvPr>
            <p:cNvSpPr/>
            <p:nvPr/>
          </p:nvSpPr>
          <p:spPr>
            <a:xfrm>
              <a:off x="2051027" y="4704612"/>
              <a:ext cx="35467" cy="62068"/>
            </a:xfrm>
            <a:custGeom>
              <a:avLst/>
              <a:gdLst>
                <a:gd name="connsiteX0" fmla="*/ 225 w 35467"/>
                <a:gd name="connsiteY0" fmla="*/ 225 h 62068"/>
                <a:gd name="connsiteX1" fmla="*/ 35693 w 35467"/>
                <a:gd name="connsiteY1" fmla="*/ 225 h 62068"/>
                <a:gd name="connsiteX2" fmla="*/ 35693 w 35467"/>
                <a:gd name="connsiteY2" fmla="*/ 62293 h 62068"/>
                <a:gd name="connsiteX3" fmla="*/ 225 w 35467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67" h="62068">
                  <a:moveTo>
                    <a:pt x="225" y="225"/>
                  </a:moveTo>
                  <a:lnTo>
                    <a:pt x="35693" y="225"/>
                  </a:lnTo>
                  <a:lnTo>
                    <a:pt x="35693" y="62293"/>
                  </a:lnTo>
                  <a:lnTo>
                    <a:pt x="225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22A28CE-1957-47DE-9319-342546064A9E}"/>
                </a:ext>
              </a:extLst>
            </p:cNvPr>
            <p:cNvSpPr/>
            <p:nvPr/>
          </p:nvSpPr>
          <p:spPr>
            <a:xfrm>
              <a:off x="2086495" y="4704612"/>
              <a:ext cx="8866" cy="62068"/>
            </a:xfrm>
            <a:custGeom>
              <a:avLst/>
              <a:gdLst>
                <a:gd name="connsiteX0" fmla="*/ 229 w 8866"/>
                <a:gd name="connsiteY0" fmla="*/ 225 h 62068"/>
                <a:gd name="connsiteX1" fmla="*/ 9096 w 8866"/>
                <a:gd name="connsiteY1" fmla="*/ 225 h 62068"/>
                <a:gd name="connsiteX2" fmla="*/ 9096 w 8866"/>
                <a:gd name="connsiteY2" fmla="*/ 62293 h 62068"/>
                <a:gd name="connsiteX3" fmla="*/ 229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229" y="225"/>
                  </a:moveTo>
                  <a:lnTo>
                    <a:pt x="9096" y="225"/>
                  </a:lnTo>
                  <a:lnTo>
                    <a:pt x="9096" y="62293"/>
                  </a:lnTo>
                  <a:lnTo>
                    <a:pt x="229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BDA1C5D-AF16-4F83-B3B8-0E3D28697455}"/>
                </a:ext>
              </a:extLst>
            </p:cNvPr>
            <p:cNvSpPr/>
            <p:nvPr/>
          </p:nvSpPr>
          <p:spPr>
            <a:xfrm>
              <a:off x="2095362" y="4704612"/>
              <a:ext cx="939892" cy="62068"/>
            </a:xfrm>
            <a:custGeom>
              <a:avLst/>
              <a:gdLst>
                <a:gd name="connsiteX0" fmla="*/ 230 w 939892"/>
                <a:gd name="connsiteY0" fmla="*/ 225 h 62068"/>
                <a:gd name="connsiteX1" fmla="*/ 940122 w 939892"/>
                <a:gd name="connsiteY1" fmla="*/ 225 h 62068"/>
                <a:gd name="connsiteX2" fmla="*/ 940122 w 939892"/>
                <a:gd name="connsiteY2" fmla="*/ 62293 h 62068"/>
                <a:gd name="connsiteX3" fmla="*/ 230 w 939892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9892" h="62068">
                  <a:moveTo>
                    <a:pt x="230" y="225"/>
                  </a:moveTo>
                  <a:lnTo>
                    <a:pt x="940122" y="225"/>
                  </a:lnTo>
                  <a:lnTo>
                    <a:pt x="940122" y="62293"/>
                  </a:lnTo>
                  <a:lnTo>
                    <a:pt x="230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431CA23-24E1-46D7-A82A-E86D58CBC08B}"/>
                </a:ext>
              </a:extLst>
            </p:cNvPr>
            <p:cNvSpPr/>
            <p:nvPr/>
          </p:nvSpPr>
          <p:spPr>
            <a:xfrm>
              <a:off x="3035254" y="4704612"/>
              <a:ext cx="8866" cy="62068"/>
            </a:xfrm>
            <a:custGeom>
              <a:avLst/>
              <a:gdLst>
                <a:gd name="connsiteX0" fmla="*/ 336 w 8866"/>
                <a:gd name="connsiteY0" fmla="*/ 225 h 62068"/>
                <a:gd name="connsiteX1" fmla="*/ 9203 w 8866"/>
                <a:gd name="connsiteY1" fmla="*/ 225 h 62068"/>
                <a:gd name="connsiteX2" fmla="*/ 9203 w 8866"/>
                <a:gd name="connsiteY2" fmla="*/ 62293 h 62068"/>
                <a:gd name="connsiteX3" fmla="*/ 336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36" y="225"/>
                  </a:moveTo>
                  <a:lnTo>
                    <a:pt x="9203" y="225"/>
                  </a:lnTo>
                  <a:lnTo>
                    <a:pt x="9203" y="62293"/>
                  </a:lnTo>
                  <a:lnTo>
                    <a:pt x="336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F6ADE81B-9539-44D5-AD12-CBE5A49C54F6}"/>
                </a:ext>
              </a:extLst>
            </p:cNvPr>
            <p:cNvSpPr/>
            <p:nvPr/>
          </p:nvSpPr>
          <p:spPr>
            <a:xfrm>
              <a:off x="3044121" y="4704612"/>
              <a:ext cx="1134964" cy="62068"/>
            </a:xfrm>
            <a:custGeom>
              <a:avLst/>
              <a:gdLst>
                <a:gd name="connsiteX0" fmla="*/ 337 w 1134964"/>
                <a:gd name="connsiteY0" fmla="*/ 225 h 62068"/>
                <a:gd name="connsiteX1" fmla="*/ 1135301 w 1134964"/>
                <a:gd name="connsiteY1" fmla="*/ 225 h 62068"/>
                <a:gd name="connsiteX2" fmla="*/ 1135301 w 1134964"/>
                <a:gd name="connsiteY2" fmla="*/ 62293 h 62068"/>
                <a:gd name="connsiteX3" fmla="*/ 337 w 1134964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964" h="62068">
                  <a:moveTo>
                    <a:pt x="337" y="225"/>
                  </a:moveTo>
                  <a:lnTo>
                    <a:pt x="1135301" y="225"/>
                  </a:lnTo>
                  <a:lnTo>
                    <a:pt x="1135301" y="62293"/>
                  </a:lnTo>
                  <a:lnTo>
                    <a:pt x="337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6EBB100-D9E0-43FC-8678-DCE981695D47}"/>
                </a:ext>
              </a:extLst>
            </p:cNvPr>
            <p:cNvSpPr/>
            <p:nvPr/>
          </p:nvSpPr>
          <p:spPr>
            <a:xfrm>
              <a:off x="4179085" y="4704612"/>
              <a:ext cx="8866" cy="62068"/>
            </a:xfrm>
            <a:custGeom>
              <a:avLst/>
              <a:gdLst>
                <a:gd name="connsiteX0" fmla="*/ 465 w 8866"/>
                <a:gd name="connsiteY0" fmla="*/ 225 h 62068"/>
                <a:gd name="connsiteX1" fmla="*/ 9332 w 8866"/>
                <a:gd name="connsiteY1" fmla="*/ 225 h 62068"/>
                <a:gd name="connsiteX2" fmla="*/ 9332 w 8866"/>
                <a:gd name="connsiteY2" fmla="*/ 62293 h 62068"/>
                <a:gd name="connsiteX3" fmla="*/ 465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65" y="225"/>
                  </a:moveTo>
                  <a:lnTo>
                    <a:pt x="9332" y="225"/>
                  </a:lnTo>
                  <a:lnTo>
                    <a:pt x="9332" y="62293"/>
                  </a:lnTo>
                  <a:lnTo>
                    <a:pt x="465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8B63FB1-F762-41A4-A8DD-E8D9FFAF0CA5}"/>
                </a:ext>
              </a:extLst>
            </p:cNvPr>
            <p:cNvSpPr/>
            <p:nvPr/>
          </p:nvSpPr>
          <p:spPr>
            <a:xfrm>
              <a:off x="4187952" y="4704612"/>
              <a:ext cx="62068" cy="62068"/>
            </a:xfrm>
            <a:custGeom>
              <a:avLst/>
              <a:gdLst>
                <a:gd name="connsiteX0" fmla="*/ 466 w 62068"/>
                <a:gd name="connsiteY0" fmla="*/ 225 h 62068"/>
                <a:gd name="connsiteX1" fmla="*/ 62534 w 62068"/>
                <a:gd name="connsiteY1" fmla="*/ 225 h 62068"/>
                <a:gd name="connsiteX2" fmla="*/ 62534 w 62068"/>
                <a:gd name="connsiteY2" fmla="*/ 62293 h 62068"/>
                <a:gd name="connsiteX3" fmla="*/ 466 w 62068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68" h="62068">
                  <a:moveTo>
                    <a:pt x="466" y="225"/>
                  </a:moveTo>
                  <a:lnTo>
                    <a:pt x="62534" y="225"/>
                  </a:lnTo>
                  <a:lnTo>
                    <a:pt x="62534" y="62293"/>
                  </a:lnTo>
                  <a:lnTo>
                    <a:pt x="466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0D8F5CC-2650-496C-8E0F-AC7A236788BF}"/>
                </a:ext>
              </a:extLst>
            </p:cNvPr>
            <p:cNvSpPr/>
            <p:nvPr/>
          </p:nvSpPr>
          <p:spPr>
            <a:xfrm>
              <a:off x="4250020" y="4704612"/>
              <a:ext cx="8866" cy="62068"/>
            </a:xfrm>
            <a:custGeom>
              <a:avLst/>
              <a:gdLst>
                <a:gd name="connsiteX0" fmla="*/ 473 w 8866"/>
                <a:gd name="connsiteY0" fmla="*/ 225 h 62068"/>
                <a:gd name="connsiteX1" fmla="*/ 9340 w 8866"/>
                <a:gd name="connsiteY1" fmla="*/ 225 h 62068"/>
                <a:gd name="connsiteX2" fmla="*/ 9340 w 8866"/>
                <a:gd name="connsiteY2" fmla="*/ 62293 h 62068"/>
                <a:gd name="connsiteX3" fmla="*/ 473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73" y="225"/>
                  </a:moveTo>
                  <a:lnTo>
                    <a:pt x="9340" y="225"/>
                  </a:lnTo>
                  <a:lnTo>
                    <a:pt x="9340" y="62293"/>
                  </a:lnTo>
                  <a:lnTo>
                    <a:pt x="473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5F20E74-27A3-4225-8B03-BA8D380C0BD8}"/>
                </a:ext>
              </a:extLst>
            </p:cNvPr>
            <p:cNvSpPr/>
            <p:nvPr/>
          </p:nvSpPr>
          <p:spPr>
            <a:xfrm>
              <a:off x="4258887" y="4704612"/>
              <a:ext cx="195071" cy="62068"/>
            </a:xfrm>
            <a:custGeom>
              <a:avLst/>
              <a:gdLst>
                <a:gd name="connsiteX0" fmla="*/ 474 w 195071"/>
                <a:gd name="connsiteY0" fmla="*/ 225 h 62068"/>
                <a:gd name="connsiteX1" fmla="*/ 195546 w 195071"/>
                <a:gd name="connsiteY1" fmla="*/ 225 h 62068"/>
                <a:gd name="connsiteX2" fmla="*/ 195546 w 195071"/>
                <a:gd name="connsiteY2" fmla="*/ 62293 h 62068"/>
                <a:gd name="connsiteX3" fmla="*/ 474 w 195071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71" h="62068">
                  <a:moveTo>
                    <a:pt x="474" y="225"/>
                  </a:moveTo>
                  <a:lnTo>
                    <a:pt x="195546" y="225"/>
                  </a:lnTo>
                  <a:lnTo>
                    <a:pt x="195546" y="62293"/>
                  </a:lnTo>
                  <a:lnTo>
                    <a:pt x="474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FF11ADD5-02AF-4870-ACCB-5EAF8D518D04}"/>
                </a:ext>
              </a:extLst>
            </p:cNvPr>
            <p:cNvSpPr/>
            <p:nvPr/>
          </p:nvSpPr>
          <p:spPr>
            <a:xfrm>
              <a:off x="4453959" y="4704612"/>
              <a:ext cx="8866" cy="62068"/>
            </a:xfrm>
            <a:custGeom>
              <a:avLst/>
              <a:gdLst>
                <a:gd name="connsiteX0" fmla="*/ 496 w 8866"/>
                <a:gd name="connsiteY0" fmla="*/ 225 h 62068"/>
                <a:gd name="connsiteX1" fmla="*/ 9363 w 8866"/>
                <a:gd name="connsiteY1" fmla="*/ 225 h 62068"/>
                <a:gd name="connsiteX2" fmla="*/ 9363 w 8866"/>
                <a:gd name="connsiteY2" fmla="*/ 62293 h 62068"/>
                <a:gd name="connsiteX3" fmla="*/ 496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96" y="225"/>
                  </a:moveTo>
                  <a:lnTo>
                    <a:pt x="9363" y="225"/>
                  </a:lnTo>
                  <a:lnTo>
                    <a:pt x="9363" y="62293"/>
                  </a:lnTo>
                  <a:lnTo>
                    <a:pt x="496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BEA56E8-5117-40D6-9799-516FEAD30041}"/>
                </a:ext>
              </a:extLst>
            </p:cNvPr>
            <p:cNvSpPr/>
            <p:nvPr/>
          </p:nvSpPr>
          <p:spPr>
            <a:xfrm>
              <a:off x="4462826" y="4704612"/>
              <a:ext cx="2190126" cy="62068"/>
            </a:xfrm>
            <a:custGeom>
              <a:avLst/>
              <a:gdLst>
                <a:gd name="connsiteX0" fmla="*/ 497 w 2190126"/>
                <a:gd name="connsiteY0" fmla="*/ 225 h 62068"/>
                <a:gd name="connsiteX1" fmla="*/ 2190624 w 2190126"/>
                <a:gd name="connsiteY1" fmla="*/ 225 h 62068"/>
                <a:gd name="connsiteX2" fmla="*/ 2190624 w 2190126"/>
                <a:gd name="connsiteY2" fmla="*/ 62293 h 62068"/>
                <a:gd name="connsiteX3" fmla="*/ 497 w 219012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0126" h="62068">
                  <a:moveTo>
                    <a:pt x="497" y="225"/>
                  </a:moveTo>
                  <a:lnTo>
                    <a:pt x="2190624" y="225"/>
                  </a:lnTo>
                  <a:lnTo>
                    <a:pt x="2190624" y="62293"/>
                  </a:lnTo>
                  <a:lnTo>
                    <a:pt x="497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E351DD38-8037-4C0E-B066-653C3DF762E1}"/>
                </a:ext>
              </a:extLst>
            </p:cNvPr>
            <p:cNvSpPr/>
            <p:nvPr/>
          </p:nvSpPr>
          <p:spPr>
            <a:xfrm>
              <a:off x="6652953" y="4704612"/>
              <a:ext cx="8866" cy="62068"/>
            </a:xfrm>
            <a:custGeom>
              <a:avLst/>
              <a:gdLst>
                <a:gd name="connsiteX0" fmla="*/ 744 w 8866"/>
                <a:gd name="connsiteY0" fmla="*/ 225 h 62068"/>
                <a:gd name="connsiteX1" fmla="*/ 9611 w 8866"/>
                <a:gd name="connsiteY1" fmla="*/ 225 h 62068"/>
                <a:gd name="connsiteX2" fmla="*/ 9611 w 8866"/>
                <a:gd name="connsiteY2" fmla="*/ 62293 h 62068"/>
                <a:gd name="connsiteX3" fmla="*/ 744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44" y="225"/>
                  </a:moveTo>
                  <a:lnTo>
                    <a:pt x="9611" y="225"/>
                  </a:lnTo>
                  <a:lnTo>
                    <a:pt x="9611" y="62293"/>
                  </a:lnTo>
                  <a:lnTo>
                    <a:pt x="744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ECA4682D-DAD6-487A-8EA0-4AF3233FFDD5}"/>
                </a:ext>
              </a:extLst>
            </p:cNvPr>
            <p:cNvSpPr/>
            <p:nvPr/>
          </p:nvSpPr>
          <p:spPr>
            <a:xfrm>
              <a:off x="6661820" y="4704612"/>
              <a:ext cx="1383237" cy="62068"/>
            </a:xfrm>
            <a:custGeom>
              <a:avLst/>
              <a:gdLst>
                <a:gd name="connsiteX0" fmla="*/ 745 w 1383237"/>
                <a:gd name="connsiteY0" fmla="*/ 225 h 62068"/>
                <a:gd name="connsiteX1" fmla="*/ 1383983 w 1383237"/>
                <a:gd name="connsiteY1" fmla="*/ 225 h 62068"/>
                <a:gd name="connsiteX2" fmla="*/ 1383983 w 1383237"/>
                <a:gd name="connsiteY2" fmla="*/ 62293 h 62068"/>
                <a:gd name="connsiteX3" fmla="*/ 745 w 1383237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237" h="62068">
                  <a:moveTo>
                    <a:pt x="745" y="225"/>
                  </a:moveTo>
                  <a:lnTo>
                    <a:pt x="1383983" y="225"/>
                  </a:lnTo>
                  <a:lnTo>
                    <a:pt x="1383983" y="62293"/>
                  </a:lnTo>
                  <a:lnTo>
                    <a:pt x="745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20AD0F9-854F-411C-9EC0-F9DEA539F1B5}"/>
                </a:ext>
              </a:extLst>
            </p:cNvPr>
            <p:cNvSpPr/>
            <p:nvPr/>
          </p:nvSpPr>
          <p:spPr>
            <a:xfrm>
              <a:off x="8045058" y="4704612"/>
              <a:ext cx="8866" cy="62068"/>
            </a:xfrm>
            <a:custGeom>
              <a:avLst/>
              <a:gdLst>
                <a:gd name="connsiteX0" fmla="*/ 901 w 8866"/>
                <a:gd name="connsiteY0" fmla="*/ 225 h 62068"/>
                <a:gd name="connsiteX1" fmla="*/ 9768 w 8866"/>
                <a:gd name="connsiteY1" fmla="*/ 225 h 62068"/>
                <a:gd name="connsiteX2" fmla="*/ 9768 w 8866"/>
                <a:gd name="connsiteY2" fmla="*/ 62293 h 62068"/>
                <a:gd name="connsiteX3" fmla="*/ 901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901" y="225"/>
                  </a:moveTo>
                  <a:lnTo>
                    <a:pt x="9768" y="225"/>
                  </a:lnTo>
                  <a:lnTo>
                    <a:pt x="9768" y="62293"/>
                  </a:lnTo>
                  <a:lnTo>
                    <a:pt x="901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6399408-40A0-4D96-A646-1FB69BF0F0F9}"/>
                </a:ext>
              </a:extLst>
            </p:cNvPr>
            <p:cNvSpPr/>
            <p:nvPr/>
          </p:nvSpPr>
          <p:spPr>
            <a:xfrm>
              <a:off x="8053924" y="4704612"/>
              <a:ext cx="523147" cy="62068"/>
            </a:xfrm>
            <a:custGeom>
              <a:avLst/>
              <a:gdLst>
                <a:gd name="connsiteX0" fmla="*/ 902 w 523147"/>
                <a:gd name="connsiteY0" fmla="*/ 225 h 62068"/>
                <a:gd name="connsiteX1" fmla="*/ 524050 w 523147"/>
                <a:gd name="connsiteY1" fmla="*/ 225 h 62068"/>
                <a:gd name="connsiteX2" fmla="*/ 524050 w 523147"/>
                <a:gd name="connsiteY2" fmla="*/ 62293 h 62068"/>
                <a:gd name="connsiteX3" fmla="*/ 902 w 523147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147" h="62068">
                  <a:moveTo>
                    <a:pt x="902" y="225"/>
                  </a:moveTo>
                  <a:lnTo>
                    <a:pt x="524050" y="225"/>
                  </a:lnTo>
                  <a:lnTo>
                    <a:pt x="524050" y="62293"/>
                  </a:lnTo>
                  <a:lnTo>
                    <a:pt x="902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8407657-FB22-4FBD-AA87-4C5F431A40DD}"/>
                </a:ext>
              </a:extLst>
            </p:cNvPr>
            <p:cNvSpPr/>
            <p:nvPr/>
          </p:nvSpPr>
          <p:spPr>
            <a:xfrm>
              <a:off x="8577072" y="4704612"/>
              <a:ext cx="8866" cy="62068"/>
            </a:xfrm>
            <a:custGeom>
              <a:avLst/>
              <a:gdLst>
                <a:gd name="connsiteX0" fmla="*/ 961 w 8866"/>
                <a:gd name="connsiteY0" fmla="*/ 225 h 62068"/>
                <a:gd name="connsiteX1" fmla="*/ 9828 w 8866"/>
                <a:gd name="connsiteY1" fmla="*/ 225 h 62068"/>
                <a:gd name="connsiteX2" fmla="*/ 9828 w 8866"/>
                <a:gd name="connsiteY2" fmla="*/ 62293 h 62068"/>
                <a:gd name="connsiteX3" fmla="*/ 961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961" y="225"/>
                  </a:moveTo>
                  <a:lnTo>
                    <a:pt x="9828" y="225"/>
                  </a:lnTo>
                  <a:lnTo>
                    <a:pt x="9828" y="62293"/>
                  </a:lnTo>
                  <a:lnTo>
                    <a:pt x="961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93F8DD21-38B9-457E-BC94-4ECCB7DDCC5F}"/>
                </a:ext>
              </a:extLst>
            </p:cNvPr>
            <p:cNvSpPr/>
            <p:nvPr/>
          </p:nvSpPr>
          <p:spPr>
            <a:xfrm>
              <a:off x="8585939" y="4704612"/>
              <a:ext cx="1613777" cy="62068"/>
            </a:xfrm>
            <a:custGeom>
              <a:avLst/>
              <a:gdLst>
                <a:gd name="connsiteX0" fmla="*/ 962 w 1613777"/>
                <a:gd name="connsiteY0" fmla="*/ 225 h 62068"/>
                <a:gd name="connsiteX1" fmla="*/ 1614740 w 1613777"/>
                <a:gd name="connsiteY1" fmla="*/ 225 h 62068"/>
                <a:gd name="connsiteX2" fmla="*/ 1614740 w 1613777"/>
                <a:gd name="connsiteY2" fmla="*/ 62293 h 62068"/>
                <a:gd name="connsiteX3" fmla="*/ 962 w 1613777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3777" h="62068">
                  <a:moveTo>
                    <a:pt x="962" y="225"/>
                  </a:moveTo>
                  <a:lnTo>
                    <a:pt x="1614740" y="225"/>
                  </a:lnTo>
                  <a:lnTo>
                    <a:pt x="1614740" y="62293"/>
                  </a:lnTo>
                  <a:lnTo>
                    <a:pt x="962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D15D24A-20D6-4597-B736-5A43957D6AD9}"/>
                </a:ext>
              </a:extLst>
            </p:cNvPr>
            <p:cNvSpPr/>
            <p:nvPr/>
          </p:nvSpPr>
          <p:spPr>
            <a:xfrm>
              <a:off x="10199716" y="4704612"/>
              <a:ext cx="8866" cy="62068"/>
            </a:xfrm>
            <a:custGeom>
              <a:avLst/>
              <a:gdLst>
                <a:gd name="connsiteX0" fmla="*/ 1144 w 8866"/>
                <a:gd name="connsiteY0" fmla="*/ 225 h 62068"/>
                <a:gd name="connsiteX1" fmla="*/ 10011 w 8866"/>
                <a:gd name="connsiteY1" fmla="*/ 225 h 62068"/>
                <a:gd name="connsiteX2" fmla="*/ 10011 w 8866"/>
                <a:gd name="connsiteY2" fmla="*/ 62293 h 62068"/>
                <a:gd name="connsiteX3" fmla="*/ 1144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44" y="225"/>
                  </a:moveTo>
                  <a:lnTo>
                    <a:pt x="10011" y="225"/>
                  </a:lnTo>
                  <a:lnTo>
                    <a:pt x="10011" y="62293"/>
                  </a:lnTo>
                  <a:lnTo>
                    <a:pt x="1144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8A8BE172-BEFE-43A8-A6BE-3D8F01B19D80}"/>
                </a:ext>
              </a:extLst>
            </p:cNvPr>
            <p:cNvSpPr/>
            <p:nvPr/>
          </p:nvSpPr>
          <p:spPr>
            <a:xfrm>
              <a:off x="10208583" y="4704612"/>
              <a:ext cx="266007" cy="62068"/>
            </a:xfrm>
            <a:custGeom>
              <a:avLst/>
              <a:gdLst>
                <a:gd name="connsiteX0" fmla="*/ 1145 w 266007"/>
                <a:gd name="connsiteY0" fmla="*/ 225 h 62068"/>
                <a:gd name="connsiteX1" fmla="*/ 267152 w 266007"/>
                <a:gd name="connsiteY1" fmla="*/ 225 h 62068"/>
                <a:gd name="connsiteX2" fmla="*/ 267152 w 266007"/>
                <a:gd name="connsiteY2" fmla="*/ 62293 h 62068"/>
                <a:gd name="connsiteX3" fmla="*/ 1145 w 266007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1145" y="225"/>
                  </a:moveTo>
                  <a:lnTo>
                    <a:pt x="267152" y="225"/>
                  </a:lnTo>
                  <a:lnTo>
                    <a:pt x="267152" y="62293"/>
                  </a:lnTo>
                  <a:lnTo>
                    <a:pt x="1145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D7F49AF-6516-4CD2-AF6C-8E2FCDE544D8}"/>
                </a:ext>
              </a:extLst>
            </p:cNvPr>
            <p:cNvSpPr/>
            <p:nvPr/>
          </p:nvSpPr>
          <p:spPr>
            <a:xfrm>
              <a:off x="10474591" y="4704612"/>
              <a:ext cx="8866" cy="62068"/>
            </a:xfrm>
            <a:custGeom>
              <a:avLst/>
              <a:gdLst>
                <a:gd name="connsiteX0" fmla="*/ 1175 w 8866"/>
                <a:gd name="connsiteY0" fmla="*/ 225 h 62068"/>
                <a:gd name="connsiteX1" fmla="*/ 10042 w 8866"/>
                <a:gd name="connsiteY1" fmla="*/ 225 h 62068"/>
                <a:gd name="connsiteX2" fmla="*/ 10042 w 8866"/>
                <a:gd name="connsiteY2" fmla="*/ 62293 h 62068"/>
                <a:gd name="connsiteX3" fmla="*/ 1175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75" y="225"/>
                  </a:moveTo>
                  <a:lnTo>
                    <a:pt x="10042" y="225"/>
                  </a:lnTo>
                  <a:lnTo>
                    <a:pt x="10042" y="62293"/>
                  </a:lnTo>
                  <a:lnTo>
                    <a:pt x="1175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46C4A14-31F6-4E3B-8CEA-3509E3CE84F9}"/>
                </a:ext>
              </a:extLst>
            </p:cNvPr>
            <p:cNvSpPr/>
            <p:nvPr/>
          </p:nvSpPr>
          <p:spPr>
            <a:xfrm>
              <a:off x="10483458" y="4704612"/>
              <a:ext cx="124136" cy="62068"/>
            </a:xfrm>
            <a:custGeom>
              <a:avLst/>
              <a:gdLst>
                <a:gd name="connsiteX0" fmla="*/ 1176 w 124136"/>
                <a:gd name="connsiteY0" fmla="*/ 225 h 62068"/>
                <a:gd name="connsiteX1" fmla="*/ 125313 w 124136"/>
                <a:gd name="connsiteY1" fmla="*/ 225 h 62068"/>
                <a:gd name="connsiteX2" fmla="*/ 125313 w 124136"/>
                <a:gd name="connsiteY2" fmla="*/ 62293 h 62068"/>
                <a:gd name="connsiteX3" fmla="*/ 1176 w 12413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136" h="62068">
                  <a:moveTo>
                    <a:pt x="1176" y="225"/>
                  </a:moveTo>
                  <a:lnTo>
                    <a:pt x="125313" y="225"/>
                  </a:lnTo>
                  <a:lnTo>
                    <a:pt x="125313" y="62293"/>
                  </a:lnTo>
                  <a:lnTo>
                    <a:pt x="1176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812ABEF6-8E42-42FC-91E6-020CE43610D2}"/>
                </a:ext>
              </a:extLst>
            </p:cNvPr>
            <p:cNvSpPr/>
            <p:nvPr/>
          </p:nvSpPr>
          <p:spPr>
            <a:xfrm>
              <a:off x="10607594" y="4704612"/>
              <a:ext cx="8866" cy="62068"/>
            </a:xfrm>
            <a:custGeom>
              <a:avLst/>
              <a:gdLst>
                <a:gd name="connsiteX0" fmla="*/ 1190 w 8866"/>
                <a:gd name="connsiteY0" fmla="*/ 225 h 62068"/>
                <a:gd name="connsiteX1" fmla="*/ 10057 w 8866"/>
                <a:gd name="connsiteY1" fmla="*/ 225 h 62068"/>
                <a:gd name="connsiteX2" fmla="*/ 10057 w 8866"/>
                <a:gd name="connsiteY2" fmla="*/ 62293 h 62068"/>
                <a:gd name="connsiteX3" fmla="*/ 1190 w 8866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90" y="225"/>
                  </a:moveTo>
                  <a:lnTo>
                    <a:pt x="10057" y="225"/>
                  </a:lnTo>
                  <a:lnTo>
                    <a:pt x="10057" y="62293"/>
                  </a:lnTo>
                  <a:lnTo>
                    <a:pt x="1190" y="6229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D8291D39-4444-4F1B-8ED8-437212BFE0A8}"/>
                </a:ext>
              </a:extLst>
            </p:cNvPr>
            <p:cNvSpPr/>
            <p:nvPr/>
          </p:nvSpPr>
          <p:spPr>
            <a:xfrm>
              <a:off x="10616461" y="4704612"/>
              <a:ext cx="257140" cy="62068"/>
            </a:xfrm>
            <a:custGeom>
              <a:avLst/>
              <a:gdLst>
                <a:gd name="connsiteX0" fmla="*/ 1191 w 257140"/>
                <a:gd name="connsiteY0" fmla="*/ 225 h 62068"/>
                <a:gd name="connsiteX1" fmla="*/ 258331 w 257140"/>
                <a:gd name="connsiteY1" fmla="*/ 225 h 62068"/>
                <a:gd name="connsiteX2" fmla="*/ 258331 w 257140"/>
                <a:gd name="connsiteY2" fmla="*/ 62293 h 62068"/>
                <a:gd name="connsiteX3" fmla="*/ 1191 w 257140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40" h="62068">
                  <a:moveTo>
                    <a:pt x="1191" y="225"/>
                  </a:moveTo>
                  <a:lnTo>
                    <a:pt x="258331" y="225"/>
                  </a:lnTo>
                  <a:lnTo>
                    <a:pt x="258331" y="62293"/>
                  </a:lnTo>
                  <a:lnTo>
                    <a:pt x="1191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760A0D33-08B0-4C15-AF36-6B9F0AEF7D4A}"/>
                </a:ext>
              </a:extLst>
            </p:cNvPr>
            <p:cNvSpPr/>
            <p:nvPr/>
          </p:nvSpPr>
          <p:spPr>
            <a:xfrm>
              <a:off x="10873602" y="4731213"/>
              <a:ext cx="26600" cy="8866"/>
            </a:xfrm>
            <a:custGeom>
              <a:avLst/>
              <a:gdLst>
                <a:gd name="connsiteX0" fmla="*/ 1220 w 26600"/>
                <a:gd name="connsiteY0" fmla="*/ 228 h 8866"/>
                <a:gd name="connsiteX1" fmla="*/ 27821 w 26600"/>
                <a:gd name="connsiteY1" fmla="*/ 228 h 8866"/>
                <a:gd name="connsiteX2" fmla="*/ 27821 w 26600"/>
                <a:gd name="connsiteY2" fmla="*/ 9095 h 8866"/>
                <a:gd name="connsiteX3" fmla="*/ 1220 w 26600"/>
                <a:gd name="connsiteY3" fmla="*/ 9095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228"/>
                  </a:moveTo>
                  <a:lnTo>
                    <a:pt x="27821" y="228"/>
                  </a:lnTo>
                  <a:lnTo>
                    <a:pt x="27821" y="9095"/>
                  </a:lnTo>
                  <a:lnTo>
                    <a:pt x="1220" y="9095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BE93049-C83C-453E-B64F-1C3C795A7AE5}"/>
                </a:ext>
              </a:extLst>
            </p:cNvPr>
            <p:cNvSpPr/>
            <p:nvPr/>
          </p:nvSpPr>
          <p:spPr>
            <a:xfrm>
              <a:off x="10900202" y="4731213"/>
              <a:ext cx="8866" cy="8866"/>
            </a:xfrm>
            <a:custGeom>
              <a:avLst/>
              <a:gdLst>
                <a:gd name="connsiteX0" fmla="*/ 1223 w 8866"/>
                <a:gd name="connsiteY0" fmla="*/ 228 h 8866"/>
                <a:gd name="connsiteX1" fmla="*/ 10090 w 8866"/>
                <a:gd name="connsiteY1" fmla="*/ 228 h 8866"/>
                <a:gd name="connsiteX2" fmla="*/ 10090 w 8866"/>
                <a:gd name="connsiteY2" fmla="*/ 9095 h 8866"/>
                <a:gd name="connsiteX3" fmla="*/ 1223 w 8866"/>
                <a:gd name="connsiteY3" fmla="*/ 9095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228"/>
                  </a:moveTo>
                  <a:lnTo>
                    <a:pt x="10090" y="228"/>
                  </a:lnTo>
                  <a:lnTo>
                    <a:pt x="10090" y="9095"/>
                  </a:lnTo>
                  <a:lnTo>
                    <a:pt x="1223" y="9095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EB280D00-EE4C-40AF-90EB-AECB5B947CED}"/>
                </a:ext>
              </a:extLst>
            </p:cNvPr>
            <p:cNvSpPr/>
            <p:nvPr/>
          </p:nvSpPr>
          <p:spPr>
            <a:xfrm>
              <a:off x="10909069" y="4704612"/>
              <a:ext cx="1294568" cy="62068"/>
            </a:xfrm>
            <a:custGeom>
              <a:avLst/>
              <a:gdLst>
                <a:gd name="connsiteX0" fmla="*/ 1224 w 1294568"/>
                <a:gd name="connsiteY0" fmla="*/ 225 h 62068"/>
                <a:gd name="connsiteX1" fmla="*/ 1295793 w 1294568"/>
                <a:gd name="connsiteY1" fmla="*/ 225 h 62068"/>
                <a:gd name="connsiteX2" fmla="*/ 1295793 w 1294568"/>
                <a:gd name="connsiteY2" fmla="*/ 62293 h 62068"/>
                <a:gd name="connsiteX3" fmla="*/ 1224 w 1294568"/>
                <a:gd name="connsiteY3" fmla="*/ 6229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225"/>
                  </a:moveTo>
                  <a:lnTo>
                    <a:pt x="1295793" y="225"/>
                  </a:lnTo>
                  <a:lnTo>
                    <a:pt x="1295793" y="62293"/>
                  </a:lnTo>
                  <a:lnTo>
                    <a:pt x="1224" y="62293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52278CF-6BFB-4FDE-8325-5C427D64DF9D}"/>
                </a:ext>
              </a:extLst>
            </p:cNvPr>
            <p:cNvSpPr/>
            <p:nvPr/>
          </p:nvSpPr>
          <p:spPr>
            <a:xfrm>
              <a:off x="1102268" y="4784414"/>
              <a:ext cx="9771333" cy="62068"/>
            </a:xfrm>
            <a:custGeom>
              <a:avLst/>
              <a:gdLst>
                <a:gd name="connsiteX0" fmla="*/ 118 w 9771333"/>
                <a:gd name="connsiteY0" fmla="*/ 234 h 62068"/>
                <a:gd name="connsiteX1" fmla="*/ 9771452 w 9771333"/>
                <a:gd name="connsiteY1" fmla="*/ 234 h 62068"/>
                <a:gd name="connsiteX2" fmla="*/ 9771452 w 9771333"/>
                <a:gd name="connsiteY2" fmla="*/ 62302 h 62068"/>
                <a:gd name="connsiteX3" fmla="*/ 118 w 9771333"/>
                <a:gd name="connsiteY3" fmla="*/ 6230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1333" h="62068">
                  <a:moveTo>
                    <a:pt x="118" y="234"/>
                  </a:moveTo>
                  <a:lnTo>
                    <a:pt x="9771452" y="234"/>
                  </a:lnTo>
                  <a:lnTo>
                    <a:pt x="9771452" y="62302"/>
                  </a:lnTo>
                  <a:lnTo>
                    <a:pt x="118" y="6230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BC0CB7A-07CC-4A5D-BC24-BDA7618E42BC}"/>
                </a:ext>
              </a:extLst>
            </p:cNvPr>
            <p:cNvSpPr/>
            <p:nvPr/>
          </p:nvSpPr>
          <p:spPr>
            <a:xfrm>
              <a:off x="10873602" y="4811015"/>
              <a:ext cx="26600" cy="8866"/>
            </a:xfrm>
            <a:custGeom>
              <a:avLst/>
              <a:gdLst>
                <a:gd name="connsiteX0" fmla="*/ 1220 w 26600"/>
                <a:gd name="connsiteY0" fmla="*/ 237 h 8866"/>
                <a:gd name="connsiteX1" fmla="*/ 27821 w 26600"/>
                <a:gd name="connsiteY1" fmla="*/ 237 h 8866"/>
                <a:gd name="connsiteX2" fmla="*/ 27821 w 26600"/>
                <a:gd name="connsiteY2" fmla="*/ 9104 h 8866"/>
                <a:gd name="connsiteX3" fmla="*/ 1220 w 26600"/>
                <a:gd name="connsiteY3" fmla="*/ 9104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237"/>
                  </a:moveTo>
                  <a:lnTo>
                    <a:pt x="27821" y="237"/>
                  </a:lnTo>
                  <a:lnTo>
                    <a:pt x="27821" y="9104"/>
                  </a:lnTo>
                  <a:lnTo>
                    <a:pt x="1220" y="910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6F97E76-CCB6-4179-B7C6-661C4C66EF46}"/>
                </a:ext>
              </a:extLst>
            </p:cNvPr>
            <p:cNvSpPr/>
            <p:nvPr/>
          </p:nvSpPr>
          <p:spPr>
            <a:xfrm>
              <a:off x="10900202" y="4811015"/>
              <a:ext cx="8866" cy="8866"/>
            </a:xfrm>
            <a:custGeom>
              <a:avLst/>
              <a:gdLst>
                <a:gd name="connsiteX0" fmla="*/ 1223 w 8866"/>
                <a:gd name="connsiteY0" fmla="*/ 237 h 8866"/>
                <a:gd name="connsiteX1" fmla="*/ 10090 w 8866"/>
                <a:gd name="connsiteY1" fmla="*/ 237 h 8866"/>
                <a:gd name="connsiteX2" fmla="*/ 10090 w 8866"/>
                <a:gd name="connsiteY2" fmla="*/ 9104 h 8866"/>
                <a:gd name="connsiteX3" fmla="*/ 1223 w 8866"/>
                <a:gd name="connsiteY3" fmla="*/ 9104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237"/>
                  </a:moveTo>
                  <a:lnTo>
                    <a:pt x="10090" y="237"/>
                  </a:lnTo>
                  <a:lnTo>
                    <a:pt x="10090" y="9104"/>
                  </a:lnTo>
                  <a:lnTo>
                    <a:pt x="1223" y="910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8DB492BA-7B3C-453D-A452-B243A9BAFF32}"/>
                </a:ext>
              </a:extLst>
            </p:cNvPr>
            <p:cNvSpPr/>
            <p:nvPr/>
          </p:nvSpPr>
          <p:spPr>
            <a:xfrm>
              <a:off x="10909069" y="4784414"/>
              <a:ext cx="1294568" cy="62068"/>
            </a:xfrm>
            <a:custGeom>
              <a:avLst/>
              <a:gdLst>
                <a:gd name="connsiteX0" fmla="*/ 1224 w 1294568"/>
                <a:gd name="connsiteY0" fmla="*/ 234 h 62068"/>
                <a:gd name="connsiteX1" fmla="*/ 1295793 w 1294568"/>
                <a:gd name="connsiteY1" fmla="*/ 234 h 62068"/>
                <a:gd name="connsiteX2" fmla="*/ 1295793 w 1294568"/>
                <a:gd name="connsiteY2" fmla="*/ 62302 h 62068"/>
                <a:gd name="connsiteX3" fmla="*/ 1224 w 1294568"/>
                <a:gd name="connsiteY3" fmla="*/ 62302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234"/>
                  </a:moveTo>
                  <a:lnTo>
                    <a:pt x="1295793" y="234"/>
                  </a:lnTo>
                  <a:lnTo>
                    <a:pt x="1295793" y="62302"/>
                  </a:lnTo>
                  <a:lnTo>
                    <a:pt x="1224" y="62302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18F94824-A2A7-4C9A-B1E1-9CF1EA7331CA}"/>
                </a:ext>
              </a:extLst>
            </p:cNvPr>
            <p:cNvSpPr/>
            <p:nvPr/>
          </p:nvSpPr>
          <p:spPr>
            <a:xfrm>
              <a:off x="1102268" y="5068155"/>
              <a:ext cx="1773381" cy="62068"/>
            </a:xfrm>
            <a:custGeom>
              <a:avLst/>
              <a:gdLst>
                <a:gd name="connsiteX0" fmla="*/ 118 w 1773381"/>
                <a:gd name="connsiteY0" fmla="*/ 266 h 62068"/>
                <a:gd name="connsiteX1" fmla="*/ 1773500 w 1773381"/>
                <a:gd name="connsiteY1" fmla="*/ 266 h 62068"/>
                <a:gd name="connsiteX2" fmla="*/ 1773500 w 1773381"/>
                <a:gd name="connsiteY2" fmla="*/ 62334 h 62068"/>
                <a:gd name="connsiteX3" fmla="*/ 118 w 1773381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3381" h="62068">
                  <a:moveTo>
                    <a:pt x="118" y="266"/>
                  </a:moveTo>
                  <a:lnTo>
                    <a:pt x="1773500" y="266"/>
                  </a:lnTo>
                  <a:lnTo>
                    <a:pt x="1773500" y="62334"/>
                  </a:lnTo>
                  <a:lnTo>
                    <a:pt x="118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4E3525EF-A938-4795-B2ED-A9D733E46E40}"/>
                </a:ext>
              </a:extLst>
            </p:cNvPr>
            <p:cNvSpPr/>
            <p:nvPr/>
          </p:nvSpPr>
          <p:spPr>
            <a:xfrm>
              <a:off x="2875650" y="5068155"/>
              <a:ext cx="8866" cy="62068"/>
            </a:xfrm>
            <a:custGeom>
              <a:avLst/>
              <a:gdLst>
                <a:gd name="connsiteX0" fmla="*/ 318 w 8866"/>
                <a:gd name="connsiteY0" fmla="*/ 266 h 62068"/>
                <a:gd name="connsiteX1" fmla="*/ 9185 w 8866"/>
                <a:gd name="connsiteY1" fmla="*/ 266 h 62068"/>
                <a:gd name="connsiteX2" fmla="*/ 9185 w 8866"/>
                <a:gd name="connsiteY2" fmla="*/ 62334 h 62068"/>
                <a:gd name="connsiteX3" fmla="*/ 318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18" y="266"/>
                  </a:moveTo>
                  <a:lnTo>
                    <a:pt x="9185" y="266"/>
                  </a:lnTo>
                  <a:lnTo>
                    <a:pt x="9185" y="62334"/>
                  </a:lnTo>
                  <a:lnTo>
                    <a:pt x="318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A17B3BD8-F06F-450D-A0E2-32628CAAF371}"/>
                </a:ext>
              </a:extLst>
            </p:cNvPr>
            <p:cNvSpPr/>
            <p:nvPr/>
          </p:nvSpPr>
          <p:spPr>
            <a:xfrm>
              <a:off x="2884516" y="5068155"/>
              <a:ext cx="150737" cy="62068"/>
            </a:xfrm>
            <a:custGeom>
              <a:avLst/>
              <a:gdLst>
                <a:gd name="connsiteX0" fmla="*/ 319 w 150737"/>
                <a:gd name="connsiteY0" fmla="*/ 266 h 62068"/>
                <a:gd name="connsiteX1" fmla="*/ 151056 w 150737"/>
                <a:gd name="connsiteY1" fmla="*/ 266 h 62068"/>
                <a:gd name="connsiteX2" fmla="*/ 151056 w 150737"/>
                <a:gd name="connsiteY2" fmla="*/ 62334 h 62068"/>
                <a:gd name="connsiteX3" fmla="*/ 319 w 150737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737" h="62068">
                  <a:moveTo>
                    <a:pt x="319" y="266"/>
                  </a:moveTo>
                  <a:lnTo>
                    <a:pt x="151056" y="266"/>
                  </a:lnTo>
                  <a:lnTo>
                    <a:pt x="151056" y="62334"/>
                  </a:lnTo>
                  <a:lnTo>
                    <a:pt x="319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F38EBC95-B170-440F-8B17-1A835E94EC8B}"/>
                </a:ext>
              </a:extLst>
            </p:cNvPr>
            <p:cNvSpPr/>
            <p:nvPr/>
          </p:nvSpPr>
          <p:spPr>
            <a:xfrm>
              <a:off x="3035254" y="5068155"/>
              <a:ext cx="8866" cy="62068"/>
            </a:xfrm>
            <a:custGeom>
              <a:avLst/>
              <a:gdLst>
                <a:gd name="connsiteX0" fmla="*/ 336 w 8866"/>
                <a:gd name="connsiteY0" fmla="*/ 266 h 62068"/>
                <a:gd name="connsiteX1" fmla="*/ 9203 w 8866"/>
                <a:gd name="connsiteY1" fmla="*/ 266 h 62068"/>
                <a:gd name="connsiteX2" fmla="*/ 9203 w 8866"/>
                <a:gd name="connsiteY2" fmla="*/ 62334 h 62068"/>
                <a:gd name="connsiteX3" fmla="*/ 336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336" y="266"/>
                  </a:moveTo>
                  <a:lnTo>
                    <a:pt x="9203" y="266"/>
                  </a:lnTo>
                  <a:lnTo>
                    <a:pt x="9203" y="62334"/>
                  </a:lnTo>
                  <a:lnTo>
                    <a:pt x="336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45491D-5DCF-47BB-B3E0-F3A5ECB3EE73}"/>
                </a:ext>
              </a:extLst>
            </p:cNvPr>
            <p:cNvSpPr/>
            <p:nvPr/>
          </p:nvSpPr>
          <p:spPr>
            <a:xfrm>
              <a:off x="3044121" y="5068155"/>
              <a:ext cx="975359" cy="62068"/>
            </a:xfrm>
            <a:custGeom>
              <a:avLst/>
              <a:gdLst>
                <a:gd name="connsiteX0" fmla="*/ 337 w 975359"/>
                <a:gd name="connsiteY0" fmla="*/ 266 h 62068"/>
                <a:gd name="connsiteX1" fmla="*/ 975697 w 975359"/>
                <a:gd name="connsiteY1" fmla="*/ 266 h 62068"/>
                <a:gd name="connsiteX2" fmla="*/ 975697 w 975359"/>
                <a:gd name="connsiteY2" fmla="*/ 62334 h 62068"/>
                <a:gd name="connsiteX3" fmla="*/ 337 w 975359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5359" h="62068">
                  <a:moveTo>
                    <a:pt x="337" y="266"/>
                  </a:moveTo>
                  <a:lnTo>
                    <a:pt x="975697" y="266"/>
                  </a:lnTo>
                  <a:lnTo>
                    <a:pt x="975697" y="62334"/>
                  </a:lnTo>
                  <a:lnTo>
                    <a:pt x="337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A9266A34-CB9C-4B23-9D10-1295B0CF02D3}"/>
                </a:ext>
              </a:extLst>
            </p:cNvPr>
            <p:cNvSpPr/>
            <p:nvPr/>
          </p:nvSpPr>
          <p:spPr>
            <a:xfrm>
              <a:off x="4019481" y="5068155"/>
              <a:ext cx="8866" cy="62068"/>
            </a:xfrm>
            <a:custGeom>
              <a:avLst/>
              <a:gdLst>
                <a:gd name="connsiteX0" fmla="*/ 447 w 8866"/>
                <a:gd name="connsiteY0" fmla="*/ 266 h 62068"/>
                <a:gd name="connsiteX1" fmla="*/ 9314 w 8866"/>
                <a:gd name="connsiteY1" fmla="*/ 266 h 62068"/>
                <a:gd name="connsiteX2" fmla="*/ 9314 w 8866"/>
                <a:gd name="connsiteY2" fmla="*/ 62334 h 62068"/>
                <a:gd name="connsiteX3" fmla="*/ 447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47" y="266"/>
                  </a:moveTo>
                  <a:lnTo>
                    <a:pt x="9314" y="266"/>
                  </a:lnTo>
                  <a:lnTo>
                    <a:pt x="9314" y="62334"/>
                  </a:lnTo>
                  <a:lnTo>
                    <a:pt x="447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6738CD2F-7214-4A59-99E3-FCA5B61EBE60}"/>
                </a:ext>
              </a:extLst>
            </p:cNvPr>
            <p:cNvSpPr/>
            <p:nvPr/>
          </p:nvSpPr>
          <p:spPr>
            <a:xfrm>
              <a:off x="4028348" y="5068155"/>
              <a:ext cx="150737" cy="62068"/>
            </a:xfrm>
            <a:custGeom>
              <a:avLst/>
              <a:gdLst>
                <a:gd name="connsiteX0" fmla="*/ 448 w 150737"/>
                <a:gd name="connsiteY0" fmla="*/ 266 h 62068"/>
                <a:gd name="connsiteX1" fmla="*/ 151185 w 150737"/>
                <a:gd name="connsiteY1" fmla="*/ 266 h 62068"/>
                <a:gd name="connsiteX2" fmla="*/ 151185 w 150737"/>
                <a:gd name="connsiteY2" fmla="*/ 62334 h 62068"/>
                <a:gd name="connsiteX3" fmla="*/ 448 w 150737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737" h="62068">
                  <a:moveTo>
                    <a:pt x="448" y="266"/>
                  </a:moveTo>
                  <a:lnTo>
                    <a:pt x="151185" y="266"/>
                  </a:lnTo>
                  <a:lnTo>
                    <a:pt x="151185" y="62334"/>
                  </a:lnTo>
                  <a:lnTo>
                    <a:pt x="448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4390D67-CCCE-47F9-B127-FE948B938C61}"/>
                </a:ext>
              </a:extLst>
            </p:cNvPr>
            <p:cNvSpPr/>
            <p:nvPr/>
          </p:nvSpPr>
          <p:spPr>
            <a:xfrm>
              <a:off x="4179085" y="5068155"/>
              <a:ext cx="8866" cy="62068"/>
            </a:xfrm>
            <a:custGeom>
              <a:avLst/>
              <a:gdLst>
                <a:gd name="connsiteX0" fmla="*/ 465 w 8866"/>
                <a:gd name="connsiteY0" fmla="*/ 266 h 62068"/>
                <a:gd name="connsiteX1" fmla="*/ 9332 w 8866"/>
                <a:gd name="connsiteY1" fmla="*/ 266 h 62068"/>
                <a:gd name="connsiteX2" fmla="*/ 9332 w 8866"/>
                <a:gd name="connsiteY2" fmla="*/ 62334 h 62068"/>
                <a:gd name="connsiteX3" fmla="*/ 465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65" y="266"/>
                  </a:moveTo>
                  <a:lnTo>
                    <a:pt x="9332" y="266"/>
                  </a:lnTo>
                  <a:lnTo>
                    <a:pt x="9332" y="62334"/>
                  </a:lnTo>
                  <a:lnTo>
                    <a:pt x="465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441CA740-0FED-4376-A2A6-255526183296}"/>
                </a:ext>
              </a:extLst>
            </p:cNvPr>
            <p:cNvSpPr/>
            <p:nvPr/>
          </p:nvSpPr>
          <p:spPr>
            <a:xfrm>
              <a:off x="4187952" y="5068155"/>
              <a:ext cx="266007" cy="62068"/>
            </a:xfrm>
            <a:custGeom>
              <a:avLst/>
              <a:gdLst>
                <a:gd name="connsiteX0" fmla="*/ 466 w 266007"/>
                <a:gd name="connsiteY0" fmla="*/ 266 h 62068"/>
                <a:gd name="connsiteX1" fmla="*/ 266473 w 266007"/>
                <a:gd name="connsiteY1" fmla="*/ 266 h 62068"/>
                <a:gd name="connsiteX2" fmla="*/ 266473 w 266007"/>
                <a:gd name="connsiteY2" fmla="*/ 62334 h 62068"/>
                <a:gd name="connsiteX3" fmla="*/ 466 w 266007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7" h="62068">
                  <a:moveTo>
                    <a:pt x="466" y="266"/>
                  </a:moveTo>
                  <a:lnTo>
                    <a:pt x="266473" y="266"/>
                  </a:lnTo>
                  <a:lnTo>
                    <a:pt x="266473" y="62334"/>
                  </a:lnTo>
                  <a:lnTo>
                    <a:pt x="466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6D02AA40-50FD-4713-8E82-AD77FAD6DF40}"/>
                </a:ext>
              </a:extLst>
            </p:cNvPr>
            <p:cNvSpPr/>
            <p:nvPr/>
          </p:nvSpPr>
          <p:spPr>
            <a:xfrm>
              <a:off x="4453959" y="5068155"/>
              <a:ext cx="8866" cy="62068"/>
            </a:xfrm>
            <a:custGeom>
              <a:avLst/>
              <a:gdLst>
                <a:gd name="connsiteX0" fmla="*/ 496 w 8866"/>
                <a:gd name="connsiteY0" fmla="*/ 266 h 62068"/>
                <a:gd name="connsiteX1" fmla="*/ 9363 w 8866"/>
                <a:gd name="connsiteY1" fmla="*/ 266 h 62068"/>
                <a:gd name="connsiteX2" fmla="*/ 9363 w 8866"/>
                <a:gd name="connsiteY2" fmla="*/ 62334 h 62068"/>
                <a:gd name="connsiteX3" fmla="*/ 496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496" y="266"/>
                  </a:moveTo>
                  <a:lnTo>
                    <a:pt x="9363" y="266"/>
                  </a:lnTo>
                  <a:lnTo>
                    <a:pt x="9363" y="62334"/>
                  </a:lnTo>
                  <a:lnTo>
                    <a:pt x="496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55FAE37E-EC8C-411A-B997-39BB5CA9BC57}"/>
                </a:ext>
              </a:extLst>
            </p:cNvPr>
            <p:cNvSpPr/>
            <p:nvPr/>
          </p:nvSpPr>
          <p:spPr>
            <a:xfrm>
              <a:off x="4462826" y="5068155"/>
              <a:ext cx="1161565" cy="62068"/>
            </a:xfrm>
            <a:custGeom>
              <a:avLst/>
              <a:gdLst>
                <a:gd name="connsiteX0" fmla="*/ 497 w 1161565"/>
                <a:gd name="connsiteY0" fmla="*/ 266 h 62068"/>
                <a:gd name="connsiteX1" fmla="*/ 1162062 w 1161565"/>
                <a:gd name="connsiteY1" fmla="*/ 266 h 62068"/>
                <a:gd name="connsiteX2" fmla="*/ 1162062 w 1161565"/>
                <a:gd name="connsiteY2" fmla="*/ 62334 h 62068"/>
                <a:gd name="connsiteX3" fmla="*/ 497 w 1161565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1565" h="62068">
                  <a:moveTo>
                    <a:pt x="497" y="266"/>
                  </a:moveTo>
                  <a:lnTo>
                    <a:pt x="1162062" y="266"/>
                  </a:lnTo>
                  <a:lnTo>
                    <a:pt x="1162062" y="62334"/>
                  </a:lnTo>
                  <a:lnTo>
                    <a:pt x="497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143E4816-FF09-4ED1-BCA3-9EB3B4FAE089}"/>
                </a:ext>
              </a:extLst>
            </p:cNvPr>
            <p:cNvSpPr/>
            <p:nvPr/>
          </p:nvSpPr>
          <p:spPr>
            <a:xfrm>
              <a:off x="5624391" y="5068155"/>
              <a:ext cx="8866" cy="62068"/>
            </a:xfrm>
            <a:custGeom>
              <a:avLst/>
              <a:gdLst>
                <a:gd name="connsiteX0" fmla="*/ 628 w 8866"/>
                <a:gd name="connsiteY0" fmla="*/ 266 h 62068"/>
                <a:gd name="connsiteX1" fmla="*/ 9495 w 8866"/>
                <a:gd name="connsiteY1" fmla="*/ 266 h 62068"/>
                <a:gd name="connsiteX2" fmla="*/ 9495 w 8866"/>
                <a:gd name="connsiteY2" fmla="*/ 62334 h 62068"/>
                <a:gd name="connsiteX3" fmla="*/ 628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628" y="266"/>
                  </a:moveTo>
                  <a:lnTo>
                    <a:pt x="9495" y="266"/>
                  </a:lnTo>
                  <a:lnTo>
                    <a:pt x="9495" y="62334"/>
                  </a:lnTo>
                  <a:lnTo>
                    <a:pt x="628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33E962E1-7D1A-4031-A158-E1B767E619EC}"/>
                </a:ext>
              </a:extLst>
            </p:cNvPr>
            <p:cNvSpPr/>
            <p:nvPr/>
          </p:nvSpPr>
          <p:spPr>
            <a:xfrm>
              <a:off x="5633258" y="5068155"/>
              <a:ext cx="168471" cy="62068"/>
            </a:xfrm>
            <a:custGeom>
              <a:avLst/>
              <a:gdLst>
                <a:gd name="connsiteX0" fmla="*/ 629 w 168471"/>
                <a:gd name="connsiteY0" fmla="*/ 266 h 62068"/>
                <a:gd name="connsiteX1" fmla="*/ 169100 w 168471"/>
                <a:gd name="connsiteY1" fmla="*/ 266 h 62068"/>
                <a:gd name="connsiteX2" fmla="*/ 169100 w 168471"/>
                <a:gd name="connsiteY2" fmla="*/ 62334 h 62068"/>
                <a:gd name="connsiteX3" fmla="*/ 629 w 168471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471" h="62068">
                  <a:moveTo>
                    <a:pt x="629" y="266"/>
                  </a:moveTo>
                  <a:lnTo>
                    <a:pt x="169100" y="266"/>
                  </a:lnTo>
                  <a:lnTo>
                    <a:pt x="169100" y="62334"/>
                  </a:lnTo>
                  <a:lnTo>
                    <a:pt x="629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9AD8BF4D-87E0-4B2F-91B9-54B3256CE2FB}"/>
                </a:ext>
              </a:extLst>
            </p:cNvPr>
            <p:cNvSpPr/>
            <p:nvPr/>
          </p:nvSpPr>
          <p:spPr>
            <a:xfrm>
              <a:off x="5801730" y="5068155"/>
              <a:ext cx="8866" cy="62068"/>
            </a:xfrm>
            <a:custGeom>
              <a:avLst/>
              <a:gdLst>
                <a:gd name="connsiteX0" fmla="*/ 648 w 8866"/>
                <a:gd name="connsiteY0" fmla="*/ 266 h 62068"/>
                <a:gd name="connsiteX1" fmla="*/ 9515 w 8866"/>
                <a:gd name="connsiteY1" fmla="*/ 266 h 62068"/>
                <a:gd name="connsiteX2" fmla="*/ 9515 w 8866"/>
                <a:gd name="connsiteY2" fmla="*/ 62334 h 62068"/>
                <a:gd name="connsiteX3" fmla="*/ 648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648" y="266"/>
                  </a:moveTo>
                  <a:lnTo>
                    <a:pt x="9515" y="266"/>
                  </a:lnTo>
                  <a:lnTo>
                    <a:pt x="9515" y="62334"/>
                  </a:lnTo>
                  <a:lnTo>
                    <a:pt x="648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E32B368-20DD-4923-8948-662BF5591F19}"/>
                </a:ext>
              </a:extLst>
            </p:cNvPr>
            <p:cNvSpPr/>
            <p:nvPr/>
          </p:nvSpPr>
          <p:spPr>
            <a:xfrm>
              <a:off x="5810596" y="5068155"/>
              <a:ext cx="283741" cy="62068"/>
            </a:xfrm>
            <a:custGeom>
              <a:avLst/>
              <a:gdLst>
                <a:gd name="connsiteX0" fmla="*/ 649 w 283741"/>
                <a:gd name="connsiteY0" fmla="*/ 266 h 62068"/>
                <a:gd name="connsiteX1" fmla="*/ 284390 w 283741"/>
                <a:gd name="connsiteY1" fmla="*/ 266 h 62068"/>
                <a:gd name="connsiteX2" fmla="*/ 284390 w 283741"/>
                <a:gd name="connsiteY2" fmla="*/ 62334 h 62068"/>
                <a:gd name="connsiteX3" fmla="*/ 649 w 283741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741" h="62068">
                  <a:moveTo>
                    <a:pt x="649" y="266"/>
                  </a:moveTo>
                  <a:lnTo>
                    <a:pt x="284390" y="266"/>
                  </a:lnTo>
                  <a:lnTo>
                    <a:pt x="284390" y="62334"/>
                  </a:lnTo>
                  <a:lnTo>
                    <a:pt x="649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1753378-140D-4D4D-8A50-6D9AC3CAEC97}"/>
                </a:ext>
              </a:extLst>
            </p:cNvPr>
            <p:cNvSpPr/>
            <p:nvPr/>
          </p:nvSpPr>
          <p:spPr>
            <a:xfrm>
              <a:off x="6094338" y="5068155"/>
              <a:ext cx="8866" cy="62068"/>
            </a:xfrm>
            <a:custGeom>
              <a:avLst/>
              <a:gdLst>
                <a:gd name="connsiteX0" fmla="*/ 681 w 8866"/>
                <a:gd name="connsiteY0" fmla="*/ 266 h 62068"/>
                <a:gd name="connsiteX1" fmla="*/ 9548 w 8866"/>
                <a:gd name="connsiteY1" fmla="*/ 266 h 62068"/>
                <a:gd name="connsiteX2" fmla="*/ 9548 w 8866"/>
                <a:gd name="connsiteY2" fmla="*/ 62334 h 62068"/>
                <a:gd name="connsiteX3" fmla="*/ 681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681" y="266"/>
                  </a:moveTo>
                  <a:lnTo>
                    <a:pt x="9548" y="266"/>
                  </a:lnTo>
                  <a:lnTo>
                    <a:pt x="9548" y="62334"/>
                  </a:lnTo>
                  <a:lnTo>
                    <a:pt x="681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CD72B49-D500-4184-9871-E4FFFE286283}"/>
                </a:ext>
              </a:extLst>
            </p:cNvPr>
            <p:cNvSpPr/>
            <p:nvPr/>
          </p:nvSpPr>
          <p:spPr>
            <a:xfrm>
              <a:off x="6103204" y="5068155"/>
              <a:ext cx="425611" cy="62068"/>
            </a:xfrm>
            <a:custGeom>
              <a:avLst/>
              <a:gdLst>
                <a:gd name="connsiteX0" fmla="*/ 682 w 425611"/>
                <a:gd name="connsiteY0" fmla="*/ 266 h 62068"/>
                <a:gd name="connsiteX1" fmla="*/ 426294 w 425611"/>
                <a:gd name="connsiteY1" fmla="*/ 266 h 62068"/>
                <a:gd name="connsiteX2" fmla="*/ 426294 w 425611"/>
                <a:gd name="connsiteY2" fmla="*/ 62334 h 62068"/>
                <a:gd name="connsiteX3" fmla="*/ 682 w 425611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611" h="62068">
                  <a:moveTo>
                    <a:pt x="682" y="266"/>
                  </a:moveTo>
                  <a:lnTo>
                    <a:pt x="426294" y="266"/>
                  </a:lnTo>
                  <a:lnTo>
                    <a:pt x="426294" y="62334"/>
                  </a:lnTo>
                  <a:lnTo>
                    <a:pt x="682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EB328A1C-CA7A-4E26-8B73-3F6B2AC44106}"/>
                </a:ext>
              </a:extLst>
            </p:cNvPr>
            <p:cNvSpPr/>
            <p:nvPr/>
          </p:nvSpPr>
          <p:spPr>
            <a:xfrm>
              <a:off x="6528816" y="5068155"/>
              <a:ext cx="8866" cy="62068"/>
            </a:xfrm>
            <a:custGeom>
              <a:avLst/>
              <a:gdLst>
                <a:gd name="connsiteX0" fmla="*/ 730 w 8866"/>
                <a:gd name="connsiteY0" fmla="*/ 266 h 62068"/>
                <a:gd name="connsiteX1" fmla="*/ 9597 w 8866"/>
                <a:gd name="connsiteY1" fmla="*/ 266 h 62068"/>
                <a:gd name="connsiteX2" fmla="*/ 9597 w 8866"/>
                <a:gd name="connsiteY2" fmla="*/ 62334 h 62068"/>
                <a:gd name="connsiteX3" fmla="*/ 730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30" y="266"/>
                  </a:moveTo>
                  <a:lnTo>
                    <a:pt x="9597" y="266"/>
                  </a:lnTo>
                  <a:lnTo>
                    <a:pt x="9597" y="62334"/>
                  </a:lnTo>
                  <a:lnTo>
                    <a:pt x="730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6BA406C8-8326-405C-87D5-B802500A0236}"/>
                </a:ext>
              </a:extLst>
            </p:cNvPr>
            <p:cNvSpPr/>
            <p:nvPr/>
          </p:nvSpPr>
          <p:spPr>
            <a:xfrm>
              <a:off x="6537683" y="5068155"/>
              <a:ext cx="115269" cy="62068"/>
            </a:xfrm>
            <a:custGeom>
              <a:avLst/>
              <a:gdLst>
                <a:gd name="connsiteX0" fmla="*/ 731 w 115269"/>
                <a:gd name="connsiteY0" fmla="*/ 266 h 62068"/>
                <a:gd name="connsiteX1" fmla="*/ 116001 w 115269"/>
                <a:gd name="connsiteY1" fmla="*/ 266 h 62068"/>
                <a:gd name="connsiteX2" fmla="*/ 116001 w 115269"/>
                <a:gd name="connsiteY2" fmla="*/ 62334 h 62068"/>
                <a:gd name="connsiteX3" fmla="*/ 731 w 115269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69" h="62068">
                  <a:moveTo>
                    <a:pt x="731" y="266"/>
                  </a:moveTo>
                  <a:lnTo>
                    <a:pt x="116001" y="266"/>
                  </a:lnTo>
                  <a:lnTo>
                    <a:pt x="116001" y="62334"/>
                  </a:lnTo>
                  <a:lnTo>
                    <a:pt x="731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F740CA83-7744-47FE-B98D-25EE07B4991D}"/>
                </a:ext>
              </a:extLst>
            </p:cNvPr>
            <p:cNvSpPr/>
            <p:nvPr/>
          </p:nvSpPr>
          <p:spPr>
            <a:xfrm>
              <a:off x="6652953" y="5068155"/>
              <a:ext cx="8866" cy="62068"/>
            </a:xfrm>
            <a:custGeom>
              <a:avLst/>
              <a:gdLst>
                <a:gd name="connsiteX0" fmla="*/ 744 w 8866"/>
                <a:gd name="connsiteY0" fmla="*/ 266 h 62068"/>
                <a:gd name="connsiteX1" fmla="*/ 9611 w 8866"/>
                <a:gd name="connsiteY1" fmla="*/ 266 h 62068"/>
                <a:gd name="connsiteX2" fmla="*/ 9611 w 8866"/>
                <a:gd name="connsiteY2" fmla="*/ 62334 h 62068"/>
                <a:gd name="connsiteX3" fmla="*/ 744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744" y="266"/>
                  </a:moveTo>
                  <a:lnTo>
                    <a:pt x="9611" y="266"/>
                  </a:lnTo>
                  <a:lnTo>
                    <a:pt x="9611" y="62334"/>
                  </a:lnTo>
                  <a:lnTo>
                    <a:pt x="744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FBCC751D-FB7E-43D3-B0C2-FA0196BC7827}"/>
                </a:ext>
              </a:extLst>
            </p:cNvPr>
            <p:cNvSpPr/>
            <p:nvPr/>
          </p:nvSpPr>
          <p:spPr>
            <a:xfrm>
              <a:off x="6661820" y="5068155"/>
              <a:ext cx="860090" cy="62068"/>
            </a:xfrm>
            <a:custGeom>
              <a:avLst/>
              <a:gdLst>
                <a:gd name="connsiteX0" fmla="*/ 745 w 860090"/>
                <a:gd name="connsiteY0" fmla="*/ 266 h 62068"/>
                <a:gd name="connsiteX1" fmla="*/ 860835 w 860090"/>
                <a:gd name="connsiteY1" fmla="*/ 266 h 62068"/>
                <a:gd name="connsiteX2" fmla="*/ 860835 w 860090"/>
                <a:gd name="connsiteY2" fmla="*/ 62334 h 62068"/>
                <a:gd name="connsiteX3" fmla="*/ 745 w 860090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090" h="62068">
                  <a:moveTo>
                    <a:pt x="745" y="266"/>
                  </a:moveTo>
                  <a:lnTo>
                    <a:pt x="860835" y="266"/>
                  </a:lnTo>
                  <a:lnTo>
                    <a:pt x="860835" y="62334"/>
                  </a:lnTo>
                  <a:lnTo>
                    <a:pt x="745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7935264E-6F92-427F-BB9C-464E4137E03E}"/>
                </a:ext>
              </a:extLst>
            </p:cNvPr>
            <p:cNvSpPr/>
            <p:nvPr/>
          </p:nvSpPr>
          <p:spPr>
            <a:xfrm>
              <a:off x="7521910" y="5068155"/>
              <a:ext cx="8866" cy="62068"/>
            </a:xfrm>
            <a:custGeom>
              <a:avLst/>
              <a:gdLst>
                <a:gd name="connsiteX0" fmla="*/ 842 w 8866"/>
                <a:gd name="connsiteY0" fmla="*/ 266 h 62068"/>
                <a:gd name="connsiteX1" fmla="*/ 9709 w 8866"/>
                <a:gd name="connsiteY1" fmla="*/ 266 h 62068"/>
                <a:gd name="connsiteX2" fmla="*/ 9709 w 8866"/>
                <a:gd name="connsiteY2" fmla="*/ 62334 h 62068"/>
                <a:gd name="connsiteX3" fmla="*/ 842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842" y="266"/>
                  </a:moveTo>
                  <a:lnTo>
                    <a:pt x="9709" y="266"/>
                  </a:lnTo>
                  <a:lnTo>
                    <a:pt x="9709" y="62334"/>
                  </a:lnTo>
                  <a:lnTo>
                    <a:pt x="842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A607C4B4-EF75-4C38-9975-5E4106515398}"/>
                </a:ext>
              </a:extLst>
            </p:cNvPr>
            <p:cNvSpPr/>
            <p:nvPr/>
          </p:nvSpPr>
          <p:spPr>
            <a:xfrm>
              <a:off x="7530777" y="5068155"/>
              <a:ext cx="2668939" cy="62068"/>
            </a:xfrm>
            <a:custGeom>
              <a:avLst/>
              <a:gdLst>
                <a:gd name="connsiteX0" fmla="*/ 843 w 2668939"/>
                <a:gd name="connsiteY0" fmla="*/ 266 h 62068"/>
                <a:gd name="connsiteX1" fmla="*/ 2669783 w 2668939"/>
                <a:gd name="connsiteY1" fmla="*/ 266 h 62068"/>
                <a:gd name="connsiteX2" fmla="*/ 2669783 w 2668939"/>
                <a:gd name="connsiteY2" fmla="*/ 62334 h 62068"/>
                <a:gd name="connsiteX3" fmla="*/ 843 w 2668939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39" h="62068">
                  <a:moveTo>
                    <a:pt x="843" y="266"/>
                  </a:moveTo>
                  <a:lnTo>
                    <a:pt x="2669783" y="266"/>
                  </a:lnTo>
                  <a:lnTo>
                    <a:pt x="2669783" y="62334"/>
                  </a:lnTo>
                  <a:lnTo>
                    <a:pt x="843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DCB3F7B-5F36-4070-BDEC-B4623D58670F}"/>
                </a:ext>
              </a:extLst>
            </p:cNvPr>
            <p:cNvSpPr/>
            <p:nvPr/>
          </p:nvSpPr>
          <p:spPr>
            <a:xfrm>
              <a:off x="10199716" y="5068155"/>
              <a:ext cx="8866" cy="62068"/>
            </a:xfrm>
            <a:custGeom>
              <a:avLst/>
              <a:gdLst>
                <a:gd name="connsiteX0" fmla="*/ 1144 w 8866"/>
                <a:gd name="connsiteY0" fmla="*/ 266 h 62068"/>
                <a:gd name="connsiteX1" fmla="*/ 10011 w 8866"/>
                <a:gd name="connsiteY1" fmla="*/ 266 h 62068"/>
                <a:gd name="connsiteX2" fmla="*/ 10011 w 8866"/>
                <a:gd name="connsiteY2" fmla="*/ 62334 h 62068"/>
                <a:gd name="connsiteX3" fmla="*/ 1144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44" y="266"/>
                  </a:moveTo>
                  <a:lnTo>
                    <a:pt x="10011" y="266"/>
                  </a:lnTo>
                  <a:lnTo>
                    <a:pt x="10011" y="62334"/>
                  </a:lnTo>
                  <a:lnTo>
                    <a:pt x="1144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AC63E93-BEE1-4D4B-B112-76FC8F7BB75F}"/>
                </a:ext>
              </a:extLst>
            </p:cNvPr>
            <p:cNvSpPr/>
            <p:nvPr/>
          </p:nvSpPr>
          <p:spPr>
            <a:xfrm>
              <a:off x="10208583" y="5068155"/>
              <a:ext cx="399010" cy="62068"/>
            </a:xfrm>
            <a:custGeom>
              <a:avLst/>
              <a:gdLst>
                <a:gd name="connsiteX0" fmla="*/ 1145 w 399010"/>
                <a:gd name="connsiteY0" fmla="*/ 266 h 62068"/>
                <a:gd name="connsiteX1" fmla="*/ 400156 w 399010"/>
                <a:gd name="connsiteY1" fmla="*/ 266 h 62068"/>
                <a:gd name="connsiteX2" fmla="*/ 400156 w 399010"/>
                <a:gd name="connsiteY2" fmla="*/ 62334 h 62068"/>
                <a:gd name="connsiteX3" fmla="*/ 1145 w 399010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010" h="62068">
                  <a:moveTo>
                    <a:pt x="1145" y="266"/>
                  </a:moveTo>
                  <a:lnTo>
                    <a:pt x="400156" y="266"/>
                  </a:lnTo>
                  <a:lnTo>
                    <a:pt x="400156" y="62334"/>
                  </a:lnTo>
                  <a:lnTo>
                    <a:pt x="1145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0DBA12F8-9238-4E2A-A42B-D648FCA48F26}"/>
                </a:ext>
              </a:extLst>
            </p:cNvPr>
            <p:cNvSpPr/>
            <p:nvPr/>
          </p:nvSpPr>
          <p:spPr>
            <a:xfrm>
              <a:off x="10607594" y="5068155"/>
              <a:ext cx="8866" cy="62068"/>
            </a:xfrm>
            <a:custGeom>
              <a:avLst/>
              <a:gdLst>
                <a:gd name="connsiteX0" fmla="*/ 1190 w 8866"/>
                <a:gd name="connsiteY0" fmla="*/ 266 h 62068"/>
                <a:gd name="connsiteX1" fmla="*/ 10057 w 8866"/>
                <a:gd name="connsiteY1" fmla="*/ 266 h 62068"/>
                <a:gd name="connsiteX2" fmla="*/ 10057 w 8866"/>
                <a:gd name="connsiteY2" fmla="*/ 62334 h 62068"/>
                <a:gd name="connsiteX3" fmla="*/ 1190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190" y="266"/>
                  </a:moveTo>
                  <a:lnTo>
                    <a:pt x="10057" y="266"/>
                  </a:lnTo>
                  <a:lnTo>
                    <a:pt x="10057" y="62334"/>
                  </a:lnTo>
                  <a:lnTo>
                    <a:pt x="1190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328815E2-9B9D-498E-A4BE-52A31F5EFC5F}"/>
                </a:ext>
              </a:extLst>
            </p:cNvPr>
            <p:cNvSpPr/>
            <p:nvPr/>
          </p:nvSpPr>
          <p:spPr>
            <a:xfrm>
              <a:off x="10616461" y="5068155"/>
              <a:ext cx="257140" cy="62068"/>
            </a:xfrm>
            <a:custGeom>
              <a:avLst/>
              <a:gdLst>
                <a:gd name="connsiteX0" fmla="*/ 1191 w 257140"/>
                <a:gd name="connsiteY0" fmla="*/ 266 h 62068"/>
                <a:gd name="connsiteX1" fmla="*/ 258331 w 257140"/>
                <a:gd name="connsiteY1" fmla="*/ 266 h 62068"/>
                <a:gd name="connsiteX2" fmla="*/ 258331 w 257140"/>
                <a:gd name="connsiteY2" fmla="*/ 62334 h 62068"/>
                <a:gd name="connsiteX3" fmla="*/ 1191 w 257140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40" h="62068">
                  <a:moveTo>
                    <a:pt x="1191" y="266"/>
                  </a:moveTo>
                  <a:lnTo>
                    <a:pt x="258331" y="266"/>
                  </a:lnTo>
                  <a:lnTo>
                    <a:pt x="258331" y="62334"/>
                  </a:lnTo>
                  <a:lnTo>
                    <a:pt x="1191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BB0D10A1-A5F5-4015-9AB3-3CB9818254C4}"/>
                </a:ext>
              </a:extLst>
            </p:cNvPr>
            <p:cNvSpPr/>
            <p:nvPr/>
          </p:nvSpPr>
          <p:spPr>
            <a:xfrm>
              <a:off x="10873602" y="5094756"/>
              <a:ext cx="26600" cy="8866"/>
            </a:xfrm>
            <a:custGeom>
              <a:avLst/>
              <a:gdLst>
                <a:gd name="connsiteX0" fmla="*/ 1220 w 26600"/>
                <a:gd name="connsiteY0" fmla="*/ 269 h 8866"/>
                <a:gd name="connsiteX1" fmla="*/ 27821 w 26600"/>
                <a:gd name="connsiteY1" fmla="*/ 269 h 8866"/>
                <a:gd name="connsiteX2" fmla="*/ 27821 w 26600"/>
                <a:gd name="connsiteY2" fmla="*/ 9136 h 8866"/>
                <a:gd name="connsiteX3" fmla="*/ 1220 w 26600"/>
                <a:gd name="connsiteY3" fmla="*/ 913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269"/>
                  </a:moveTo>
                  <a:lnTo>
                    <a:pt x="27821" y="269"/>
                  </a:lnTo>
                  <a:lnTo>
                    <a:pt x="27821" y="9136"/>
                  </a:lnTo>
                  <a:lnTo>
                    <a:pt x="1220" y="9136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848362FB-45FB-40D9-8842-C0A249CB9B40}"/>
                </a:ext>
              </a:extLst>
            </p:cNvPr>
            <p:cNvSpPr/>
            <p:nvPr/>
          </p:nvSpPr>
          <p:spPr>
            <a:xfrm>
              <a:off x="10900202" y="5094756"/>
              <a:ext cx="8866" cy="8866"/>
            </a:xfrm>
            <a:custGeom>
              <a:avLst/>
              <a:gdLst>
                <a:gd name="connsiteX0" fmla="*/ 1223 w 8866"/>
                <a:gd name="connsiteY0" fmla="*/ 269 h 8866"/>
                <a:gd name="connsiteX1" fmla="*/ 10090 w 8866"/>
                <a:gd name="connsiteY1" fmla="*/ 269 h 8866"/>
                <a:gd name="connsiteX2" fmla="*/ 10090 w 8866"/>
                <a:gd name="connsiteY2" fmla="*/ 9136 h 8866"/>
                <a:gd name="connsiteX3" fmla="*/ 1223 w 8866"/>
                <a:gd name="connsiteY3" fmla="*/ 913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269"/>
                  </a:moveTo>
                  <a:lnTo>
                    <a:pt x="10090" y="269"/>
                  </a:lnTo>
                  <a:lnTo>
                    <a:pt x="10090" y="9136"/>
                  </a:lnTo>
                  <a:lnTo>
                    <a:pt x="1223" y="9136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5A63AFEC-FBB6-499F-BCAB-CA59CA8E9679}"/>
                </a:ext>
              </a:extLst>
            </p:cNvPr>
            <p:cNvSpPr/>
            <p:nvPr/>
          </p:nvSpPr>
          <p:spPr>
            <a:xfrm>
              <a:off x="10909069" y="5068155"/>
              <a:ext cx="665018" cy="62068"/>
            </a:xfrm>
            <a:custGeom>
              <a:avLst/>
              <a:gdLst>
                <a:gd name="connsiteX0" fmla="*/ 1224 w 665018"/>
                <a:gd name="connsiteY0" fmla="*/ 266 h 62068"/>
                <a:gd name="connsiteX1" fmla="*/ 666242 w 665018"/>
                <a:gd name="connsiteY1" fmla="*/ 266 h 62068"/>
                <a:gd name="connsiteX2" fmla="*/ 666242 w 665018"/>
                <a:gd name="connsiteY2" fmla="*/ 62334 h 62068"/>
                <a:gd name="connsiteX3" fmla="*/ 1224 w 665018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5018" h="62068">
                  <a:moveTo>
                    <a:pt x="1224" y="266"/>
                  </a:moveTo>
                  <a:lnTo>
                    <a:pt x="666242" y="266"/>
                  </a:lnTo>
                  <a:lnTo>
                    <a:pt x="666242" y="62334"/>
                  </a:lnTo>
                  <a:lnTo>
                    <a:pt x="1224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389689FD-CE63-4A94-8A44-4E0A33285AC7}"/>
                </a:ext>
              </a:extLst>
            </p:cNvPr>
            <p:cNvSpPr/>
            <p:nvPr/>
          </p:nvSpPr>
          <p:spPr>
            <a:xfrm>
              <a:off x="11574087" y="5068155"/>
              <a:ext cx="8866" cy="62068"/>
            </a:xfrm>
            <a:custGeom>
              <a:avLst/>
              <a:gdLst>
                <a:gd name="connsiteX0" fmla="*/ 1299 w 8866"/>
                <a:gd name="connsiteY0" fmla="*/ 266 h 62068"/>
                <a:gd name="connsiteX1" fmla="*/ 10166 w 8866"/>
                <a:gd name="connsiteY1" fmla="*/ 266 h 62068"/>
                <a:gd name="connsiteX2" fmla="*/ 10166 w 8866"/>
                <a:gd name="connsiteY2" fmla="*/ 62334 h 62068"/>
                <a:gd name="connsiteX3" fmla="*/ 1299 w 8866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62068">
                  <a:moveTo>
                    <a:pt x="1299" y="266"/>
                  </a:moveTo>
                  <a:lnTo>
                    <a:pt x="10166" y="266"/>
                  </a:lnTo>
                  <a:lnTo>
                    <a:pt x="10166" y="62334"/>
                  </a:lnTo>
                  <a:lnTo>
                    <a:pt x="1299" y="62334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E1D566C8-EBEC-404E-9EB5-A71A7B94E253}"/>
                </a:ext>
              </a:extLst>
            </p:cNvPr>
            <p:cNvSpPr/>
            <p:nvPr/>
          </p:nvSpPr>
          <p:spPr>
            <a:xfrm>
              <a:off x="11582954" y="5068155"/>
              <a:ext cx="620683" cy="62068"/>
            </a:xfrm>
            <a:custGeom>
              <a:avLst/>
              <a:gdLst>
                <a:gd name="connsiteX0" fmla="*/ 1300 w 620683"/>
                <a:gd name="connsiteY0" fmla="*/ 266 h 62068"/>
                <a:gd name="connsiteX1" fmla="*/ 621984 w 620683"/>
                <a:gd name="connsiteY1" fmla="*/ 266 h 62068"/>
                <a:gd name="connsiteX2" fmla="*/ 621984 w 620683"/>
                <a:gd name="connsiteY2" fmla="*/ 62334 h 62068"/>
                <a:gd name="connsiteX3" fmla="*/ 1300 w 620683"/>
                <a:gd name="connsiteY3" fmla="*/ 62334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683" h="62068">
                  <a:moveTo>
                    <a:pt x="1300" y="266"/>
                  </a:moveTo>
                  <a:lnTo>
                    <a:pt x="621984" y="266"/>
                  </a:lnTo>
                  <a:lnTo>
                    <a:pt x="621984" y="62334"/>
                  </a:lnTo>
                  <a:lnTo>
                    <a:pt x="1300" y="62334"/>
                  </a:lnTo>
                  <a:close/>
                </a:path>
              </a:pathLst>
            </a:custGeom>
            <a:solidFill>
              <a:srgbClr val="DEDEDE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AC57FDF0-FA28-4A00-A299-A16307681284}"/>
                </a:ext>
              </a:extLst>
            </p:cNvPr>
            <p:cNvSpPr/>
            <p:nvPr/>
          </p:nvSpPr>
          <p:spPr>
            <a:xfrm>
              <a:off x="1102268" y="5147958"/>
              <a:ext cx="9771333" cy="62068"/>
            </a:xfrm>
            <a:custGeom>
              <a:avLst/>
              <a:gdLst>
                <a:gd name="connsiteX0" fmla="*/ 118 w 9771333"/>
                <a:gd name="connsiteY0" fmla="*/ 275 h 62068"/>
                <a:gd name="connsiteX1" fmla="*/ 9771452 w 9771333"/>
                <a:gd name="connsiteY1" fmla="*/ 275 h 62068"/>
                <a:gd name="connsiteX2" fmla="*/ 9771452 w 9771333"/>
                <a:gd name="connsiteY2" fmla="*/ 62343 h 62068"/>
                <a:gd name="connsiteX3" fmla="*/ 118 w 9771333"/>
                <a:gd name="connsiteY3" fmla="*/ 6234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1333" h="62068">
                  <a:moveTo>
                    <a:pt x="118" y="275"/>
                  </a:moveTo>
                  <a:lnTo>
                    <a:pt x="9771452" y="275"/>
                  </a:lnTo>
                  <a:lnTo>
                    <a:pt x="9771452" y="62343"/>
                  </a:lnTo>
                  <a:lnTo>
                    <a:pt x="118" y="6234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D95E3F3E-3856-4A6B-8A18-A80B9CCE740A}"/>
                </a:ext>
              </a:extLst>
            </p:cNvPr>
            <p:cNvSpPr/>
            <p:nvPr/>
          </p:nvSpPr>
          <p:spPr>
            <a:xfrm>
              <a:off x="10873602" y="5174558"/>
              <a:ext cx="26600" cy="8866"/>
            </a:xfrm>
            <a:custGeom>
              <a:avLst/>
              <a:gdLst>
                <a:gd name="connsiteX0" fmla="*/ 1220 w 26600"/>
                <a:gd name="connsiteY0" fmla="*/ 278 h 8866"/>
                <a:gd name="connsiteX1" fmla="*/ 27821 w 26600"/>
                <a:gd name="connsiteY1" fmla="*/ 278 h 8866"/>
                <a:gd name="connsiteX2" fmla="*/ 27821 w 26600"/>
                <a:gd name="connsiteY2" fmla="*/ 9145 h 8866"/>
                <a:gd name="connsiteX3" fmla="*/ 1220 w 26600"/>
                <a:gd name="connsiteY3" fmla="*/ 9145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278"/>
                  </a:moveTo>
                  <a:lnTo>
                    <a:pt x="27821" y="278"/>
                  </a:lnTo>
                  <a:lnTo>
                    <a:pt x="27821" y="9145"/>
                  </a:lnTo>
                  <a:lnTo>
                    <a:pt x="1220" y="9145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5721D0F-041F-4BBC-AA0B-628F0D5E0F24}"/>
                </a:ext>
              </a:extLst>
            </p:cNvPr>
            <p:cNvSpPr/>
            <p:nvPr/>
          </p:nvSpPr>
          <p:spPr>
            <a:xfrm>
              <a:off x="10900202" y="5174558"/>
              <a:ext cx="8866" cy="8866"/>
            </a:xfrm>
            <a:custGeom>
              <a:avLst/>
              <a:gdLst>
                <a:gd name="connsiteX0" fmla="*/ 1223 w 8866"/>
                <a:gd name="connsiteY0" fmla="*/ 278 h 8866"/>
                <a:gd name="connsiteX1" fmla="*/ 10090 w 8866"/>
                <a:gd name="connsiteY1" fmla="*/ 278 h 8866"/>
                <a:gd name="connsiteX2" fmla="*/ 10090 w 8866"/>
                <a:gd name="connsiteY2" fmla="*/ 9145 h 8866"/>
                <a:gd name="connsiteX3" fmla="*/ 1223 w 8866"/>
                <a:gd name="connsiteY3" fmla="*/ 9145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66" h="8866">
                  <a:moveTo>
                    <a:pt x="1223" y="278"/>
                  </a:moveTo>
                  <a:lnTo>
                    <a:pt x="10090" y="278"/>
                  </a:lnTo>
                  <a:lnTo>
                    <a:pt x="10090" y="9145"/>
                  </a:lnTo>
                  <a:lnTo>
                    <a:pt x="1223" y="9145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D25B5ABB-6211-471A-8BE2-1714EDCE9A88}"/>
                </a:ext>
              </a:extLst>
            </p:cNvPr>
            <p:cNvSpPr/>
            <p:nvPr/>
          </p:nvSpPr>
          <p:spPr>
            <a:xfrm>
              <a:off x="10909069" y="5147958"/>
              <a:ext cx="1294568" cy="62068"/>
            </a:xfrm>
            <a:custGeom>
              <a:avLst/>
              <a:gdLst>
                <a:gd name="connsiteX0" fmla="*/ 1224 w 1294568"/>
                <a:gd name="connsiteY0" fmla="*/ 275 h 62068"/>
                <a:gd name="connsiteX1" fmla="*/ 1295793 w 1294568"/>
                <a:gd name="connsiteY1" fmla="*/ 275 h 62068"/>
                <a:gd name="connsiteX2" fmla="*/ 1295793 w 1294568"/>
                <a:gd name="connsiteY2" fmla="*/ 62343 h 62068"/>
                <a:gd name="connsiteX3" fmla="*/ 1224 w 1294568"/>
                <a:gd name="connsiteY3" fmla="*/ 62343 h 6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4568" h="62068">
                  <a:moveTo>
                    <a:pt x="1224" y="275"/>
                  </a:moveTo>
                  <a:lnTo>
                    <a:pt x="1295793" y="275"/>
                  </a:lnTo>
                  <a:lnTo>
                    <a:pt x="1295793" y="62343"/>
                  </a:lnTo>
                  <a:lnTo>
                    <a:pt x="1224" y="62343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2E7556DE-5A7B-48A7-B5E6-C54FA3295491}"/>
                </a:ext>
              </a:extLst>
            </p:cNvPr>
            <p:cNvSpPr/>
            <p:nvPr/>
          </p:nvSpPr>
          <p:spPr>
            <a:xfrm>
              <a:off x="1102268" y="3410043"/>
              <a:ext cx="11092503" cy="124136"/>
            </a:xfrm>
            <a:custGeom>
              <a:avLst/>
              <a:gdLst>
                <a:gd name="connsiteX0" fmla="*/ 71061 w 11092503"/>
                <a:gd name="connsiteY0" fmla="*/ 79 h 124136"/>
                <a:gd name="connsiteX1" fmla="*/ 11092629 w 11092503"/>
                <a:gd name="connsiteY1" fmla="*/ 79 h 124136"/>
                <a:gd name="connsiteX2" fmla="*/ 11066029 w 11092503"/>
                <a:gd name="connsiteY2" fmla="*/ 26680 h 124136"/>
                <a:gd name="connsiteX3" fmla="*/ 11092629 w 11092503"/>
                <a:gd name="connsiteY3" fmla="*/ 62147 h 124136"/>
                <a:gd name="connsiteX4" fmla="*/ 11066029 w 11092503"/>
                <a:gd name="connsiteY4" fmla="*/ 97615 h 124136"/>
                <a:gd name="connsiteX5" fmla="*/ 11092629 w 11092503"/>
                <a:gd name="connsiteY5" fmla="*/ 124216 h 124136"/>
                <a:gd name="connsiteX6" fmla="*/ 71061 w 11092503"/>
                <a:gd name="connsiteY6" fmla="*/ 124216 h 124136"/>
                <a:gd name="connsiteX7" fmla="*/ 126 w 11092503"/>
                <a:gd name="connsiteY7" fmla="*/ 6214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79"/>
                  </a:moveTo>
                  <a:lnTo>
                    <a:pt x="11092629" y="79"/>
                  </a:lnTo>
                  <a:lnTo>
                    <a:pt x="11066029" y="26680"/>
                  </a:lnTo>
                  <a:lnTo>
                    <a:pt x="11092629" y="62147"/>
                  </a:lnTo>
                  <a:lnTo>
                    <a:pt x="11066029" y="97615"/>
                  </a:lnTo>
                  <a:lnTo>
                    <a:pt x="11092629" y="124216"/>
                  </a:lnTo>
                  <a:lnTo>
                    <a:pt x="71061" y="124216"/>
                  </a:lnTo>
                  <a:lnTo>
                    <a:pt x="126" y="62147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5443FCFA-5E3F-4534-9876-7C5053BC2E59}"/>
                </a:ext>
              </a:extLst>
            </p:cNvPr>
            <p:cNvSpPr/>
            <p:nvPr/>
          </p:nvSpPr>
          <p:spPr>
            <a:xfrm>
              <a:off x="1102268" y="3410043"/>
              <a:ext cx="11092503" cy="124136"/>
            </a:xfrm>
            <a:custGeom>
              <a:avLst/>
              <a:gdLst>
                <a:gd name="connsiteX0" fmla="*/ 71061 w 11092503"/>
                <a:gd name="connsiteY0" fmla="*/ 79 h 124136"/>
                <a:gd name="connsiteX1" fmla="*/ 11092629 w 11092503"/>
                <a:gd name="connsiteY1" fmla="*/ 79 h 124136"/>
                <a:gd name="connsiteX2" fmla="*/ 11066029 w 11092503"/>
                <a:gd name="connsiteY2" fmla="*/ 26680 h 124136"/>
                <a:gd name="connsiteX3" fmla="*/ 11092629 w 11092503"/>
                <a:gd name="connsiteY3" fmla="*/ 62147 h 124136"/>
                <a:gd name="connsiteX4" fmla="*/ 11066029 w 11092503"/>
                <a:gd name="connsiteY4" fmla="*/ 97615 h 124136"/>
                <a:gd name="connsiteX5" fmla="*/ 11092629 w 11092503"/>
                <a:gd name="connsiteY5" fmla="*/ 124216 h 124136"/>
                <a:gd name="connsiteX6" fmla="*/ 71061 w 11092503"/>
                <a:gd name="connsiteY6" fmla="*/ 124216 h 124136"/>
                <a:gd name="connsiteX7" fmla="*/ 126 w 11092503"/>
                <a:gd name="connsiteY7" fmla="*/ 6214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79"/>
                  </a:moveTo>
                  <a:lnTo>
                    <a:pt x="11092629" y="79"/>
                  </a:lnTo>
                  <a:lnTo>
                    <a:pt x="11066029" y="26680"/>
                  </a:lnTo>
                  <a:lnTo>
                    <a:pt x="11092629" y="62147"/>
                  </a:lnTo>
                  <a:lnTo>
                    <a:pt x="11066029" y="97615"/>
                  </a:lnTo>
                  <a:lnTo>
                    <a:pt x="11092629" y="124216"/>
                  </a:lnTo>
                  <a:lnTo>
                    <a:pt x="71061" y="124216"/>
                  </a:lnTo>
                  <a:lnTo>
                    <a:pt x="126" y="62147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B9431C2A-739F-43BD-9F7D-004AB05A1227}"/>
                </a:ext>
              </a:extLst>
            </p:cNvPr>
            <p:cNvSpPr/>
            <p:nvPr/>
          </p:nvSpPr>
          <p:spPr>
            <a:xfrm>
              <a:off x="1102268" y="3410043"/>
              <a:ext cx="11092503" cy="124136"/>
            </a:xfrm>
            <a:custGeom>
              <a:avLst/>
              <a:gdLst>
                <a:gd name="connsiteX0" fmla="*/ 71061 w 11092503"/>
                <a:gd name="connsiteY0" fmla="*/ 79 h 124136"/>
                <a:gd name="connsiteX1" fmla="*/ 11092629 w 11092503"/>
                <a:gd name="connsiteY1" fmla="*/ 79 h 124136"/>
                <a:gd name="connsiteX2" fmla="*/ 11066029 w 11092503"/>
                <a:gd name="connsiteY2" fmla="*/ 26680 h 124136"/>
                <a:gd name="connsiteX3" fmla="*/ 11092629 w 11092503"/>
                <a:gd name="connsiteY3" fmla="*/ 62147 h 124136"/>
                <a:gd name="connsiteX4" fmla="*/ 11066029 w 11092503"/>
                <a:gd name="connsiteY4" fmla="*/ 97615 h 124136"/>
                <a:gd name="connsiteX5" fmla="*/ 11092629 w 11092503"/>
                <a:gd name="connsiteY5" fmla="*/ 124216 h 124136"/>
                <a:gd name="connsiteX6" fmla="*/ 71061 w 11092503"/>
                <a:gd name="connsiteY6" fmla="*/ 124216 h 124136"/>
                <a:gd name="connsiteX7" fmla="*/ 126 w 11092503"/>
                <a:gd name="connsiteY7" fmla="*/ 6214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79"/>
                  </a:moveTo>
                  <a:lnTo>
                    <a:pt x="11092629" y="79"/>
                  </a:lnTo>
                  <a:lnTo>
                    <a:pt x="11066029" y="26680"/>
                  </a:lnTo>
                  <a:lnTo>
                    <a:pt x="11092629" y="62147"/>
                  </a:lnTo>
                  <a:lnTo>
                    <a:pt x="11066029" y="97615"/>
                  </a:lnTo>
                  <a:lnTo>
                    <a:pt x="11092629" y="124216"/>
                  </a:lnTo>
                  <a:lnTo>
                    <a:pt x="71061" y="124216"/>
                  </a:lnTo>
                  <a:lnTo>
                    <a:pt x="126" y="62147"/>
                  </a:lnTo>
                  <a:close/>
                </a:path>
              </a:pathLst>
            </a:custGeom>
            <a:noFill/>
            <a:ln w="8867" cap="rnd">
              <a:solidFill>
                <a:srgbClr val="D5D5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70DC95BF-AABD-464D-8179-3544A47A1AC1}"/>
                </a:ext>
              </a:extLst>
            </p:cNvPr>
            <p:cNvSpPr txBox="1"/>
            <p:nvPr/>
          </p:nvSpPr>
          <p:spPr>
            <a:xfrm>
              <a:off x="6390825" y="3351023"/>
              <a:ext cx="626225" cy="24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38" spc="0" baseline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ycf1 CDS</a:t>
              </a:r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06ACBC7D-093C-415C-A7D6-39A1B4FE77EB}"/>
                </a:ext>
              </a:extLst>
            </p:cNvPr>
            <p:cNvSpPr/>
            <p:nvPr/>
          </p:nvSpPr>
          <p:spPr>
            <a:xfrm>
              <a:off x="1102268" y="3773587"/>
              <a:ext cx="11092503" cy="124136"/>
            </a:xfrm>
            <a:custGeom>
              <a:avLst/>
              <a:gdLst>
                <a:gd name="connsiteX0" fmla="*/ 71061 w 11092503"/>
                <a:gd name="connsiteY0" fmla="*/ 120 h 124136"/>
                <a:gd name="connsiteX1" fmla="*/ 11092629 w 11092503"/>
                <a:gd name="connsiteY1" fmla="*/ 120 h 124136"/>
                <a:gd name="connsiteX2" fmla="*/ 11066029 w 11092503"/>
                <a:gd name="connsiteY2" fmla="*/ 26721 h 124136"/>
                <a:gd name="connsiteX3" fmla="*/ 11092629 w 11092503"/>
                <a:gd name="connsiteY3" fmla="*/ 62188 h 124136"/>
                <a:gd name="connsiteX4" fmla="*/ 11066029 w 11092503"/>
                <a:gd name="connsiteY4" fmla="*/ 97656 h 124136"/>
                <a:gd name="connsiteX5" fmla="*/ 11092629 w 11092503"/>
                <a:gd name="connsiteY5" fmla="*/ 124257 h 124136"/>
                <a:gd name="connsiteX6" fmla="*/ 71061 w 11092503"/>
                <a:gd name="connsiteY6" fmla="*/ 124257 h 124136"/>
                <a:gd name="connsiteX7" fmla="*/ 126 w 11092503"/>
                <a:gd name="connsiteY7" fmla="*/ 62188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120"/>
                  </a:moveTo>
                  <a:lnTo>
                    <a:pt x="11092629" y="120"/>
                  </a:lnTo>
                  <a:lnTo>
                    <a:pt x="11066029" y="26721"/>
                  </a:lnTo>
                  <a:lnTo>
                    <a:pt x="11092629" y="62188"/>
                  </a:lnTo>
                  <a:lnTo>
                    <a:pt x="11066029" y="97656"/>
                  </a:lnTo>
                  <a:lnTo>
                    <a:pt x="11092629" y="124257"/>
                  </a:lnTo>
                  <a:lnTo>
                    <a:pt x="71061" y="124257"/>
                  </a:lnTo>
                  <a:lnTo>
                    <a:pt x="126" y="62188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35FC80C7-C3D8-4C39-9C68-DCE387FFBF68}"/>
                </a:ext>
              </a:extLst>
            </p:cNvPr>
            <p:cNvSpPr/>
            <p:nvPr/>
          </p:nvSpPr>
          <p:spPr>
            <a:xfrm>
              <a:off x="1102268" y="3773587"/>
              <a:ext cx="11092503" cy="124136"/>
            </a:xfrm>
            <a:custGeom>
              <a:avLst/>
              <a:gdLst>
                <a:gd name="connsiteX0" fmla="*/ 71061 w 11092503"/>
                <a:gd name="connsiteY0" fmla="*/ 120 h 124136"/>
                <a:gd name="connsiteX1" fmla="*/ 11092629 w 11092503"/>
                <a:gd name="connsiteY1" fmla="*/ 120 h 124136"/>
                <a:gd name="connsiteX2" fmla="*/ 11066029 w 11092503"/>
                <a:gd name="connsiteY2" fmla="*/ 26721 h 124136"/>
                <a:gd name="connsiteX3" fmla="*/ 11092629 w 11092503"/>
                <a:gd name="connsiteY3" fmla="*/ 62188 h 124136"/>
                <a:gd name="connsiteX4" fmla="*/ 11066029 w 11092503"/>
                <a:gd name="connsiteY4" fmla="*/ 97656 h 124136"/>
                <a:gd name="connsiteX5" fmla="*/ 11092629 w 11092503"/>
                <a:gd name="connsiteY5" fmla="*/ 124257 h 124136"/>
                <a:gd name="connsiteX6" fmla="*/ 71061 w 11092503"/>
                <a:gd name="connsiteY6" fmla="*/ 124257 h 124136"/>
                <a:gd name="connsiteX7" fmla="*/ 126 w 11092503"/>
                <a:gd name="connsiteY7" fmla="*/ 62188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120"/>
                  </a:moveTo>
                  <a:lnTo>
                    <a:pt x="11092629" y="120"/>
                  </a:lnTo>
                  <a:lnTo>
                    <a:pt x="11066029" y="26721"/>
                  </a:lnTo>
                  <a:lnTo>
                    <a:pt x="11092629" y="62188"/>
                  </a:lnTo>
                  <a:lnTo>
                    <a:pt x="11066029" y="97656"/>
                  </a:lnTo>
                  <a:lnTo>
                    <a:pt x="11092629" y="124257"/>
                  </a:lnTo>
                  <a:lnTo>
                    <a:pt x="71061" y="124257"/>
                  </a:lnTo>
                  <a:lnTo>
                    <a:pt x="126" y="62188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8DAA0C98-B54E-4B35-8B79-8C6D9188EF49}"/>
                </a:ext>
              </a:extLst>
            </p:cNvPr>
            <p:cNvSpPr/>
            <p:nvPr/>
          </p:nvSpPr>
          <p:spPr>
            <a:xfrm>
              <a:off x="1102268" y="3773587"/>
              <a:ext cx="11092503" cy="124136"/>
            </a:xfrm>
            <a:custGeom>
              <a:avLst/>
              <a:gdLst>
                <a:gd name="connsiteX0" fmla="*/ 71061 w 11092503"/>
                <a:gd name="connsiteY0" fmla="*/ 120 h 124136"/>
                <a:gd name="connsiteX1" fmla="*/ 11092629 w 11092503"/>
                <a:gd name="connsiteY1" fmla="*/ 120 h 124136"/>
                <a:gd name="connsiteX2" fmla="*/ 11066029 w 11092503"/>
                <a:gd name="connsiteY2" fmla="*/ 26721 h 124136"/>
                <a:gd name="connsiteX3" fmla="*/ 11092629 w 11092503"/>
                <a:gd name="connsiteY3" fmla="*/ 62188 h 124136"/>
                <a:gd name="connsiteX4" fmla="*/ 11066029 w 11092503"/>
                <a:gd name="connsiteY4" fmla="*/ 97656 h 124136"/>
                <a:gd name="connsiteX5" fmla="*/ 11092629 w 11092503"/>
                <a:gd name="connsiteY5" fmla="*/ 124257 h 124136"/>
                <a:gd name="connsiteX6" fmla="*/ 71061 w 11092503"/>
                <a:gd name="connsiteY6" fmla="*/ 124257 h 124136"/>
                <a:gd name="connsiteX7" fmla="*/ 126 w 11092503"/>
                <a:gd name="connsiteY7" fmla="*/ 62188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120"/>
                  </a:moveTo>
                  <a:lnTo>
                    <a:pt x="11092629" y="120"/>
                  </a:lnTo>
                  <a:lnTo>
                    <a:pt x="11066029" y="26721"/>
                  </a:lnTo>
                  <a:lnTo>
                    <a:pt x="11092629" y="62188"/>
                  </a:lnTo>
                  <a:lnTo>
                    <a:pt x="11066029" y="97656"/>
                  </a:lnTo>
                  <a:lnTo>
                    <a:pt x="11092629" y="124257"/>
                  </a:lnTo>
                  <a:lnTo>
                    <a:pt x="71061" y="124257"/>
                  </a:lnTo>
                  <a:lnTo>
                    <a:pt x="126" y="62188"/>
                  </a:lnTo>
                  <a:close/>
                </a:path>
              </a:pathLst>
            </a:custGeom>
            <a:noFill/>
            <a:ln w="8867" cap="rnd">
              <a:solidFill>
                <a:srgbClr val="D5D5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1807E4A0-CC98-4614-B3CE-61E01FD1CC54}"/>
                </a:ext>
              </a:extLst>
            </p:cNvPr>
            <p:cNvSpPr txBox="1"/>
            <p:nvPr/>
          </p:nvSpPr>
          <p:spPr>
            <a:xfrm>
              <a:off x="6390825" y="3714566"/>
              <a:ext cx="626225" cy="24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38" spc="0" baseline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ycf1 CDS</a:t>
              </a:r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B383ABE1-5994-493D-A004-9B77F55807BD}"/>
                </a:ext>
              </a:extLst>
            </p:cNvPr>
            <p:cNvSpPr/>
            <p:nvPr/>
          </p:nvSpPr>
          <p:spPr>
            <a:xfrm>
              <a:off x="1102268" y="4137130"/>
              <a:ext cx="11092503" cy="124136"/>
            </a:xfrm>
            <a:custGeom>
              <a:avLst/>
              <a:gdLst>
                <a:gd name="connsiteX0" fmla="*/ 71061 w 11092503"/>
                <a:gd name="connsiteY0" fmla="*/ 161 h 124136"/>
                <a:gd name="connsiteX1" fmla="*/ 11092629 w 11092503"/>
                <a:gd name="connsiteY1" fmla="*/ 161 h 124136"/>
                <a:gd name="connsiteX2" fmla="*/ 11066029 w 11092503"/>
                <a:gd name="connsiteY2" fmla="*/ 26762 h 124136"/>
                <a:gd name="connsiteX3" fmla="*/ 11092629 w 11092503"/>
                <a:gd name="connsiteY3" fmla="*/ 62229 h 124136"/>
                <a:gd name="connsiteX4" fmla="*/ 11066029 w 11092503"/>
                <a:gd name="connsiteY4" fmla="*/ 97697 h 124136"/>
                <a:gd name="connsiteX5" fmla="*/ 11092629 w 11092503"/>
                <a:gd name="connsiteY5" fmla="*/ 124298 h 124136"/>
                <a:gd name="connsiteX6" fmla="*/ 71061 w 11092503"/>
                <a:gd name="connsiteY6" fmla="*/ 124298 h 124136"/>
                <a:gd name="connsiteX7" fmla="*/ 126 w 11092503"/>
                <a:gd name="connsiteY7" fmla="*/ 62229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161"/>
                  </a:moveTo>
                  <a:lnTo>
                    <a:pt x="11092629" y="161"/>
                  </a:lnTo>
                  <a:lnTo>
                    <a:pt x="11066029" y="26762"/>
                  </a:lnTo>
                  <a:lnTo>
                    <a:pt x="11092629" y="62229"/>
                  </a:lnTo>
                  <a:lnTo>
                    <a:pt x="11066029" y="97697"/>
                  </a:lnTo>
                  <a:lnTo>
                    <a:pt x="11092629" y="124298"/>
                  </a:lnTo>
                  <a:lnTo>
                    <a:pt x="71061" y="124298"/>
                  </a:lnTo>
                  <a:lnTo>
                    <a:pt x="126" y="62229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D3E6143E-585A-4F81-B3F8-A3DC896149A2}"/>
                </a:ext>
              </a:extLst>
            </p:cNvPr>
            <p:cNvSpPr/>
            <p:nvPr/>
          </p:nvSpPr>
          <p:spPr>
            <a:xfrm>
              <a:off x="1102268" y="4137130"/>
              <a:ext cx="11092503" cy="124136"/>
            </a:xfrm>
            <a:custGeom>
              <a:avLst/>
              <a:gdLst>
                <a:gd name="connsiteX0" fmla="*/ 71061 w 11092503"/>
                <a:gd name="connsiteY0" fmla="*/ 161 h 124136"/>
                <a:gd name="connsiteX1" fmla="*/ 11092629 w 11092503"/>
                <a:gd name="connsiteY1" fmla="*/ 161 h 124136"/>
                <a:gd name="connsiteX2" fmla="*/ 11066029 w 11092503"/>
                <a:gd name="connsiteY2" fmla="*/ 26762 h 124136"/>
                <a:gd name="connsiteX3" fmla="*/ 11092629 w 11092503"/>
                <a:gd name="connsiteY3" fmla="*/ 62229 h 124136"/>
                <a:gd name="connsiteX4" fmla="*/ 11066029 w 11092503"/>
                <a:gd name="connsiteY4" fmla="*/ 97697 h 124136"/>
                <a:gd name="connsiteX5" fmla="*/ 11092629 w 11092503"/>
                <a:gd name="connsiteY5" fmla="*/ 124298 h 124136"/>
                <a:gd name="connsiteX6" fmla="*/ 71061 w 11092503"/>
                <a:gd name="connsiteY6" fmla="*/ 124298 h 124136"/>
                <a:gd name="connsiteX7" fmla="*/ 126 w 11092503"/>
                <a:gd name="connsiteY7" fmla="*/ 62229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161"/>
                  </a:moveTo>
                  <a:lnTo>
                    <a:pt x="11092629" y="161"/>
                  </a:lnTo>
                  <a:lnTo>
                    <a:pt x="11066029" y="26762"/>
                  </a:lnTo>
                  <a:lnTo>
                    <a:pt x="11092629" y="62229"/>
                  </a:lnTo>
                  <a:lnTo>
                    <a:pt x="11066029" y="97697"/>
                  </a:lnTo>
                  <a:lnTo>
                    <a:pt x="11092629" y="124298"/>
                  </a:lnTo>
                  <a:lnTo>
                    <a:pt x="71061" y="124298"/>
                  </a:lnTo>
                  <a:lnTo>
                    <a:pt x="126" y="62229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EC58D3FA-9A64-4DCE-845C-3A57F65719FE}"/>
                </a:ext>
              </a:extLst>
            </p:cNvPr>
            <p:cNvSpPr/>
            <p:nvPr/>
          </p:nvSpPr>
          <p:spPr>
            <a:xfrm>
              <a:off x="1102268" y="4137130"/>
              <a:ext cx="11092503" cy="124136"/>
            </a:xfrm>
            <a:custGeom>
              <a:avLst/>
              <a:gdLst>
                <a:gd name="connsiteX0" fmla="*/ 71061 w 11092503"/>
                <a:gd name="connsiteY0" fmla="*/ 161 h 124136"/>
                <a:gd name="connsiteX1" fmla="*/ 11092629 w 11092503"/>
                <a:gd name="connsiteY1" fmla="*/ 161 h 124136"/>
                <a:gd name="connsiteX2" fmla="*/ 11066029 w 11092503"/>
                <a:gd name="connsiteY2" fmla="*/ 26762 h 124136"/>
                <a:gd name="connsiteX3" fmla="*/ 11092629 w 11092503"/>
                <a:gd name="connsiteY3" fmla="*/ 62229 h 124136"/>
                <a:gd name="connsiteX4" fmla="*/ 11066029 w 11092503"/>
                <a:gd name="connsiteY4" fmla="*/ 97697 h 124136"/>
                <a:gd name="connsiteX5" fmla="*/ 11092629 w 11092503"/>
                <a:gd name="connsiteY5" fmla="*/ 124298 h 124136"/>
                <a:gd name="connsiteX6" fmla="*/ 71061 w 11092503"/>
                <a:gd name="connsiteY6" fmla="*/ 124298 h 124136"/>
                <a:gd name="connsiteX7" fmla="*/ 126 w 11092503"/>
                <a:gd name="connsiteY7" fmla="*/ 62229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161"/>
                  </a:moveTo>
                  <a:lnTo>
                    <a:pt x="11092629" y="161"/>
                  </a:lnTo>
                  <a:lnTo>
                    <a:pt x="11066029" y="26762"/>
                  </a:lnTo>
                  <a:lnTo>
                    <a:pt x="11092629" y="62229"/>
                  </a:lnTo>
                  <a:lnTo>
                    <a:pt x="11066029" y="97697"/>
                  </a:lnTo>
                  <a:lnTo>
                    <a:pt x="11092629" y="124298"/>
                  </a:lnTo>
                  <a:lnTo>
                    <a:pt x="71061" y="124298"/>
                  </a:lnTo>
                  <a:lnTo>
                    <a:pt x="126" y="62229"/>
                  </a:lnTo>
                  <a:close/>
                </a:path>
              </a:pathLst>
            </a:custGeom>
            <a:noFill/>
            <a:ln w="8867" cap="rnd">
              <a:solidFill>
                <a:srgbClr val="D5D5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70E3D834-9728-44A2-AE33-7F2F5D0F2895}"/>
                </a:ext>
              </a:extLst>
            </p:cNvPr>
            <p:cNvSpPr txBox="1"/>
            <p:nvPr/>
          </p:nvSpPr>
          <p:spPr>
            <a:xfrm>
              <a:off x="6390825" y="4078110"/>
              <a:ext cx="626225" cy="24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38" spc="0" baseline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ycf1 CDS</a:t>
              </a:r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06745A69-382F-423A-8A64-363186970431}"/>
                </a:ext>
              </a:extLst>
            </p:cNvPr>
            <p:cNvSpPr/>
            <p:nvPr/>
          </p:nvSpPr>
          <p:spPr>
            <a:xfrm>
              <a:off x="1102268" y="4500673"/>
              <a:ext cx="11092503" cy="124136"/>
            </a:xfrm>
            <a:custGeom>
              <a:avLst/>
              <a:gdLst>
                <a:gd name="connsiteX0" fmla="*/ 71061 w 11092503"/>
                <a:gd name="connsiteY0" fmla="*/ 202 h 124136"/>
                <a:gd name="connsiteX1" fmla="*/ 11092629 w 11092503"/>
                <a:gd name="connsiteY1" fmla="*/ 202 h 124136"/>
                <a:gd name="connsiteX2" fmla="*/ 11066029 w 11092503"/>
                <a:gd name="connsiteY2" fmla="*/ 26803 h 124136"/>
                <a:gd name="connsiteX3" fmla="*/ 11092629 w 11092503"/>
                <a:gd name="connsiteY3" fmla="*/ 62270 h 124136"/>
                <a:gd name="connsiteX4" fmla="*/ 11066029 w 11092503"/>
                <a:gd name="connsiteY4" fmla="*/ 97738 h 124136"/>
                <a:gd name="connsiteX5" fmla="*/ 11092629 w 11092503"/>
                <a:gd name="connsiteY5" fmla="*/ 124339 h 124136"/>
                <a:gd name="connsiteX6" fmla="*/ 71061 w 11092503"/>
                <a:gd name="connsiteY6" fmla="*/ 124339 h 124136"/>
                <a:gd name="connsiteX7" fmla="*/ 126 w 11092503"/>
                <a:gd name="connsiteY7" fmla="*/ 62270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02"/>
                  </a:moveTo>
                  <a:lnTo>
                    <a:pt x="11092629" y="202"/>
                  </a:lnTo>
                  <a:lnTo>
                    <a:pt x="11066029" y="26803"/>
                  </a:lnTo>
                  <a:lnTo>
                    <a:pt x="11092629" y="62270"/>
                  </a:lnTo>
                  <a:lnTo>
                    <a:pt x="11066029" y="97738"/>
                  </a:lnTo>
                  <a:lnTo>
                    <a:pt x="11092629" y="124339"/>
                  </a:lnTo>
                  <a:lnTo>
                    <a:pt x="71061" y="124339"/>
                  </a:lnTo>
                  <a:lnTo>
                    <a:pt x="126" y="62270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70F2C917-1AD5-4438-AAF2-854BCB80C0D4}"/>
                </a:ext>
              </a:extLst>
            </p:cNvPr>
            <p:cNvSpPr/>
            <p:nvPr/>
          </p:nvSpPr>
          <p:spPr>
            <a:xfrm>
              <a:off x="1102268" y="4500673"/>
              <a:ext cx="11092503" cy="124136"/>
            </a:xfrm>
            <a:custGeom>
              <a:avLst/>
              <a:gdLst>
                <a:gd name="connsiteX0" fmla="*/ 71061 w 11092503"/>
                <a:gd name="connsiteY0" fmla="*/ 202 h 124136"/>
                <a:gd name="connsiteX1" fmla="*/ 11092629 w 11092503"/>
                <a:gd name="connsiteY1" fmla="*/ 202 h 124136"/>
                <a:gd name="connsiteX2" fmla="*/ 11066029 w 11092503"/>
                <a:gd name="connsiteY2" fmla="*/ 26803 h 124136"/>
                <a:gd name="connsiteX3" fmla="*/ 11092629 w 11092503"/>
                <a:gd name="connsiteY3" fmla="*/ 62270 h 124136"/>
                <a:gd name="connsiteX4" fmla="*/ 11066029 w 11092503"/>
                <a:gd name="connsiteY4" fmla="*/ 97738 h 124136"/>
                <a:gd name="connsiteX5" fmla="*/ 11092629 w 11092503"/>
                <a:gd name="connsiteY5" fmla="*/ 124339 h 124136"/>
                <a:gd name="connsiteX6" fmla="*/ 71061 w 11092503"/>
                <a:gd name="connsiteY6" fmla="*/ 124339 h 124136"/>
                <a:gd name="connsiteX7" fmla="*/ 126 w 11092503"/>
                <a:gd name="connsiteY7" fmla="*/ 62270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02"/>
                  </a:moveTo>
                  <a:lnTo>
                    <a:pt x="11092629" y="202"/>
                  </a:lnTo>
                  <a:lnTo>
                    <a:pt x="11066029" y="26803"/>
                  </a:lnTo>
                  <a:lnTo>
                    <a:pt x="11092629" y="62270"/>
                  </a:lnTo>
                  <a:lnTo>
                    <a:pt x="11066029" y="97738"/>
                  </a:lnTo>
                  <a:lnTo>
                    <a:pt x="11092629" y="124339"/>
                  </a:lnTo>
                  <a:lnTo>
                    <a:pt x="71061" y="124339"/>
                  </a:lnTo>
                  <a:lnTo>
                    <a:pt x="126" y="62270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4C6D27C2-FE33-4A27-ACAA-B118B08896B8}"/>
                </a:ext>
              </a:extLst>
            </p:cNvPr>
            <p:cNvSpPr/>
            <p:nvPr/>
          </p:nvSpPr>
          <p:spPr>
            <a:xfrm>
              <a:off x="1102268" y="4500673"/>
              <a:ext cx="11092503" cy="124136"/>
            </a:xfrm>
            <a:custGeom>
              <a:avLst/>
              <a:gdLst>
                <a:gd name="connsiteX0" fmla="*/ 71061 w 11092503"/>
                <a:gd name="connsiteY0" fmla="*/ 202 h 124136"/>
                <a:gd name="connsiteX1" fmla="*/ 11092629 w 11092503"/>
                <a:gd name="connsiteY1" fmla="*/ 202 h 124136"/>
                <a:gd name="connsiteX2" fmla="*/ 11066029 w 11092503"/>
                <a:gd name="connsiteY2" fmla="*/ 26803 h 124136"/>
                <a:gd name="connsiteX3" fmla="*/ 11092629 w 11092503"/>
                <a:gd name="connsiteY3" fmla="*/ 62270 h 124136"/>
                <a:gd name="connsiteX4" fmla="*/ 11066029 w 11092503"/>
                <a:gd name="connsiteY4" fmla="*/ 97738 h 124136"/>
                <a:gd name="connsiteX5" fmla="*/ 11092629 w 11092503"/>
                <a:gd name="connsiteY5" fmla="*/ 124339 h 124136"/>
                <a:gd name="connsiteX6" fmla="*/ 71061 w 11092503"/>
                <a:gd name="connsiteY6" fmla="*/ 124339 h 124136"/>
                <a:gd name="connsiteX7" fmla="*/ 126 w 11092503"/>
                <a:gd name="connsiteY7" fmla="*/ 62270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02"/>
                  </a:moveTo>
                  <a:lnTo>
                    <a:pt x="11092629" y="202"/>
                  </a:lnTo>
                  <a:lnTo>
                    <a:pt x="11066029" y="26803"/>
                  </a:lnTo>
                  <a:lnTo>
                    <a:pt x="11092629" y="62270"/>
                  </a:lnTo>
                  <a:lnTo>
                    <a:pt x="11066029" y="97738"/>
                  </a:lnTo>
                  <a:lnTo>
                    <a:pt x="11092629" y="124339"/>
                  </a:lnTo>
                  <a:lnTo>
                    <a:pt x="71061" y="124339"/>
                  </a:lnTo>
                  <a:lnTo>
                    <a:pt x="126" y="62270"/>
                  </a:lnTo>
                  <a:close/>
                </a:path>
              </a:pathLst>
            </a:custGeom>
            <a:noFill/>
            <a:ln w="8867" cap="rnd">
              <a:solidFill>
                <a:srgbClr val="D5D5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1FA07851-E8A9-4995-8DA1-0A69202BD479}"/>
                </a:ext>
              </a:extLst>
            </p:cNvPr>
            <p:cNvSpPr txBox="1"/>
            <p:nvPr/>
          </p:nvSpPr>
          <p:spPr>
            <a:xfrm>
              <a:off x="6390825" y="4441653"/>
              <a:ext cx="626225" cy="24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38" spc="0" baseline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ycf1 CDS</a:t>
              </a:r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E587D2DA-F3F2-4D61-9BEF-5EDC5724C387}"/>
                </a:ext>
              </a:extLst>
            </p:cNvPr>
            <p:cNvSpPr/>
            <p:nvPr/>
          </p:nvSpPr>
          <p:spPr>
            <a:xfrm>
              <a:off x="1102268" y="4864216"/>
              <a:ext cx="11092503" cy="124136"/>
            </a:xfrm>
            <a:custGeom>
              <a:avLst/>
              <a:gdLst>
                <a:gd name="connsiteX0" fmla="*/ 71061 w 11092503"/>
                <a:gd name="connsiteY0" fmla="*/ 243 h 124136"/>
                <a:gd name="connsiteX1" fmla="*/ 11092629 w 11092503"/>
                <a:gd name="connsiteY1" fmla="*/ 243 h 124136"/>
                <a:gd name="connsiteX2" fmla="*/ 11066029 w 11092503"/>
                <a:gd name="connsiteY2" fmla="*/ 26844 h 124136"/>
                <a:gd name="connsiteX3" fmla="*/ 11092629 w 11092503"/>
                <a:gd name="connsiteY3" fmla="*/ 62311 h 124136"/>
                <a:gd name="connsiteX4" fmla="*/ 11066029 w 11092503"/>
                <a:gd name="connsiteY4" fmla="*/ 97779 h 124136"/>
                <a:gd name="connsiteX5" fmla="*/ 11092629 w 11092503"/>
                <a:gd name="connsiteY5" fmla="*/ 124380 h 124136"/>
                <a:gd name="connsiteX6" fmla="*/ 71061 w 11092503"/>
                <a:gd name="connsiteY6" fmla="*/ 124380 h 124136"/>
                <a:gd name="connsiteX7" fmla="*/ 126 w 11092503"/>
                <a:gd name="connsiteY7" fmla="*/ 62311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43"/>
                  </a:moveTo>
                  <a:lnTo>
                    <a:pt x="11092629" y="243"/>
                  </a:lnTo>
                  <a:lnTo>
                    <a:pt x="11066029" y="26844"/>
                  </a:lnTo>
                  <a:lnTo>
                    <a:pt x="11092629" y="62311"/>
                  </a:lnTo>
                  <a:lnTo>
                    <a:pt x="11066029" y="97779"/>
                  </a:lnTo>
                  <a:lnTo>
                    <a:pt x="11092629" y="124380"/>
                  </a:lnTo>
                  <a:lnTo>
                    <a:pt x="71061" y="124380"/>
                  </a:lnTo>
                  <a:lnTo>
                    <a:pt x="126" y="62311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30E2DC6D-9DA0-4C36-96FB-CB30E72E96C8}"/>
                </a:ext>
              </a:extLst>
            </p:cNvPr>
            <p:cNvSpPr/>
            <p:nvPr/>
          </p:nvSpPr>
          <p:spPr>
            <a:xfrm>
              <a:off x="1102268" y="4864216"/>
              <a:ext cx="11092503" cy="124136"/>
            </a:xfrm>
            <a:custGeom>
              <a:avLst/>
              <a:gdLst>
                <a:gd name="connsiteX0" fmla="*/ 71061 w 11092503"/>
                <a:gd name="connsiteY0" fmla="*/ 243 h 124136"/>
                <a:gd name="connsiteX1" fmla="*/ 11092629 w 11092503"/>
                <a:gd name="connsiteY1" fmla="*/ 243 h 124136"/>
                <a:gd name="connsiteX2" fmla="*/ 11066029 w 11092503"/>
                <a:gd name="connsiteY2" fmla="*/ 26844 h 124136"/>
                <a:gd name="connsiteX3" fmla="*/ 11092629 w 11092503"/>
                <a:gd name="connsiteY3" fmla="*/ 62311 h 124136"/>
                <a:gd name="connsiteX4" fmla="*/ 11066029 w 11092503"/>
                <a:gd name="connsiteY4" fmla="*/ 97779 h 124136"/>
                <a:gd name="connsiteX5" fmla="*/ 11092629 w 11092503"/>
                <a:gd name="connsiteY5" fmla="*/ 124380 h 124136"/>
                <a:gd name="connsiteX6" fmla="*/ 71061 w 11092503"/>
                <a:gd name="connsiteY6" fmla="*/ 124380 h 124136"/>
                <a:gd name="connsiteX7" fmla="*/ 126 w 11092503"/>
                <a:gd name="connsiteY7" fmla="*/ 62311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43"/>
                  </a:moveTo>
                  <a:lnTo>
                    <a:pt x="11092629" y="243"/>
                  </a:lnTo>
                  <a:lnTo>
                    <a:pt x="11066029" y="26844"/>
                  </a:lnTo>
                  <a:lnTo>
                    <a:pt x="11092629" y="62311"/>
                  </a:lnTo>
                  <a:lnTo>
                    <a:pt x="11066029" y="97779"/>
                  </a:lnTo>
                  <a:lnTo>
                    <a:pt x="11092629" y="124380"/>
                  </a:lnTo>
                  <a:lnTo>
                    <a:pt x="71061" y="124380"/>
                  </a:lnTo>
                  <a:lnTo>
                    <a:pt x="126" y="62311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DBF89E63-0CE8-4DBF-908D-800AC7562A33}"/>
                </a:ext>
              </a:extLst>
            </p:cNvPr>
            <p:cNvSpPr/>
            <p:nvPr/>
          </p:nvSpPr>
          <p:spPr>
            <a:xfrm>
              <a:off x="1102268" y="4864216"/>
              <a:ext cx="11092503" cy="124136"/>
            </a:xfrm>
            <a:custGeom>
              <a:avLst/>
              <a:gdLst>
                <a:gd name="connsiteX0" fmla="*/ 71061 w 11092503"/>
                <a:gd name="connsiteY0" fmla="*/ 243 h 124136"/>
                <a:gd name="connsiteX1" fmla="*/ 11092629 w 11092503"/>
                <a:gd name="connsiteY1" fmla="*/ 243 h 124136"/>
                <a:gd name="connsiteX2" fmla="*/ 11066029 w 11092503"/>
                <a:gd name="connsiteY2" fmla="*/ 26844 h 124136"/>
                <a:gd name="connsiteX3" fmla="*/ 11092629 w 11092503"/>
                <a:gd name="connsiteY3" fmla="*/ 62311 h 124136"/>
                <a:gd name="connsiteX4" fmla="*/ 11066029 w 11092503"/>
                <a:gd name="connsiteY4" fmla="*/ 97779 h 124136"/>
                <a:gd name="connsiteX5" fmla="*/ 11092629 w 11092503"/>
                <a:gd name="connsiteY5" fmla="*/ 124380 h 124136"/>
                <a:gd name="connsiteX6" fmla="*/ 71061 w 11092503"/>
                <a:gd name="connsiteY6" fmla="*/ 124380 h 124136"/>
                <a:gd name="connsiteX7" fmla="*/ 126 w 11092503"/>
                <a:gd name="connsiteY7" fmla="*/ 62311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43"/>
                  </a:moveTo>
                  <a:lnTo>
                    <a:pt x="11092629" y="243"/>
                  </a:lnTo>
                  <a:lnTo>
                    <a:pt x="11066029" y="26844"/>
                  </a:lnTo>
                  <a:lnTo>
                    <a:pt x="11092629" y="62311"/>
                  </a:lnTo>
                  <a:lnTo>
                    <a:pt x="11066029" y="97779"/>
                  </a:lnTo>
                  <a:lnTo>
                    <a:pt x="11092629" y="124380"/>
                  </a:lnTo>
                  <a:lnTo>
                    <a:pt x="71061" y="124380"/>
                  </a:lnTo>
                  <a:lnTo>
                    <a:pt x="126" y="62311"/>
                  </a:lnTo>
                  <a:close/>
                </a:path>
              </a:pathLst>
            </a:custGeom>
            <a:noFill/>
            <a:ln w="8867" cap="rnd">
              <a:solidFill>
                <a:srgbClr val="D5D5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33DC483-7604-46DB-9C5C-5A4CCFA2D81D}"/>
                </a:ext>
              </a:extLst>
            </p:cNvPr>
            <p:cNvSpPr txBox="1"/>
            <p:nvPr/>
          </p:nvSpPr>
          <p:spPr>
            <a:xfrm>
              <a:off x="6390825" y="4805196"/>
              <a:ext cx="626225" cy="24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38" spc="0" baseline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ycf1 CDS</a:t>
              </a:r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ECDF659E-44EB-401B-A5C5-652553AA2E7A}"/>
                </a:ext>
              </a:extLst>
            </p:cNvPr>
            <p:cNvSpPr/>
            <p:nvPr/>
          </p:nvSpPr>
          <p:spPr>
            <a:xfrm>
              <a:off x="1102268" y="5227760"/>
              <a:ext cx="11092503" cy="124136"/>
            </a:xfrm>
            <a:custGeom>
              <a:avLst/>
              <a:gdLst>
                <a:gd name="connsiteX0" fmla="*/ 71061 w 11092503"/>
                <a:gd name="connsiteY0" fmla="*/ 284 h 124136"/>
                <a:gd name="connsiteX1" fmla="*/ 11092629 w 11092503"/>
                <a:gd name="connsiteY1" fmla="*/ 284 h 124136"/>
                <a:gd name="connsiteX2" fmla="*/ 11066029 w 11092503"/>
                <a:gd name="connsiteY2" fmla="*/ 26885 h 124136"/>
                <a:gd name="connsiteX3" fmla="*/ 11092629 w 11092503"/>
                <a:gd name="connsiteY3" fmla="*/ 62352 h 124136"/>
                <a:gd name="connsiteX4" fmla="*/ 11066029 w 11092503"/>
                <a:gd name="connsiteY4" fmla="*/ 97820 h 124136"/>
                <a:gd name="connsiteX5" fmla="*/ 11092629 w 11092503"/>
                <a:gd name="connsiteY5" fmla="*/ 124421 h 124136"/>
                <a:gd name="connsiteX6" fmla="*/ 71061 w 11092503"/>
                <a:gd name="connsiteY6" fmla="*/ 124421 h 124136"/>
                <a:gd name="connsiteX7" fmla="*/ 126 w 11092503"/>
                <a:gd name="connsiteY7" fmla="*/ 62352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84"/>
                  </a:moveTo>
                  <a:lnTo>
                    <a:pt x="11092629" y="284"/>
                  </a:lnTo>
                  <a:lnTo>
                    <a:pt x="11066029" y="26885"/>
                  </a:lnTo>
                  <a:lnTo>
                    <a:pt x="11092629" y="62352"/>
                  </a:lnTo>
                  <a:lnTo>
                    <a:pt x="11066029" y="97820"/>
                  </a:lnTo>
                  <a:lnTo>
                    <a:pt x="11092629" y="124421"/>
                  </a:lnTo>
                  <a:lnTo>
                    <a:pt x="71061" y="124421"/>
                  </a:lnTo>
                  <a:lnTo>
                    <a:pt x="126" y="62352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5E2ECC6A-04F6-4A20-9EFB-635CC3D5BD15}"/>
                </a:ext>
              </a:extLst>
            </p:cNvPr>
            <p:cNvSpPr/>
            <p:nvPr/>
          </p:nvSpPr>
          <p:spPr>
            <a:xfrm>
              <a:off x="1102268" y="5227760"/>
              <a:ext cx="11092503" cy="124136"/>
            </a:xfrm>
            <a:custGeom>
              <a:avLst/>
              <a:gdLst>
                <a:gd name="connsiteX0" fmla="*/ 71061 w 11092503"/>
                <a:gd name="connsiteY0" fmla="*/ 284 h 124136"/>
                <a:gd name="connsiteX1" fmla="*/ 11092629 w 11092503"/>
                <a:gd name="connsiteY1" fmla="*/ 284 h 124136"/>
                <a:gd name="connsiteX2" fmla="*/ 11066029 w 11092503"/>
                <a:gd name="connsiteY2" fmla="*/ 26885 h 124136"/>
                <a:gd name="connsiteX3" fmla="*/ 11092629 w 11092503"/>
                <a:gd name="connsiteY3" fmla="*/ 62352 h 124136"/>
                <a:gd name="connsiteX4" fmla="*/ 11066029 w 11092503"/>
                <a:gd name="connsiteY4" fmla="*/ 97820 h 124136"/>
                <a:gd name="connsiteX5" fmla="*/ 11092629 w 11092503"/>
                <a:gd name="connsiteY5" fmla="*/ 124421 h 124136"/>
                <a:gd name="connsiteX6" fmla="*/ 71061 w 11092503"/>
                <a:gd name="connsiteY6" fmla="*/ 124421 h 124136"/>
                <a:gd name="connsiteX7" fmla="*/ 126 w 11092503"/>
                <a:gd name="connsiteY7" fmla="*/ 62352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84"/>
                  </a:moveTo>
                  <a:lnTo>
                    <a:pt x="11092629" y="284"/>
                  </a:lnTo>
                  <a:lnTo>
                    <a:pt x="11066029" y="26885"/>
                  </a:lnTo>
                  <a:lnTo>
                    <a:pt x="11092629" y="62352"/>
                  </a:lnTo>
                  <a:lnTo>
                    <a:pt x="11066029" y="97820"/>
                  </a:lnTo>
                  <a:lnTo>
                    <a:pt x="11092629" y="124421"/>
                  </a:lnTo>
                  <a:lnTo>
                    <a:pt x="71061" y="124421"/>
                  </a:lnTo>
                  <a:lnTo>
                    <a:pt x="126" y="62352"/>
                  </a:lnTo>
                  <a:close/>
                </a:path>
              </a:pathLst>
            </a:custGeom>
            <a:solidFill>
              <a:srgbClr val="FFFF00"/>
            </a:solidFill>
            <a:ln w="8867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DFF6C5F1-F4F0-4C00-B4AE-D71407AB10DB}"/>
                </a:ext>
              </a:extLst>
            </p:cNvPr>
            <p:cNvSpPr/>
            <p:nvPr/>
          </p:nvSpPr>
          <p:spPr>
            <a:xfrm>
              <a:off x="1102268" y="5227760"/>
              <a:ext cx="11092503" cy="124136"/>
            </a:xfrm>
            <a:custGeom>
              <a:avLst/>
              <a:gdLst>
                <a:gd name="connsiteX0" fmla="*/ 71061 w 11092503"/>
                <a:gd name="connsiteY0" fmla="*/ 284 h 124136"/>
                <a:gd name="connsiteX1" fmla="*/ 11092629 w 11092503"/>
                <a:gd name="connsiteY1" fmla="*/ 284 h 124136"/>
                <a:gd name="connsiteX2" fmla="*/ 11066029 w 11092503"/>
                <a:gd name="connsiteY2" fmla="*/ 26885 h 124136"/>
                <a:gd name="connsiteX3" fmla="*/ 11092629 w 11092503"/>
                <a:gd name="connsiteY3" fmla="*/ 62352 h 124136"/>
                <a:gd name="connsiteX4" fmla="*/ 11066029 w 11092503"/>
                <a:gd name="connsiteY4" fmla="*/ 97820 h 124136"/>
                <a:gd name="connsiteX5" fmla="*/ 11092629 w 11092503"/>
                <a:gd name="connsiteY5" fmla="*/ 124421 h 124136"/>
                <a:gd name="connsiteX6" fmla="*/ 71061 w 11092503"/>
                <a:gd name="connsiteY6" fmla="*/ 124421 h 124136"/>
                <a:gd name="connsiteX7" fmla="*/ 126 w 11092503"/>
                <a:gd name="connsiteY7" fmla="*/ 62352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2503" h="124136">
                  <a:moveTo>
                    <a:pt x="71061" y="284"/>
                  </a:moveTo>
                  <a:lnTo>
                    <a:pt x="11092629" y="284"/>
                  </a:lnTo>
                  <a:lnTo>
                    <a:pt x="11066029" y="26885"/>
                  </a:lnTo>
                  <a:lnTo>
                    <a:pt x="11092629" y="62352"/>
                  </a:lnTo>
                  <a:lnTo>
                    <a:pt x="11066029" y="97820"/>
                  </a:lnTo>
                  <a:lnTo>
                    <a:pt x="11092629" y="124421"/>
                  </a:lnTo>
                  <a:lnTo>
                    <a:pt x="71061" y="124421"/>
                  </a:lnTo>
                  <a:lnTo>
                    <a:pt x="126" y="62352"/>
                  </a:lnTo>
                  <a:close/>
                </a:path>
              </a:pathLst>
            </a:custGeom>
            <a:noFill/>
            <a:ln w="8867" cap="rnd">
              <a:solidFill>
                <a:srgbClr val="D5D5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5A0A88AB-E67E-447A-8820-31F90DF6DB9A}"/>
                </a:ext>
              </a:extLst>
            </p:cNvPr>
            <p:cNvSpPr txBox="1"/>
            <p:nvPr/>
          </p:nvSpPr>
          <p:spPr>
            <a:xfrm>
              <a:off x="6390825" y="5168739"/>
              <a:ext cx="626225" cy="24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838" spc="0" baseline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  <a:rtl val="0"/>
                </a:rPr>
                <a:t>ycf1 CDS</a:t>
              </a:r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CBA3B346-2B8D-46FF-ACC9-774350955B66}"/>
                </a:ext>
              </a:extLst>
            </p:cNvPr>
            <p:cNvSpPr/>
            <p:nvPr/>
          </p:nvSpPr>
          <p:spPr>
            <a:xfrm>
              <a:off x="1093401" y="3055367"/>
              <a:ext cx="26600" cy="133003"/>
            </a:xfrm>
            <a:custGeom>
              <a:avLst/>
              <a:gdLst>
                <a:gd name="connsiteX0" fmla="*/ 117 w 26600"/>
                <a:gd name="connsiteY0" fmla="*/ 39 h 133003"/>
                <a:gd name="connsiteX1" fmla="*/ 26718 w 26600"/>
                <a:gd name="connsiteY1" fmla="*/ 39 h 133003"/>
                <a:gd name="connsiteX2" fmla="*/ 26718 w 26600"/>
                <a:gd name="connsiteY2" fmla="*/ 133043 h 133003"/>
                <a:gd name="connsiteX3" fmla="*/ 1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" y="39"/>
                  </a:moveTo>
                  <a:lnTo>
                    <a:pt x="26718" y="39"/>
                  </a:lnTo>
                  <a:lnTo>
                    <a:pt x="26718" y="133043"/>
                  </a:lnTo>
                  <a:lnTo>
                    <a:pt x="1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C7C58CBC-BDB4-470F-8015-034DF04A56E7}"/>
                </a:ext>
              </a:extLst>
            </p:cNvPr>
            <p:cNvSpPr/>
            <p:nvPr/>
          </p:nvSpPr>
          <p:spPr>
            <a:xfrm>
              <a:off x="1093401" y="3055367"/>
              <a:ext cx="26600" cy="8866"/>
            </a:xfrm>
            <a:custGeom>
              <a:avLst/>
              <a:gdLst>
                <a:gd name="connsiteX0" fmla="*/ 117 w 26600"/>
                <a:gd name="connsiteY0" fmla="*/ 39 h 8866"/>
                <a:gd name="connsiteX1" fmla="*/ 26718 w 26600"/>
                <a:gd name="connsiteY1" fmla="*/ 39 h 8866"/>
                <a:gd name="connsiteX2" fmla="*/ 26718 w 26600"/>
                <a:gd name="connsiteY2" fmla="*/ 8906 h 8866"/>
                <a:gd name="connsiteX3" fmla="*/ 1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" y="39"/>
                  </a:moveTo>
                  <a:lnTo>
                    <a:pt x="26718" y="39"/>
                  </a:lnTo>
                  <a:lnTo>
                    <a:pt x="26718" y="8906"/>
                  </a:lnTo>
                  <a:lnTo>
                    <a:pt x="1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EA1FE347-9C19-4AE0-8C7C-7FB99D0C6BA8}"/>
                </a:ext>
              </a:extLst>
            </p:cNvPr>
            <p:cNvSpPr/>
            <p:nvPr/>
          </p:nvSpPr>
          <p:spPr>
            <a:xfrm>
              <a:off x="1102268" y="3055367"/>
              <a:ext cx="26600" cy="133003"/>
            </a:xfrm>
            <a:custGeom>
              <a:avLst/>
              <a:gdLst>
                <a:gd name="connsiteX0" fmla="*/ 118 w 26600"/>
                <a:gd name="connsiteY0" fmla="*/ 39 h 133003"/>
                <a:gd name="connsiteX1" fmla="*/ 26719 w 26600"/>
                <a:gd name="connsiteY1" fmla="*/ 39 h 133003"/>
                <a:gd name="connsiteX2" fmla="*/ 26719 w 26600"/>
                <a:gd name="connsiteY2" fmla="*/ 133043 h 133003"/>
                <a:gd name="connsiteX3" fmla="*/ 1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" y="39"/>
                  </a:moveTo>
                  <a:lnTo>
                    <a:pt x="26719" y="39"/>
                  </a:lnTo>
                  <a:lnTo>
                    <a:pt x="26719" y="133043"/>
                  </a:lnTo>
                  <a:lnTo>
                    <a:pt x="1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00CEAAFD-7710-44E9-9EF8-2D6BBE739F2B}"/>
                </a:ext>
              </a:extLst>
            </p:cNvPr>
            <p:cNvSpPr/>
            <p:nvPr/>
          </p:nvSpPr>
          <p:spPr>
            <a:xfrm>
              <a:off x="1102268" y="3055367"/>
              <a:ext cx="26600" cy="8866"/>
            </a:xfrm>
            <a:custGeom>
              <a:avLst/>
              <a:gdLst>
                <a:gd name="connsiteX0" fmla="*/ 118 w 26600"/>
                <a:gd name="connsiteY0" fmla="*/ 39 h 8866"/>
                <a:gd name="connsiteX1" fmla="*/ 26719 w 26600"/>
                <a:gd name="connsiteY1" fmla="*/ 39 h 8866"/>
                <a:gd name="connsiteX2" fmla="*/ 26719 w 26600"/>
                <a:gd name="connsiteY2" fmla="*/ 8906 h 8866"/>
                <a:gd name="connsiteX3" fmla="*/ 1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" y="39"/>
                  </a:moveTo>
                  <a:lnTo>
                    <a:pt x="26719" y="39"/>
                  </a:lnTo>
                  <a:lnTo>
                    <a:pt x="26719" y="8906"/>
                  </a:lnTo>
                  <a:lnTo>
                    <a:pt x="1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2C74D48E-EBD3-47BC-9175-6BA7C59DE3C7}"/>
                </a:ext>
              </a:extLst>
            </p:cNvPr>
            <p:cNvSpPr/>
            <p:nvPr/>
          </p:nvSpPr>
          <p:spPr>
            <a:xfrm>
              <a:off x="1111135" y="3055367"/>
              <a:ext cx="26600" cy="133003"/>
            </a:xfrm>
            <a:custGeom>
              <a:avLst/>
              <a:gdLst>
                <a:gd name="connsiteX0" fmla="*/ 119 w 26600"/>
                <a:gd name="connsiteY0" fmla="*/ 39 h 133003"/>
                <a:gd name="connsiteX1" fmla="*/ 26720 w 26600"/>
                <a:gd name="connsiteY1" fmla="*/ 39 h 133003"/>
                <a:gd name="connsiteX2" fmla="*/ 26720 w 26600"/>
                <a:gd name="connsiteY2" fmla="*/ 133043 h 133003"/>
                <a:gd name="connsiteX3" fmla="*/ 1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" y="39"/>
                  </a:moveTo>
                  <a:lnTo>
                    <a:pt x="26720" y="39"/>
                  </a:lnTo>
                  <a:lnTo>
                    <a:pt x="26720" y="133043"/>
                  </a:lnTo>
                  <a:lnTo>
                    <a:pt x="1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76A20DB2-FCEF-46E1-98BD-02AC8F7423A7}"/>
                </a:ext>
              </a:extLst>
            </p:cNvPr>
            <p:cNvSpPr/>
            <p:nvPr/>
          </p:nvSpPr>
          <p:spPr>
            <a:xfrm>
              <a:off x="1111135" y="3055367"/>
              <a:ext cx="26600" cy="8866"/>
            </a:xfrm>
            <a:custGeom>
              <a:avLst/>
              <a:gdLst>
                <a:gd name="connsiteX0" fmla="*/ 119 w 26600"/>
                <a:gd name="connsiteY0" fmla="*/ 39 h 8866"/>
                <a:gd name="connsiteX1" fmla="*/ 26720 w 26600"/>
                <a:gd name="connsiteY1" fmla="*/ 39 h 8866"/>
                <a:gd name="connsiteX2" fmla="*/ 26720 w 26600"/>
                <a:gd name="connsiteY2" fmla="*/ 8906 h 8866"/>
                <a:gd name="connsiteX3" fmla="*/ 1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" y="39"/>
                  </a:moveTo>
                  <a:lnTo>
                    <a:pt x="26720" y="39"/>
                  </a:lnTo>
                  <a:lnTo>
                    <a:pt x="26720" y="8906"/>
                  </a:lnTo>
                  <a:lnTo>
                    <a:pt x="1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D0E9FC51-5402-4FE5-8AA3-C6AB518A2557}"/>
                </a:ext>
              </a:extLst>
            </p:cNvPr>
            <p:cNvSpPr/>
            <p:nvPr/>
          </p:nvSpPr>
          <p:spPr>
            <a:xfrm>
              <a:off x="1120002" y="3055367"/>
              <a:ext cx="26600" cy="133003"/>
            </a:xfrm>
            <a:custGeom>
              <a:avLst/>
              <a:gdLst>
                <a:gd name="connsiteX0" fmla="*/ 120 w 26600"/>
                <a:gd name="connsiteY0" fmla="*/ 39 h 133003"/>
                <a:gd name="connsiteX1" fmla="*/ 26721 w 26600"/>
                <a:gd name="connsiteY1" fmla="*/ 39 h 133003"/>
                <a:gd name="connsiteX2" fmla="*/ 26721 w 26600"/>
                <a:gd name="connsiteY2" fmla="*/ 133043 h 133003"/>
                <a:gd name="connsiteX3" fmla="*/ 1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" y="39"/>
                  </a:moveTo>
                  <a:lnTo>
                    <a:pt x="26721" y="39"/>
                  </a:lnTo>
                  <a:lnTo>
                    <a:pt x="26721" y="133043"/>
                  </a:lnTo>
                  <a:lnTo>
                    <a:pt x="1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CC892E46-614B-4382-BB64-1EB19F9203B0}"/>
                </a:ext>
              </a:extLst>
            </p:cNvPr>
            <p:cNvSpPr/>
            <p:nvPr/>
          </p:nvSpPr>
          <p:spPr>
            <a:xfrm>
              <a:off x="1120002" y="3055367"/>
              <a:ext cx="26600" cy="8866"/>
            </a:xfrm>
            <a:custGeom>
              <a:avLst/>
              <a:gdLst>
                <a:gd name="connsiteX0" fmla="*/ 120 w 26600"/>
                <a:gd name="connsiteY0" fmla="*/ 39 h 8866"/>
                <a:gd name="connsiteX1" fmla="*/ 26721 w 26600"/>
                <a:gd name="connsiteY1" fmla="*/ 39 h 8866"/>
                <a:gd name="connsiteX2" fmla="*/ 26721 w 26600"/>
                <a:gd name="connsiteY2" fmla="*/ 8906 h 8866"/>
                <a:gd name="connsiteX3" fmla="*/ 1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" y="39"/>
                  </a:moveTo>
                  <a:lnTo>
                    <a:pt x="26721" y="39"/>
                  </a:lnTo>
                  <a:lnTo>
                    <a:pt x="26721" y="8906"/>
                  </a:lnTo>
                  <a:lnTo>
                    <a:pt x="1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15574147-9392-4827-A00E-58EEF45F5C3B}"/>
                </a:ext>
              </a:extLst>
            </p:cNvPr>
            <p:cNvSpPr/>
            <p:nvPr/>
          </p:nvSpPr>
          <p:spPr>
            <a:xfrm>
              <a:off x="1128869" y="3055367"/>
              <a:ext cx="26600" cy="133003"/>
            </a:xfrm>
            <a:custGeom>
              <a:avLst/>
              <a:gdLst>
                <a:gd name="connsiteX0" fmla="*/ 121 w 26600"/>
                <a:gd name="connsiteY0" fmla="*/ 39 h 133003"/>
                <a:gd name="connsiteX1" fmla="*/ 26722 w 26600"/>
                <a:gd name="connsiteY1" fmla="*/ 39 h 133003"/>
                <a:gd name="connsiteX2" fmla="*/ 26722 w 26600"/>
                <a:gd name="connsiteY2" fmla="*/ 133043 h 133003"/>
                <a:gd name="connsiteX3" fmla="*/ 1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" y="39"/>
                  </a:moveTo>
                  <a:lnTo>
                    <a:pt x="26722" y="39"/>
                  </a:lnTo>
                  <a:lnTo>
                    <a:pt x="26722" y="133043"/>
                  </a:lnTo>
                  <a:lnTo>
                    <a:pt x="1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93435E0D-72EE-442A-A7B7-ED78765DE9EA}"/>
                </a:ext>
              </a:extLst>
            </p:cNvPr>
            <p:cNvSpPr/>
            <p:nvPr/>
          </p:nvSpPr>
          <p:spPr>
            <a:xfrm>
              <a:off x="1128869" y="3055367"/>
              <a:ext cx="26600" cy="8866"/>
            </a:xfrm>
            <a:custGeom>
              <a:avLst/>
              <a:gdLst>
                <a:gd name="connsiteX0" fmla="*/ 121 w 26600"/>
                <a:gd name="connsiteY0" fmla="*/ 39 h 8866"/>
                <a:gd name="connsiteX1" fmla="*/ 26722 w 26600"/>
                <a:gd name="connsiteY1" fmla="*/ 39 h 8866"/>
                <a:gd name="connsiteX2" fmla="*/ 26722 w 26600"/>
                <a:gd name="connsiteY2" fmla="*/ 8906 h 8866"/>
                <a:gd name="connsiteX3" fmla="*/ 1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" y="39"/>
                  </a:moveTo>
                  <a:lnTo>
                    <a:pt x="26722" y="39"/>
                  </a:lnTo>
                  <a:lnTo>
                    <a:pt x="26722" y="8906"/>
                  </a:lnTo>
                  <a:lnTo>
                    <a:pt x="1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708E204E-DE9A-4758-8CE6-03C84A383C61}"/>
                </a:ext>
              </a:extLst>
            </p:cNvPr>
            <p:cNvSpPr/>
            <p:nvPr/>
          </p:nvSpPr>
          <p:spPr>
            <a:xfrm>
              <a:off x="1137735" y="3055367"/>
              <a:ext cx="26600" cy="133003"/>
            </a:xfrm>
            <a:custGeom>
              <a:avLst/>
              <a:gdLst>
                <a:gd name="connsiteX0" fmla="*/ 122 w 26600"/>
                <a:gd name="connsiteY0" fmla="*/ 39 h 133003"/>
                <a:gd name="connsiteX1" fmla="*/ 26723 w 26600"/>
                <a:gd name="connsiteY1" fmla="*/ 39 h 133003"/>
                <a:gd name="connsiteX2" fmla="*/ 26723 w 26600"/>
                <a:gd name="connsiteY2" fmla="*/ 133043 h 133003"/>
                <a:gd name="connsiteX3" fmla="*/ 1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" y="39"/>
                  </a:moveTo>
                  <a:lnTo>
                    <a:pt x="26723" y="39"/>
                  </a:lnTo>
                  <a:lnTo>
                    <a:pt x="26723" y="133043"/>
                  </a:lnTo>
                  <a:lnTo>
                    <a:pt x="1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3338D6DC-477D-4E7D-B33F-CC41F06C21CE}"/>
                </a:ext>
              </a:extLst>
            </p:cNvPr>
            <p:cNvSpPr/>
            <p:nvPr/>
          </p:nvSpPr>
          <p:spPr>
            <a:xfrm>
              <a:off x="1137735" y="3055367"/>
              <a:ext cx="26600" cy="8866"/>
            </a:xfrm>
            <a:custGeom>
              <a:avLst/>
              <a:gdLst>
                <a:gd name="connsiteX0" fmla="*/ 122 w 26600"/>
                <a:gd name="connsiteY0" fmla="*/ 39 h 8866"/>
                <a:gd name="connsiteX1" fmla="*/ 26723 w 26600"/>
                <a:gd name="connsiteY1" fmla="*/ 39 h 8866"/>
                <a:gd name="connsiteX2" fmla="*/ 26723 w 26600"/>
                <a:gd name="connsiteY2" fmla="*/ 8906 h 8866"/>
                <a:gd name="connsiteX3" fmla="*/ 1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" y="39"/>
                  </a:moveTo>
                  <a:lnTo>
                    <a:pt x="26723" y="39"/>
                  </a:lnTo>
                  <a:lnTo>
                    <a:pt x="26723" y="8906"/>
                  </a:lnTo>
                  <a:lnTo>
                    <a:pt x="1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EE015BA1-ABA8-4CD4-AAA3-DAAAF7737DD5}"/>
                </a:ext>
              </a:extLst>
            </p:cNvPr>
            <p:cNvSpPr/>
            <p:nvPr/>
          </p:nvSpPr>
          <p:spPr>
            <a:xfrm>
              <a:off x="1146602" y="3055367"/>
              <a:ext cx="26600" cy="133003"/>
            </a:xfrm>
            <a:custGeom>
              <a:avLst/>
              <a:gdLst>
                <a:gd name="connsiteX0" fmla="*/ 123 w 26600"/>
                <a:gd name="connsiteY0" fmla="*/ 39 h 133003"/>
                <a:gd name="connsiteX1" fmla="*/ 26724 w 26600"/>
                <a:gd name="connsiteY1" fmla="*/ 39 h 133003"/>
                <a:gd name="connsiteX2" fmla="*/ 26724 w 26600"/>
                <a:gd name="connsiteY2" fmla="*/ 133043 h 133003"/>
                <a:gd name="connsiteX3" fmla="*/ 1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" y="39"/>
                  </a:moveTo>
                  <a:lnTo>
                    <a:pt x="26724" y="39"/>
                  </a:lnTo>
                  <a:lnTo>
                    <a:pt x="26724" y="133043"/>
                  </a:lnTo>
                  <a:lnTo>
                    <a:pt x="1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3A602A52-AB85-4A5A-8465-CE62BAF0F5A7}"/>
                </a:ext>
              </a:extLst>
            </p:cNvPr>
            <p:cNvSpPr/>
            <p:nvPr/>
          </p:nvSpPr>
          <p:spPr>
            <a:xfrm>
              <a:off x="1146602" y="3055367"/>
              <a:ext cx="26600" cy="8866"/>
            </a:xfrm>
            <a:custGeom>
              <a:avLst/>
              <a:gdLst>
                <a:gd name="connsiteX0" fmla="*/ 123 w 26600"/>
                <a:gd name="connsiteY0" fmla="*/ 39 h 8866"/>
                <a:gd name="connsiteX1" fmla="*/ 26724 w 26600"/>
                <a:gd name="connsiteY1" fmla="*/ 39 h 8866"/>
                <a:gd name="connsiteX2" fmla="*/ 26724 w 26600"/>
                <a:gd name="connsiteY2" fmla="*/ 8906 h 8866"/>
                <a:gd name="connsiteX3" fmla="*/ 1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" y="39"/>
                  </a:moveTo>
                  <a:lnTo>
                    <a:pt x="26724" y="39"/>
                  </a:lnTo>
                  <a:lnTo>
                    <a:pt x="26724" y="8906"/>
                  </a:lnTo>
                  <a:lnTo>
                    <a:pt x="1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F9AB0855-1774-4764-8BFE-D135574390A9}"/>
                </a:ext>
              </a:extLst>
            </p:cNvPr>
            <p:cNvSpPr/>
            <p:nvPr/>
          </p:nvSpPr>
          <p:spPr>
            <a:xfrm>
              <a:off x="1155469" y="3055367"/>
              <a:ext cx="26600" cy="133003"/>
            </a:xfrm>
            <a:custGeom>
              <a:avLst/>
              <a:gdLst>
                <a:gd name="connsiteX0" fmla="*/ 124 w 26600"/>
                <a:gd name="connsiteY0" fmla="*/ 39 h 133003"/>
                <a:gd name="connsiteX1" fmla="*/ 26725 w 26600"/>
                <a:gd name="connsiteY1" fmla="*/ 39 h 133003"/>
                <a:gd name="connsiteX2" fmla="*/ 26725 w 26600"/>
                <a:gd name="connsiteY2" fmla="*/ 133043 h 133003"/>
                <a:gd name="connsiteX3" fmla="*/ 1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" y="39"/>
                  </a:moveTo>
                  <a:lnTo>
                    <a:pt x="26725" y="39"/>
                  </a:lnTo>
                  <a:lnTo>
                    <a:pt x="26725" y="133043"/>
                  </a:lnTo>
                  <a:lnTo>
                    <a:pt x="1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9713B919-9289-4C62-BB44-85176FAAF975}"/>
                </a:ext>
              </a:extLst>
            </p:cNvPr>
            <p:cNvSpPr/>
            <p:nvPr/>
          </p:nvSpPr>
          <p:spPr>
            <a:xfrm>
              <a:off x="1155469" y="3055367"/>
              <a:ext cx="26600" cy="8866"/>
            </a:xfrm>
            <a:custGeom>
              <a:avLst/>
              <a:gdLst>
                <a:gd name="connsiteX0" fmla="*/ 124 w 26600"/>
                <a:gd name="connsiteY0" fmla="*/ 39 h 8866"/>
                <a:gd name="connsiteX1" fmla="*/ 26725 w 26600"/>
                <a:gd name="connsiteY1" fmla="*/ 39 h 8866"/>
                <a:gd name="connsiteX2" fmla="*/ 26725 w 26600"/>
                <a:gd name="connsiteY2" fmla="*/ 8906 h 8866"/>
                <a:gd name="connsiteX3" fmla="*/ 1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" y="39"/>
                  </a:moveTo>
                  <a:lnTo>
                    <a:pt x="26725" y="39"/>
                  </a:lnTo>
                  <a:lnTo>
                    <a:pt x="26725" y="8906"/>
                  </a:lnTo>
                  <a:lnTo>
                    <a:pt x="1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DC22C8E7-9871-48F3-A2D0-7CD7E0BF45FB}"/>
                </a:ext>
              </a:extLst>
            </p:cNvPr>
            <p:cNvSpPr/>
            <p:nvPr/>
          </p:nvSpPr>
          <p:spPr>
            <a:xfrm>
              <a:off x="1164336" y="3055367"/>
              <a:ext cx="26600" cy="133003"/>
            </a:xfrm>
            <a:custGeom>
              <a:avLst/>
              <a:gdLst>
                <a:gd name="connsiteX0" fmla="*/ 125 w 26600"/>
                <a:gd name="connsiteY0" fmla="*/ 39 h 133003"/>
                <a:gd name="connsiteX1" fmla="*/ 26726 w 26600"/>
                <a:gd name="connsiteY1" fmla="*/ 39 h 133003"/>
                <a:gd name="connsiteX2" fmla="*/ 26726 w 26600"/>
                <a:gd name="connsiteY2" fmla="*/ 133043 h 133003"/>
                <a:gd name="connsiteX3" fmla="*/ 1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" y="39"/>
                  </a:moveTo>
                  <a:lnTo>
                    <a:pt x="26726" y="39"/>
                  </a:lnTo>
                  <a:lnTo>
                    <a:pt x="26726" y="133043"/>
                  </a:lnTo>
                  <a:lnTo>
                    <a:pt x="1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39E73BF0-972A-4B7A-8B08-8D928CD0D760}"/>
                </a:ext>
              </a:extLst>
            </p:cNvPr>
            <p:cNvSpPr/>
            <p:nvPr/>
          </p:nvSpPr>
          <p:spPr>
            <a:xfrm>
              <a:off x="1164336" y="3055367"/>
              <a:ext cx="26600" cy="8866"/>
            </a:xfrm>
            <a:custGeom>
              <a:avLst/>
              <a:gdLst>
                <a:gd name="connsiteX0" fmla="*/ 125 w 26600"/>
                <a:gd name="connsiteY0" fmla="*/ 39 h 8866"/>
                <a:gd name="connsiteX1" fmla="*/ 26726 w 26600"/>
                <a:gd name="connsiteY1" fmla="*/ 39 h 8866"/>
                <a:gd name="connsiteX2" fmla="*/ 26726 w 26600"/>
                <a:gd name="connsiteY2" fmla="*/ 8906 h 8866"/>
                <a:gd name="connsiteX3" fmla="*/ 1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" y="39"/>
                  </a:moveTo>
                  <a:lnTo>
                    <a:pt x="26726" y="39"/>
                  </a:lnTo>
                  <a:lnTo>
                    <a:pt x="26726" y="8906"/>
                  </a:lnTo>
                  <a:lnTo>
                    <a:pt x="1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4CD93E3B-1060-46DA-BEFD-915FFD3506D3}"/>
                </a:ext>
              </a:extLst>
            </p:cNvPr>
            <p:cNvSpPr/>
            <p:nvPr/>
          </p:nvSpPr>
          <p:spPr>
            <a:xfrm>
              <a:off x="1173203" y="3055367"/>
              <a:ext cx="26600" cy="133003"/>
            </a:xfrm>
            <a:custGeom>
              <a:avLst/>
              <a:gdLst>
                <a:gd name="connsiteX0" fmla="*/ 126 w 26600"/>
                <a:gd name="connsiteY0" fmla="*/ 39 h 133003"/>
                <a:gd name="connsiteX1" fmla="*/ 26727 w 26600"/>
                <a:gd name="connsiteY1" fmla="*/ 39 h 133003"/>
                <a:gd name="connsiteX2" fmla="*/ 26727 w 26600"/>
                <a:gd name="connsiteY2" fmla="*/ 133043 h 133003"/>
                <a:gd name="connsiteX3" fmla="*/ 1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" y="39"/>
                  </a:moveTo>
                  <a:lnTo>
                    <a:pt x="26727" y="39"/>
                  </a:lnTo>
                  <a:lnTo>
                    <a:pt x="26727" y="133043"/>
                  </a:lnTo>
                  <a:lnTo>
                    <a:pt x="1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0FD3FA2F-674F-41B3-8FB7-62DF11C76C54}"/>
                </a:ext>
              </a:extLst>
            </p:cNvPr>
            <p:cNvSpPr/>
            <p:nvPr/>
          </p:nvSpPr>
          <p:spPr>
            <a:xfrm>
              <a:off x="1173203" y="3055367"/>
              <a:ext cx="26600" cy="8866"/>
            </a:xfrm>
            <a:custGeom>
              <a:avLst/>
              <a:gdLst>
                <a:gd name="connsiteX0" fmla="*/ 126 w 26600"/>
                <a:gd name="connsiteY0" fmla="*/ 39 h 8866"/>
                <a:gd name="connsiteX1" fmla="*/ 26727 w 26600"/>
                <a:gd name="connsiteY1" fmla="*/ 39 h 8866"/>
                <a:gd name="connsiteX2" fmla="*/ 26727 w 26600"/>
                <a:gd name="connsiteY2" fmla="*/ 8906 h 8866"/>
                <a:gd name="connsiteX3" fmla="*/ 1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" y="39"/>
                  </a:moveTo>
                  <a:lnTo>
                    <a:pt x="26727" y="39"/>
                  </a:lnTo>
                  <a:lnTo>
                    <a:pt x="26727" y="8906"/>
                  </a:lnTo>
                  <a:lnTo>
                    <a:pt x="1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ABB50B15-E6F1-49A0-88D0-E0BA8D39868C}"/>
                </a:ext>
              </a:extLst>
            </p:cNvPr>
            <p:cNvSpPr/>
            <p:nvPr/>
          </p:nvSpPr>
          <p:spPr>
            <a:xfrm>
              <a:off x="1182070" y="3055367"/>
              <a:ext cx="26600" cy="133003"/>
            </a:xfrm>
            <a:custGeom>
              <a:avLst/>
              <a:gdLst>
                <a:gd name="connsiteX0" fmla="*/ 127 w 26600"/>
                <a:gd name="connsiteY0" fmla="*/ 39 h 133003"/>
                <a:gd name="connsiteX1" fmla="*/ 26728 w 26600"/>
                <a:gd name="connsiteY1" fmla="*/ 39 h 133003"/>
                <a:gd name="connsiteX2" fmla="*/ 26728 w 26600"/>
                <a:gd name="connsiteY2" fmla="*/ 133043 h 133003"/>
                <a:gd name="connsiteX3" fmla="*/ 1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" y="39"/>
                  </a:moveTo>
                  <a:lnTo>
                    <a:pt x="26728" y="39"/>
                  </a:lnTo>
                  <a:lnTo>
                    <a:pt x="26728" y="133043"/>
                  </a:lnTo>
                  <a:lnTo>
                    <a:pt x="1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40584DCE-1E56-42DE-80FC-138465913080}"/>
                </a:ext>
              </a:extLst>
            </p:cNvPr>
            <p:cNvSpPr/>
            <p:nvPr/>
          </p:nvSpPr>
          <p:spPr>
            <a:xfrm>
              <a:off x="1182070" y="3055367"/>
              <a:ext cx="26600" cy="8866"/>
            </a:xfrm>
            <a:custGeom>
              <a:avLst/>
              <a:gdLst>
                <a:gd name="connsiteX0" fmla="*/ 127 w 26600"/>
                <a:gd name="connsiteY0" fmla="*/ 39 h 8866"/>
                <a:gd name="connsiteX1" fmla="*/ 26728 w 26600"/>
                <a:gd name="connsiteY1" fmla="*/ 39 h 8866"/>
                <a:gd name="connsiteX2" fmla="*/ 26728 w 26600"/>
                <a:gd name="connsiteY2" fmla="*/ 8906 h 8866"/>
                <a:gd name="connsiteX3" fmla="*/ 1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" y="39"/>
                  </a:moveTo>
                  <a:lnTo>
                    <a:pt x="26728" y="39"/>
                  </a:lnTo>
                  <a:lnTo>
                    <a:pt x="26728" y="8906"/>
                  </a:lnTo>
                  <a:lnTo>
                    <a:pt x="1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410059CB-521A-4F0B-BB8C-06A6A20A1B83}"/>
                </a:ext>
              </a:extLst>
            </p:cNvPr>
            <p:cNvSpPr/>
            <p:nvPr/>
          </p:nvSpPr>
          <p:spPr>
            <a:xfrm>
              <a:off x="1190937" y="3055367"/>
              <a:ext cx="26600" cy="133003"/>
            </a:xfrm>
            <a:custGeom>
              <a:avLst/>
              <a:gdLst>
                <a:gd name="connsiteX0" fmla="*/ 128 w 26600"/>
                <a:gd name="connsiteY0" fmla="*/ 39 h 133003"/>
                <a:gd name="connsiteX1" fmla="*/ 26729 w 26600"/>
                <a:gd name="connsiteY1" fmla="*/ 39 h 133003"/>
                <a:gd name="connsiteX2" fmla="*/ 26729 w 26600"/>
                <a:gd name="connsiteY2" fmla="*/ 133043 h 133003"/>
                <a:gd name="connsiteX3" fmla="*/ 1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" y="39"/>
                  </a:moveTo>
                  <a:lnTo>
                    <a:pt x="26729" y="39"/>
                  </a:lnTo>
                  <a:lnTo>
                    <a:pt x="26729" y="133043"/>
                  </a:lnTo>
                  <a:lnTo>
                    <a:pt x="1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2324C40E-A11F-4974-9532-F3D33FB3C703}"/>
                </a:ext>
              </a:extLst>
            </p:cNvPr>
            <p:cNvSpPr/>
            <p:nvPr/>
          </p:nvSpPr>
          <p:spPr>
            <a:xfrm>
              <a:off x="1190937" y="3055367"/>
              <a:ext cx="26600" cy="8866"/>
            </a:xfrm>
            <a:custGeom>
              <a:avLst/>
              <a:gdLst>
                <a:gd name="connsiteX0" fmla="*/ 128 w 26600"/>
                <a:gd name="connsiteY0" fmla="*/ 39 h 8866"/>
                <a:gd name="connsiteX1" fmla="*/ 26729 w 26600"/>
                <a:gd name="connsiteY1" fmla="*/ 39 h 8866"/>
                <a:gd name="connsiteX2" fmla="*/ 26729 w 26600"/>
                <a:gd name="connsiteY2" fmla="*/ 8906 h 8866"/>
                <a:gd name="connsiteX3" fmla="*/ 1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" y="39"/>
                  </a:moveTo>
                  <a:lnTo>
                    <a:pt x="26729" y="39"/>
                  </a:lnTo>
                  <a:lnTo>
                    <a:pt x="26729" y="8906"/>
                  </a:lnTo>
                  <a:lnTo>
                    <a:pt x="1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4126CBBB-7448-482A-9126-49448380F4EE}"/>
                </a:ext>
              </a:extLst>
            </p:cNvPr>
            <p:cNvSpPr/>
            <p:nvPr/>
          </p:nvSpPr>
          <p:spPr>
            <a:xfrm>
              <a:off x="1199804" y="3055367"/>
              <a:ext cx="26600" cy="133003"/>
            </a:xfrm>
            <a:custGeom>
              <a:avLst/>
              <a:gdLst>
                <a:gd name="connsiteX0" fmla="*/ 129 w 26600"/>
                <a:gd name="connsiteY0" fmla="*/ 39 h 133003"/>
                <a:gd name="connsiteX1" fmla="*/ 26730 w 26600"/>
                <a:gd name="connsiteY1" fmla="*/ 39 h 133003"/>
                <a:gd name="connsiteX2" fmla="*/ 26730 w 26600"/>
                <a:gd name="connsiteY2" fmla="*/ 133043 h 133003"/>
                <a:gd name="connsiteX3" fmla="*/ 1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" y="39"/>
                  </a:moveTo>
                  <a:lnTo>
                    <a:pt x="26730" y="39"/>
                  </a:lnTo>
                  <a:lnTo>
                    <a:pt x="26730" y="133043"/>
                  </a:lnTo>
                  <a:lnTo>
                    <a:pt x="1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85CB3C99-3EFE-49CB-BF59-D3FC605DDBF9}"/>
                </a:ext>
              </a:extLst>
            </p:cNvPr>
            <p:cNvSpPr/>
            <p:nvPr/>
          </p:nvSpPr>
          <p:spPr>
            <a:xfrm>
              <a:off x="1199804" y="3055367"/>
              <a:ext cx="26600" cy="8866"/>
            </a:xfrm>
            <a:custGeom>
              <a:avLst/>
              <a:gdLst>
                <a:gd name="connsiteX0" fmla="*/ 129 w 26600"/>
                <a:gd name="connsiteY0" fmla="*/ 39 h 8866"/>
                <a:gd name="connsiteX1" fmla="*/ 26730 w 26600"/>
                <a:gd name="connsiteY1" fmla="*/ 39 h 8866"/>
                <a:gd name="connsiteX2" fmla="*/ 26730 w 26600"/>
                <a:gd name="connsiteY2" fmla="*/ 8906 h 8866"/>
                <a:gd name="connsiteX3" fmla="*/ 1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" y="39"/>
                  </a:moveTo>
                  <a:lnTo>
                    <a:pt x="26730" y="39"/>
                  </a:lnTo>
                  <a:lnTo>
                    <a:pt x="26730" y="8906"/>
                  </a:lnTo>
                  <a:lnTo>
                    <a:pt x="1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B8609DA7-C50E-4F74-954F-D46950A4B588}"/>
                </a:ext>
              </a:extLst>
            </p:cNvPr>
            <p:cNvSpPr/>
            <p:nvPr/>
          </p:nvSpPr>
          <p:spPr>
            <a:xfrm>
              <a:off x="1208671" y="3055367"/>
              <a:ext cx="26600" cy="133003"/>
            </a:xfrm>
            <a:custGeom>
              <a:avLst/>
              <a:gdLst>
                <a:gd name="connsiteX0" fmla="*/ 130 w 26600"/>
                <a:gd name="connsiteY0" fmla="*/ 39 h 133003"/>
                <a:gd name="connsiteX1" fmla="*/ 26731 w 26600"/>
                <a:gd name="connsiteY1" fmla="*/ 39 h 133003"/>
                <a:gd name="connsiteX2" fmla="*/ 26731 w 26600"/>
                <a:gd name="connsiteY2" fmla="*/ 133043 h 133003"/>
                <a:gd name="connsiteX3" fmla="*/ 1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" y="39"/>
                  </a:moveTo>
                  <a:lnTo>
                    <a:pt x="26731" y="39"/>
                  </a:lnTo>
                  <a:lnTo>
                    <a:pt x="26731" y="133043"/>
                  </a:lnTo>
                  <a:lnTo>
                    <a:pt x="1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C4B7E30D-631E-4B63-9714-71BEFA8199AD}"/>
                </a:ext>
              </a:extLst>
            </p:cNvPr>
            <p:cNvSpPr/>
            <p:nvPr/>
          </p:nvSpPr>
          <p:spPr>
            <a:xfrm>
              <a:off x="1208671" y="3055367"/>
              <a:ext cx="26600" cy="8866"/>
            </a:xfrm>
            <a:custGeom>
              <a:avLst/>
              <a:gdLst>
                <a:gd name="connsiteX0" fmla="*/ 130 w 26600"/>
                <a:gd name="connsiteY0" fmla="*/ 39 h 8866"/>
                <a:gd name="connsiteX1" fmla="*/ 26731 w 26600"/>
                <a:gd name="connsiteY1" fmla="*/ 39 h 8866"/>
                <a:gd name="connsiteX2" fmla="*/ 26731 w 26600"/>
                <a:gd name="connsiteY2" fmla="*/ 8906 h 8866"/>
                <a:gd name="connsiteX3" fmla="*/ 1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" y="39"/>
                  </a:moveTo>
                  <a:lnTo>
                    <a:pt x="26731" y="39"/>
                  </a:lnTo>
                  <a:lnTo>
                    <a:pt x="26731" y="8906"/>
                  </a:lnTo>
                  <a:lnTo>
                    <a:pt x="1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0DD19E86-C11F-4921-8C4E-B2C8D4D2B993}"/>
                </a:ext>
              </a:extLst>
            </p:cNvPr>
            <p:cNvSpPr/>
            <p:nvPr/>
          </p:nvSpPr>
          <p:spPr>
            <a:xfrm>
              <a:off x="1217538" y="3055367"/>
              <a:ext cx="26600" cy="133003"/>
            </a:xfrm>
            <a:custGeom>
              <a:avLst/>
              <a:gdLst>
                <a:gd name="connsiteX0" fmla="*/ 131 w 26600"/>
                <a:gd name="connsiteY0" fmla="*/ 39 h 133003"/>
                <a:gd name="connsiteX1" fmla="*/ 26732 w 26600"/>
                <a:gd name="connsiteY1" fmla="*/ 39 h 133003"/>
                <a:gd name="connsiteX2" fmla="*/ 26732 w 26600"/>
                <a:gd name="connsiteY2" fmla="*/ 133043 h 133003"/>
                <a:gd name="connsiteX3" fmla="*/ 1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" y="39"/>
                  </a:moveTo>
                  <a:lnTo>
                    <a:pt x="26732" y="39"/>
                  </a:lnTo>
                  <a:lnTo>
                    <a:pt x="26732" y="133043"/>
                  </a:lnTo>
                  <a:lnTo>
                    <a:pt x="1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D5EA4BA6-EAAD-4D63-9C1B-B115E8DF553B}"/>
                </a:ext>
              </a:extLst>
            </p:cNvPr>
            <p:cNvSpPr/>
            <p:nvPr/>
          </p:nvSpPr>
          <p:spPr>
            <a:xfrm>
              <a:off x="1217538" y="3055367"/>
              <a:ext cx="26600" cy="8866"/>
            </a:xfrm>
            <a:custGeom>
              <a:avLst/>
              <a:gdLst>
                <a:gd name="connsiteX0" fmla="*/ 131 w 26600"/>
                <a:gd name="connsiteY0" fmla="*/ 39 h 8866"/>
                <a:gd name="connsiteX1" fmla="*/ 26732 w 26600"/>
                <a:gd name="connsiteY1" fmla="*/ 39 h 8866"/>
                <a:gd name="connsiteX2" fmla="*/ 26732 w 26600"/>
                <a:gd name="connsiteY2" fmla="*/ 8906 h 8866"/>
                <a:gd name="connsiteX3" fmla="*/ 1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" y="39"/>
                  </a:moveTo>
                  <a:lnTo>
                    <a:pt x="26732" y="39"/>
                  </a:lnTo>
                  <a:lnTo>
                    <a:pt x="26732" y="8906"/>
                  </a:lnTo>
                  <a:lnTo>
                    <a:pt x="1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B0288AEB-FE11-4E85-B0D0-E5CD2430B735}"/>
                </a:ext>
              </a:extLst>
            </p:cNvPr>
            <p:cNvSpPr/>
            <p:nvPr/>
          </p:nvSpPr>
          <p:spPr>
            <a:xfrm>
              <a:off x="1226405" y="3055367"/>
              <a:ext cx="26600" cy="133003"/>
            </a:xfrm>
            <a:custGeom>
              <a:avLst/>
              <a:gdLst>
                <a:gd name="connsiteX0" fmla="*/ 132 w 26600"/>
                <a:gd name="connsiteY0" fmla="*/ 39 h 133003"/>
                <a:gd name="connsiteX1" fmla="*/ 26733 w 26600"/>
                <a:gd name="connsiteY1" fmla="*/ 39 h 133003"/>
                <a:gd name="connsiteX2" fmla="*/ 26733 w 26600"/>
                <a:gd name="connsiteY2" fmla="*/ 133043 h 133003"/>
                <a:gd name="connsiteX3" fmla="*/ 1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" y="39"/>
                  </a:moveTo>
                  <a:lnTo>
                    <a:pt x="26733" y="39"/>
                  </a:lnTo>
                  <a:lnTo>
                    <a:pt x="26733" y="133043"/>
                  </a:lnTo>
                  <a:lnTo>
                    <a:pt x="1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1F84C255-E677-453C-8E8D-7431E513E5B3}"/>
                </a:ext>
              </a:extLst>
            </p:cNvPr>
            <p:cNvSpPr/>
            <p:nvPr/>
          </p:nvSpPr>
          <p:spPr>
            <a:xfrm>
              <a:off x="1226405" y="3055367"/>
              <a:ext cx="26600" cy="8866"/>
            </a:xfrm>
            <a:custGeom>
              <a:avLst/>
              <a:gdLst>
                <a:gd name="connsiteX0" fmla="*/ 132 w 26600"/>
                <a:gd name="connsiteY0" fmla="*/ 39 h 8866"/>
                <a:gd name="connsiteX1" fmla="*/ 26733 w 26600"/>
                <a:gd name="connsiteY1" fmla="*/ 39 h 8866"/>
                <a:gd name="connsiteX2" fmla="*/ 26733 w 26600"/>
                <a:gd name="connsiteY2" fmla="*/ 8906 h 8866"/>
                <a:gd name="connsiteX3" fmla="*/ 1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" y="39"/>
                  </a:moveTo>
                  <a:lnTo>
                    <a:pt x="26733" y="39"/>
                  </a:lnTo>
                  <a:lnTo>
                    <a:pt x="26733" y="8906"/>
                  </a:lnTo>
                  <a:lnTo>
                    <a:pt x="1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916D2463-B1DB-48F0-BD34-4BFD75FD11BD}"/>
                </a:ext>
              </a:extLst>
            </p:cNvPr>
            <p:cNvSpPr/>
            <p:nvPr/>
          </p:nvSpPr>
          <p:spPr>
            <a:xfrm>
              <a:off x="1235271" y="3055367"/>
              <a:ext cx="26600" cy="133003"/>
            </a:xfrm>
            <a:custGeom>
              <a:avLst/>
              <a:gdLst>
                <a:gd name="connsiteX0" fmla="*/ 133 w 26600"/>
                <a:gd name="connsiteY0" fmla="*/ 39 h 133003"/>
                <a:gd name="connsiteX1" fmla="*/ 26734 w 26600"/>
                <a:gd name="connsiteY1" fmla="*/ 39 h 133003"/>
                <a:gd name="connsiteX2" fmla="*/ 26734 w 26600"/>
                <a:gd name="connsiteY2" fmla="*/ 133043 h 133003"/>
                <a:gd name="connsiteX3" fmla="*/ 1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" y="39"/>
                  </a:moveTo>
                  <a:lnTo>
                    <a:pt x="26734" y="39"/>
                  </a:lnTo>
                  <a:lnTo>
                    <a:pt x="26734" y="133043"/>
                  </a:lnTo>
                  <a:lnTo>
                    <a:pt x="1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E25873A1-F2DC-4B96-998B-FB836859BB54}"/>
                </a:ext>
              </a:extLst>
            </p:cNvPr>
            <p:cNvSpPr/>
            <p:nvPr/>
          </p:nvSpPr>
          <p:spPr>
            <a:xfrm>
              <a:off x="1235271" y="3055367"/>
              <a:ext cx="26600" cy="8866"/>
            </a:xfrm>
            <a:custGeom>
              <a:avLst/>
              <a:gdLst>
                <a:gd name="connsiteX0" fmla="*/ 133 w 26600"/>
                <a:gd name="connsiteY0" fmla="*/ 39 h 8866"/>
                <a:gd name="connsiteX1" fmla="*/ 26734 w 26600"/>
                <a:gd name="connsiteY1" fmla="*/ 39 h 8866"/>
                <a:gd name="connsiteX2" fmla="*/ 26734 w 26600"/>
                <a:gd name="connsiteY2" fmla="*/ 8906 h 8866"/>
                <a:gd name="connsiteX3" fmla="*/ 1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" y="39"/>
                  </a:moveTo>
                  <a:lnTo>
                    <a:pt x="26734" y="39"/>
                  </a:lnTo>
                  <a:lnTo>
                    <a:pt x="26734" y="8906"/>
                  </a:lnTo>
                  <a:lnTo>
                    <a:pt x="1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90F89302-8EB8-4A78-A137-8D1557098039}"/>
                </a:ext>
              </a:extLst>
            </p:cNvPr>
            <p:cNvSpPr/>
            <p:nvPr/>
          </p:nvSpPr>
          <p:spPr>
            <a:xfrm>
              <a:off x="1244138" y="3055367"/>
              <a:ext cx="26600" cy="133003"/>
            </a:xfrm>
            <a:custGeom>
              <a:avLst/>
              <a:gdLst>
                <a:gd name="connsiteX0" fmla="*/ 134 w 26600"/>
                <a:gd name="connsiteY0" fmla="*/ 39 h 133003"/>
                <a:gd name="connsiteX1" fmla="*/ 26735 w 26600"/>
                <a:gd name="connsiteY1" fmla="*/ 39 h 133003"/>
                <a:gd name="connsiteX2" fmla="*/ 26735 w 26600"/>
                <a:gd name="connsiteY2" fmla="*/ 133043 h 133003"/>
                <a:gd name="connsiteX3" fmla="*/ 1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" y="39"/>
                  </a:moveTo>
                  <a:lnTo>
                    <a:pt x="26735" y="39"/>
                  </a:lnTo>
                  <a:lnTo>
                    <a:pt x="26735" y="133043"/>
                  </a:lnTo>
                  <a:lnTo>
                    <a:pt x="1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EA389952-A133-4577-9E4D-8FB04597A399}"/>
                </a:ext>
              </a:extLst>
            </p:cNvPr>
            <p:cNvSpPr/>
            <p:nvPr/>
          </p:nvSpPr>
          <p:spPr>
            <a:xfrm>
              <a:off x="1244138" y="3055367"/>
              <a:ext cx="26600" cy="8866"/>
            </a:xfrm>
            <a:custGeom>
              <a:avLst/>
              <a:gdLst>
                <a:gd name="connsiteX0" fmla="*/ 134 w 26600"/>
                <a:gd name="connsiteY0" fmla="*/ 39 h 8866"/>
                <a:gd name="connsiteX1" fmla="*/ 26735 w 26600"/>
                <a:gd name="connsiteY1" fmla="*/ 39 h 8866"/>
                <a:gd name="connsiteX2" fmla="*/ 26735 w 26600"/>
                <a:gd name="connsiteY2" fmla="*/ 8906 h 8866"/>
                <a:gd name="connsiteX3" fmla="*/ 1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" y="39"/>
                  </a:moveTo>
                  <a:lnTo>
                    <a:pt x="26735" y="39"/>
                  </a:lnTo>
                  <a:lnTo>
                    <a:pt x="26735" y="8906"/>
                  </a:lnTo>
                  <a:lnTo>
                    <a:pt x="1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9FDBC3D1-FF10-452F-8059-6CC6D2F8C8A0}"/>
                </a:ext>
              </a:extLst>
            </p:cNvPr>
            <p:cNvSpPr/>
            <p:nvPr/>
          </p:nvSpPr>
          <p:spPr>
            <a:xfrm>
              <a:off x="1253005" y="3055367"/>
              <a:ext cx="26600" cy="133003"/>
            </a:xfrm>
            <a:custGeom>
              <a:avLst/>
              <a:gdLst>
                <a:gd name="connsiteX0" fmla="*/ 135 w 26600"/>
                <a:gd name="connsiteY0" fmla="*/ 39 h 133003"/>
                <a:gd name="connsiteX1" fmla="*/ 26736 w 26600"/>
                <a:gd name="connsiteY1" fmla="*/ 39 h 133003"/>
                <a:gd name="connsiteX2" fmla="*/ 26736 w 26600"/>
                <a:gd name="connsiteY2" fmla="*/ 133043 h 133003"/>
                <a:gd name="connsiteX3" fmla="*/ 1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" y="39"/>
                  </a:moveTo>
                  <a:lnTo>
                    <a:pt x="26736" y="39"/>
                  </a:lnTo>
                  <a:lnTo>
                    <a:pt x="26736" y="133043"/>
                  </a:lnTo>
                  <a:lnTo>
                    <a:pt x="1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FF73A074-13AB-45FE-B30F-A853CB8CE894}"/>
                </a:ext>
              </a:extLst>
            </p:cNvPr>
            <p:cNvSpPr/>
            <p:nvPr/>
          </p:nvSpPr>
          <p:spPr>
            <a:xfrm>
              <a:off x="1253005" y="3055367"/>
              <a:ext cx="26600" cy="8866"/>
            </a:xfrm>
            <a:custGeom>
              <a:avLst/>
              <a:gdLst>
                <a:gd name="connsiteX0" fmla="*/ 135 w 26600"/>
                <a:gd name="connsiteY0" fmla="*/ 39 h 8866"/>
                <a:gd name="connsiteX1" fmla="*/ 26736 w 26600"/>
                <a:gd name="connsiteY1" fmla="*/ 39 h 8866"/>
                <a:gd name="connsiteX2" fmla="*/ 26736 w 26600"/>
                <a:gd name="connsiteY2" fmla="*/ 8906 h 8866"/>
                <a:gd name="connsiteX3" fmla="*/ 1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" y="39"/>
                  </a:moveTo>
                  <a:lnTo>
                    <a:pt x="26736" y="39"/>
                  </a:lnTo>
                  <a:lnTo>
                    <a:pt x="26736" y="8906"/>
                  </a:lnTo>
                  <a:lnTo>
                    <a:pt x="1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11E06A0E-88E4-49B2-BA7D-6A0CD97624B3}"/>
                </a:ext>
              </a:extLst>
            </p:cNvPr>
            <p:cNvSpPr/>
            <p:nvPr/>
          </p:nvSpPr>
          <p:spPr>
            <a:xfrm>
              <a:off x="1261872" y="3055367"/>
              <a:ext cx="26600" cy="133003"/>
            </a:xfrm>
            <a:custGeom>
              <a:avLst/>
              <a:gdLst>
                <a:gd name="connsiteX0" fmla="*/ 136 w 26600"/>
                <a:gd name="connsiteY0" fmla="*/ 39 h 133003"/>
                <a:gd name="connsiteX1" fmla="*/ 26737 w 26600"/>
                <a:gd name="connsiteY1" fmla="*/ 39 h 133003"/>
                <a:gd name="connsiteX2" fmla="*/ 26737 w 26600"/>
                <a:gd name="connsiteY2" fmla="*/ 133043 h 133003"/>
                <a:gd name="connsiteX3" fmla="*/ 1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" y="39"/>
                  </a:moveTo>
                  <a:lnTo>
                    <a:pt x="26737" y="39"/>
                  </a:lnTo>
                  <a:lnTo>
                    <a:pt x="26737" y="133043"/>
                  </a:lnTo>
                  <a:lnTo>
                    <a:pt x="1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A333CD53-52AA-46DA-9C13-D019E32AF0F6}"/>
                </a:ext>
              </a:extLst>
            </p:cNvPr>
            <p:cNvSpPr/>
            <p:nvPr/>
          </p:nvSpPr>
          <p:spPr>
            <a:xfrm>
              <a:off x="1261872" y="3055367"/>
              <a:ext cx="26600" cy="8866"/>
            </a:xfrm>
            <a:custGeom>
              <a:avLst/>
              <a:gdLst>
                <a:gd name="connsiteX0" fmla="*/ 136 w 26600"/>
                <a:gd name="connsiteY0" fmla="*/ 39 h 8866"/>
                <a:gd name="connsiteX1" fmla="*/ 26737 w 26600"/>
                <a:gd name="connsiteY1" fmla="*/ 39 h 8866"/>
                <a:gd name="connsiteX2" fmla="*/ 26737 w 26600"/>
                <a:gd name="connsiteY2" fmla="*/ 8906 h 8866"/>
                <a:gd name="connsiteX3" fmla="*/ 1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" y="39"/>
                  </a:moveTo>
                  <a:lnTo>
                    <a:pt x="26737" y="39"/>
                  </a:lnTo>
                  <a:lnTo>
                    <a:pt x="26737" y="8906"/>
                  </a:lnTo>
                  <a:lnTo>
                    <a:pt x="1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C291FDC5-BBB4-413F-8910-37E8B209365A}"/>
                </a:ext>
              </a:extLst>
            </p:cNvPr>
            <p:cNvSpPr/>
            <p:nvPr/>
          </p:nvSpPr>
          <p:spPr>
            <a:xfrm>
              <a:off x="1270739" y="3055367"/>
              <a:ext cx="26600" cy="133003"/>
            </a:xfrm>
            <a:custGeom>
              <a:avLst/>
              <a:gdLst>
                <a:gd name="connsiteX0" fmla="*/ 137 w 26600"/>
                <a:gd name="connsiteY0" fmla="*/ 39 h 133003"/>
                <a:gd name="connsiteX1" fmla="*/ 26738 w 26600"/>
                <a:gd name="connsiteY1" fmla="*/ 39 h 133003"/>
                <a:gd name="connsiteX2" fmla="*/ 26738 w 26600"/>
                <a:gd name="connsiteY2" fmla="*/ 133043 h 133003"/>
                <a:gd name="connsiteX3" fmla="*/ 1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7" y="39"/>
                  </a:moveTo>
                  <a:lnTo>
                    <a:pt x="26738" y="39"/>
                  </a:lnTo>
                  <a:lnTo>
                    <a:pt x="26738" y="133043"/>
                  </a:lnTo>
                  <a:lnTo>
                    <a:pt x="1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9D58980F-D591-4CEE-AA44-B507A7AE83A6}"/>
                </a:ext>
              </a:extLst>
            </p:cNvPr>
            <p:cNvSpPr/>
            <p:nvPr/>
          </p:nvSpPr>
          <p:spPr>
            <a:xfrm>
              <a:off x="1270739" y="3055367"/>
              <a:ext cx="26600" cy="8866"/>
            </a:xfrm>
            <a:custGeom>
              <a:avLst/>
              <a:gdLst>
                <a:gd name="connsiteX0" fmla="*/ 137 w 26600"/>
                <a:gd name="connsiteY0" fmla="*/ 39 h 8866"/>
                <a:gd name="connsiteX1" fmla="*/ 26738 w 26600"/>
                <a:gd name="connsiteY1" fmla="*/ 39 h 8866"/>
                <a:gd name="connsiteX2" fmla="*/ 26738 w 26600"/>
                <a:gd name="connsiteY2" fmla="*/ 8906 h 8866"/>
                <a:gd name="connsiteX3" fmla="*/ 1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7" y="39"/>
                  </a:moveTo>
                  <a:lnTo>
                    <a:pt x="26738" y="39"/>
                  </a:lnTo>
                  <a:lnTo>
                    <a:pt x="26738" y="8906"/>
                  </a:lnTo>
                  <a:lnTo>
                    <a:pt x="1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8BE03991-5AAC-4D08-8B73-79B0C2170E26}"/>
                </a:ext>
              </a:extLst>
            </p:cNvPr>
            <p:cNvSpPr/>
            <p:nvPr/>
          </p:nvSpPr>
          <p:spPr>
            <a:xfrm>
              <a:off x="1279606" y="3055367"/>
              <a:ext cx="26600" cy="133003"/>
            </a:xfrm>
            <a:custGeom>
              <a:avLst/>
              <a:gdLst>
                <a:gd name="connsiteX0" fmla="*/ 138 w 26600"/>
                <a:gd name="connsiteY0" fmla="*/ 39 h 133003"/>
                <a:gd name="connsiteX1" fmla="*/ 26739 w 26600"/>
                <a:gd name="connsiteY1" fmla="*/ 39 h 133003"/>
                <a:gd name="connsiteX2" fmla="*/ 26739 w 26600"/>
                <a:gd name="connsiteY2" fmla="*/ 133043 h 133003"/>
                <a:gd name="connsiteX3" fmla="*/ 1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8" y="39"/>
                  </a:moveTo>
                  <a:lnTo>
                    <a:pt x="26739" y="39"/>
                  </a:lnTo>
                  <a:lnTo>
                    <a:pt x="26739" y="133043"/>
                  </a:lnTo>
                  <a:lnTo>
                    <a:pt x="1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2D9D9EEB-C3AD-4B63-98AF-AA6B650E4339}"/>
                </a:ext>
              </a:extLst>
            </p:cNvPr>
            <p:cNvSpPr/>
            <p:nvPr/>
          </p:nvSpPr>
          <p:spPr>
            <a:xfrm>
              <a:off x="1279606" y="3055367"/>
              <a:ext cx="26600" cy="8866"/>
            </a:xfrm>
            <a:custGeom>
              <a:avLst/>
              <a:gdLst>
                <a:gd name="connsiteX0" fmla="*/ 138 w 26600"/>
                <a:gd name="connsiteY0" fmla="*/ 39 h 8866"/>
                <a:gd name="connsiteX1" fmla="*/ 26739 w 26600"/>
                <a:gd name="connsiteY1" fmla="*/ 39 h 8866"/>
                <a:gd name="connsiteX2" fmla="*/ 26739 w 26600"/>
                <a:gd name="connsiteY2" fmla="*/ 8906 h 8866"/>
                <a:gd name="connsiteX3" fmla="*/ 1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8" y="39"/>
                  </a:moveTo>
                  <a:lnTo>
                    <a:pt x="26739" y="39"/>
                  </a:lnTo>
                  <a:lnTo>
                    <a:pt x="26739" y="8906"/>
                  </a:lnTo>
                  <a:lnTo>
                    <a:pt x="1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8E25CC49-B0B5-4A32-9B99-C60963C444E2}"/>
                </a:ext>
              </a:extLst>
            </p:cNvPr>
            <p:cNvSpPr/>
            <p:nvPr/>
          </p:nvSpPr>
          <p:spPr>
            <a:xfrm>
              <a:off x="1288473" y="3055367"/>
              <a:ext cx="26600" cy="133003"/>
            </a:xfrm>
            <a:custGeom>
              <a:avLst/>
              <a:gdLst>
                <a:gd name="connsiteX0" fmla="*/ 139 w 26600"/>
                <a:gd name="connsiteY0" fmla="*/ 39 h 133003"/>
                <a:gd name="connsiteX1" fmla="*/ 26740 w 26600"/>
                <a:gd name="connsiteY1" fmla="*/ 39 h 133003"/>
                <a:gd name="connsiteX2" fmla="*/ 26740 w 26600"/>
                <a:gd name="connsiteY2" fmla="*/ 133043 h 133003"/>
                <a:gd name="connsiteX3" fmla="*/ 1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9" y="39"/>
                  </a:moveTo>
                  <a:lnTo>
                    <a:pt x="26740" y="39"/>
                  </a:lnTo>
                  <a:lnTo>
                    <a:pt x="26740" y="133043"/>
                  </a:lnTo>
                  <a:lnTo>
                    <a:pt x="1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47FE21E9-DB7C-48D5-B73F-3520D1254010}"/>
                </a:ext>
              </a:extLst>
            </p:cNvPr>
            <p:cNvSpPr/>
            <p:nvPr/>
          </p:nvSpPr>
          <p:spPr>
            <a:xfrm>
              <a:off x="1288473" y="3055367"/>
              <a:ext cx="26600" cy="8866"/>
            </a:xfrm>
            <a:custGeom>
              <a:avLst/>
              <a:gdLst>
                <a:gd name="connsiteX0" fmla="*/ 139 w 26600"/>
                <a:gd name="connsiteY0" fmla="*/ 39 h 8866"/>
                <a:gd name="connsiteX1" fmla="*/ 26740 w 26600"/>
                <a:gd name="connsiteY1" fmla="*/ 39 h 8866"/>
                <a:gd name="connsiteX2" fmla="*/ 26740 w 26600"/>
                <a:gd name="connsiteY2" fmla="*/ 8906 h 8866"/>
                <a:gd name="connsiteX3" fmla="*/ 1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9" y="39"/>
                  </a:moveTo>
                  <a:lnTo>
                    <a:pt x="26740" y="39"/>
                  </a:lnTo>
                  <a:lnTo>
                    <a:pt x="26740" y="8906"/>
                  </a:lnTo>
                  <a:lnTo>
                    <a:pt x="1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EEF5EC50-9A53-46B0-A2B7-5C1FCAA106F6}"/>
                </a:ext>
              </a:extLst>
            </p:cNvPr>
            <p:cNvSpPr/>
            <p:nvPr/>
          </p:nvSpPr>
          <p:spPr>
            <a:xfrm>
              <a:off x="1297340" y="3055367"/>
              <a:ext cx="26600" cy="133003"/>
            </a:xfrm>
            <a:custGeom>
              <a:avLst/>
              <a:gdLst>
                <a:gd name="connsiteX0" fmla="*/ 140 w 26600"/>
                <a:gd name="connsiteY0" fmla="*/ 39 h 133003"/>
                <a:gd name="connsiteX1" fmla="*/ 26741 w 26600"/>
                <a:gd name="connsiteY1" fmla="*/ 39 h 133003"/>
                <a:gd name="connsiteX2" fmla="*/ 26741 w 26600"/>
                <a:gd name="connsiteY2" fmla="*/ 133043 h 133003"/>
                <a:gd name="connsiteX3" fmla="*/ 1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0" y="39"/>
                  </a:moveTo>
                  <a:lnTo>
                    <a:pt x="26741" y="39"/>
                  </a:lnTo>
                  <a:lnTo>
                    <a:pt x="26741" y="133043"/>
                  </a:lnTo>
                  <a:lnTo>
                    <a:pt x="1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4CCBA2CD-FF44-49BF-9676-CCE856454EAE}"/>
                </a:ext>
              </a:extLst>
            </p:cNvPr>
            <p:cNvSpPr/>
            <p:nvPr/>
          </p:nvSpPr>
          <p:spPr>
            <a:xfrm>
              <a:off x="1297340" y="3055367"/>
              <a:ext cx="26600" cy="8866"/>
            </a:xfrm>
            <a:custGeom>
              <a:avLst/>
              <a:gdLst>
                <a:gd name="connsiteX0" fmla="*/ 140 w 26600"/>
                <a:gd name="connsiteY0" fmla="*/ 39 h 8866"/>
                <a:gd name="connsiteX1" fmla="*/ 26741 w 26600"/>
                <a:gd name="connsiteY1" fmla="*/ 39 h 8866"/>
                <a:gd name="connsiteX2" fmla="*/ 26741 w 26600"/>
                <a:gd name="connsiteY2" fmla="*/ 8906 h 8866"/>
                <a:gd name="connsiteX3" fmla="*/ 1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0" y="39"/>
                  </a:moveTo>
                  <a:lnTo>
                    <a:pt x="26741" y="39"/>
                  </a:lnTo>
                  <a:lnTo>
                    <a:pt x="26741" y="8906"/>
                  </a:lnTo>
                  <a:lnTo>
                    <a:pt x="1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47AC2205-6AFA-4220-8786-92EA1B82C284}"/>
                </a:ext>
              </a:extLst>
            </p:cNvPr>
            <p:cNvSpPr/>
            <p:nvPr/>
          </p:nvSpPr>
          <p:spPr>
            <a:xfrm>
              <a:off x="1306207" y="3055367"/>
              <a:ext cx="26600" cy="133003"/>
            </a:xfrm>
            <a:custGeom>
              <a:avLst/>
              <a:gdLst>
                <a:gd name="connsiteX0" fmla="*/ 141 w 26600"/>
                <a:gd name="connsiteY0" fmla="*/ 39 h 133003"/>
                <a:gd name="connsiteX1" fmla="*/ 26742 w 26600"/>
                <a:gd name="connsiteY1" fmla="*/ 39 h 133003"/>
                <a:gd name="connsiteX2" fmla="*/ 26742 w 26600"/>
                <a:gd name="connsiteY2" fmla="*/ 133043 h 133003"/>
                <a:gd name="connsiteX3" fmla="*/ 1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1" y="39"/>
                  </a:moveTo>
                  <a:lnTo>
                    <a:pt x="26742" y="39"/>
                  </a:lnTo>
                  <a:lnTo>
                    <a:pt x="26742" y="133043"/>
                  </a:lnTo>
                  <a:lnTo>
                    <a:pt x="1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7D74CA8F-55DC-4277-B3F6-7BD767CC8158}"/>
                </a:ext>
              </a:extLst>
            </p:cNvPr>
            <p:cNvSpPr/>
            <p:nvPr/>
          </p:nvSpPr>
          <p:spPr>
            <a:xfrm>
              <a:off x="1306207" y="3055367"/>
              <a:ext cx="26600" cy="8866"/>
            </a:xfrm>
            <a:custGeom>
              <a:avLst/>
              <a:gdLst>
                <a:gd name="connsiteX0" fmla="*/ 141 w 26600"/>
                <a:gd name="connsiteY0" fmla="*/ 39 h 8866"/>
                <a:gd name="connsiteX1" fmla="*/ 26742 w 26600"/>
                <a:gd name="connsiteY1" fmla="*/ 39 h 8866"/>
                <a:gd name="connsiteX2" fmla="*/ 26742 w 26600"/>
                <a:gd name="connsiteY2" fmla="*/ 8906 h 8866"/>
                <a:gd name="connsiteX3" fmla="*/ 1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1" y="39"/>
                  </a:moveTo>
                  <a:lnTo>
                    <a:pt x="26742" y="39"/>
                  </a:lnTo>
                  <a:lnTo>
                    <a:pt x="26742" y="8906"/>
                  </a:lnTo>
                  <a:lnTo>
                    <a:pt x="1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37567A52-FCCB-4A00-8D83-5D7462A1932C}"/>
                </a:ext>
              </a:extLst>
            </p:cNvPr>
            <p:cNvSpPr/>
            <p:nvPr/>
          </p:nvSpPr>
          <p:spPr>
            <a:xfrm>
              <a:off x="1315074" y="3055367"/>
              <a:ext cx="26600" cy="133003"/>
            </a:xfrm>
            <a:custGeom>
              <a:avLst/>
              <a:gdLst>
                <a:gd name="connsiteX0" fmla="*/ 142 w 26600"/>
                <a:gd name="connsiteY0" fmla="*/ 39 h 133003"/>
                <a:gd name="connsiteX1" fmla="*/ 26743 w 26600"/>
                <a:gd name="connsiteY1" fmla="*/ 39 h 133003"/>
                <a:gd name="connsiteX2" fmla="*/ 26743 w 26600"/>
                <a:gd name="connsiteY2" fmla="*/ 133043 h 133003"/>
                <a:gd name="connsiteX3" fmla="*/ 1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2" y="39"/>
                  </a:moveTo>
                  <a:lnTo>
                    <a:pt x="26743" y="39"/>
                  </a:lnTo>
                  <a:lnTo>
                    <a:pt x="26743" y="133043"/>
                  </a:lnTo>
                  <a:lnTo>
                    <a:pt x="1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74214F1F-9513-4A59-8566-696CE730097E}"/>
                </a:ext>
              </a:extLst>
            </p:cNvPr>
            <p:cNvSpPr/>
            <p:nvPr/>
          </p:nvSpPr>
          <p:spPr>
            <a:xfrm>
              <a:off x="1315074" y="3055367"/>
              <a:ext cx="26600" cy="8866"/>
            </a:xfrm>
            <a:custGeom>
              <a:avLst/>
              <a:gdLst>
                <a:gd name="connsiteX0" fmla="*/ 142 w 26600"/>
                <a:gd name="connsiteY0" fmla="*/ 39 h 8866"/>
                <a:gd name="connsiteX1" fmla="*/ 26743 w 26600"/>
                <a:gd name="connsiteY1" fmla="*/ 39 h 8866"/>
                <a:gd name="connsiteX2" fmla="*/ 26743 w 26600"/>
                <a:gd name="connsiteY2" fmla="*/ 8906 h 8866"/>
                <a:gd name="connsiteX3" fmla="*/ 1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2" y="39"/>
                  </a:moveTo>
                  <a:lnTo>
                    <a:pt x="26743" y="39"/>
                  </a:lnTo>
                  <a:lnTo>
                    <a:pt x="26743" y="8906"/>
                  </a:lnTo>
                  <a:lnTo>
                    <a:pt x="1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64890E3C-8638-4612-8C6B-103EC6EE19FB}"/>
                </a:ext>
              </a:extLst>
            </p:cNvPr>
            <p:cNvSpPr/>
            <p:nvPr/>
          </p:nvSpPr>
          <p:spPr>
            <a:xfrm>
              <a:off x="1323940" y="3055367"/>
              <a:ext cx="26600" cy="133003"/>
            </a:xfrm>
            <a:custGeom>
              <a:avLst/>
              <a:gdLst>
                <a:gd name="connsiteX0" fmla="*/ 143 w 26600"/>
                <a:gd name="connsiteY0" fmla="*/ 39 h 133003"/>
                <a:gd name="connsiteX1" fmla="*/ 26744 w 26600"/>
                <a:gd name="connsiteY1" fmla="*/ 39 h 133003"/>
                <a:gd name="connsiteX2" fmla="*/ 26744 w 26600"/>
                <a:gd name="connsiteY2" fmla="*/ 133043 h 133003"/>
                <a:gd name="connsiteX3" fmla="*/ 1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3" y="39"/>
                  </a:moveTo>
                  <a:lnTo>
                    <a:pt x="26744" y="39"/>
                  </a:lnTo>
                  <a:lnTo>
                    <a:pt x="26744" y="133043"/>
                  </a:lnTo>
                  <a:lnTo>
                    <a:pt x="1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A04E0BC2-0B02-405C-A429-04F128B74DB4}"/>
                </a:ext>
              </a:extLst>
            </p:cNvPr>
            <p:cNvSpPr/>
            <p:nvPr/>
          </p:nvSpPr>
          <p:spPr>
            <a:xfrm>
              <a:off x="1323940" y="3055367"/>
              <a:ext cx="26600" cy="8866"/>
            </a:xfrm>
            <a:custGeom>
              <a:avLst/>
              <a:gdLst>
                <a:gd name="connsiteX0" fmla="*/ 143 w 26600"/>
                <a:gd name="connsiteY0" fmla="*/ 39 h 8866"/>
                <a:gd name="connsiteX1" fmla="*/ 26744 w 26600"/>
                <a:gd name="connsiteY1" fmla="*/ 39 h 8866"/>
                <a:gd name="connsiteX2" fmla="*/ 26744 w 26600"/>
                <a:gd name="connsiteY2" fmla="*/ 8906 h 8866"/>
                <a:gd name="connsiteX3" fmla="*/ 1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3" y="39"/>
                  </a:moveTo>
                  <a:lnTo>
                    <a:pt x="26744" y="39"/>
                  </a:lnTo>
                  <a:lnTo>
                    <a:pt x="26744" y="8906"/>
                  </a:lnTo>
                  <a:lnTo>
                    <a:pt x="1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354EB8C-6E37-4D72-B2A4-FBDEAD275A23}"/>
                </a:ext>
              </a:extLst>
            </p:cNvPr>
            <p:cNvSpPr/>
            <p:nvPr/>
          </p:nvSpPr>
          <p:spPr>
            <a:xfrm>
              <a:off x="1332807" y="3055367"/>
              <a:ext cx="26600" cy="133003"/>
            </a:xfrm>
            <a:custGeom>
              <a:avLst/>
              <a:gdLst>
                <a:gd name="connsiteX0" fmla="*/ 144 w 26600"/>
                <a:gd name="connsiteY0" fmla="*/ 39 h 133003"/>
                <a:gd name="connsiteX1" fmla="*/ 26745 w 26600"/>
                <a:gd name="connsiteY1" fmla="*/ 39 h 133003"/>
                <a:gd name="connsiteX2" fmla="*/ 26745 w 26600"/>
                <a:gd name="connsiteY2" fmla="*/ 133043 h 133003"/>
                <a:gd name="connsiteX3" fmla="*/ 1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4" y="39"/>
                  </a:moveTo>
                  <a:lnTo>
                    <a:pt x="26745" y="39"/>
                  </a:lnTo>
                  <a:lnTo>
                    <a:pt x="26745" y="133043"/>
                  </a:lnTo>
                  <a:lnTo>
                    <a:pt x="1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BED92F0F-8674-4C57-806E-917F5B950FAF}"/>
                </a:ext>
              </a:extLst>
            </p:cNvPr>
            <p:cNvSpPr/>
            <p:nvPr/>
          </p:nvSpPr>
          <p:spPr>
            <a:xfrm>
              <a:off x="1332807" y="3055367"/>
              <a:ext cx="26600" cy="8866"/>
            </a:xfrm>
            <a:custGeom>
              <a:avLst/>
              <a:gdLst>
                <a:gd name="connsiteX0" fmla="*/ 144 w 26600"/>
                <a:gd name="connsiteY0" fmla="*/ 39 h 8866"/>
                <a:gd name="connsiteX1" fmla="*/ 26745 w 26600"/>
                <a:gd name="connsiteY1" fmla="*/ 39 h 8866"/>
                <a:gd name="connsiteX2" fmla="*/ 26745 w 26600"/>
                <a:gd name="connsiteY2" fmla="*/ 8906 h 8866"/>
                <a:gd name="connsiteX3" fmla="*/ 1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4" y="39"/>
                  </a:moveTo>
                  <a:lnTo>
                    <a:pt x="26745" y="39"/>
                  </a:lnTo>
                  <a:lnTo>
                    <a:pt x="26745" y="8906"/>
                  </a:lnTo>
                  <a:lnTo>
                    <a:pt x="1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99D37AC-22B5-4A92-AE45-C7EDA223BA70}"/>
                </a:ext>
              </a:extLst>
            </p:cNvPr>
            <p:cNvSpPr/>
            <p:nvPr/>
          </p:nvSpPr>
          <p:spPr>
            <a:xfrm>
              <a:off x="1341674" y="3055367"/>
              <a:ext cx="26600" cy="133003"/>
            </a:xfrm>
            <a:custGeom>
              <a:avLst/>
              <a:gdLst>
                <a:gd name="connsiteX0" fmla="*/ 145 w 26600"/>
                <a:gd name="connsiteY0" fmla="*/ 39 h 133003"/>
                <a:gd name="connsiteX1" fmla="*/ 26746 w 26600"/>
                <a:gd name="connsiteY1" fmla="*/ 39 h 133003"/>
                <a:gd name="connsiteX2" fmla="*/ 26746 w 26600"/>
                <a:gd name="connsiteY2" fmla="*/ 133043 h 133003"/>
                <a:gd name="connsiteX3" fmla="*/ 1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5" y="39"/>
                  </a:moveTo>
                  <a:lnTo>
                    <a:pt x="26746" y="39"/>
                  </a:lnTo>
                  <a:lnTo>
                    <a:pt x="26746" y="133043"/>
                  </a:lnTo>
                  <a:lnTo>
                    <a:pt x="1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D3C8419-5F28-46B5-AA83-D671CB6A7D42}"/>
                </a:ext>
              </a:extLst>
            </p:cNvPr>
            <p:cNvSpPr/>
            <p:nvPr/>
          </p:nvSpPr>
          <p:spPr>
            <a:xfrm>
              <a:off x="1341674" y="3055367"/>
              <a:ext cx="26600" cy="8866"/>
            </a:xfrm>
            <a:custGeom>
              <a:avLst/>
              <a:gdLst>
                <a:gd name="connsiteX0" fmla="*/ 145 w 26600"/>
                <a:gd name="connsiteY0" fmla="*/ 39 h 8866"/>
                <a:gd name="connsiteX1" fmla="*/ 26746 w 26600"/>
                <a:gd name="connsiteY1" fmla="*/ 39 h 8866"/>
                <a:gd name="connsiteX2" fmla="*/ 26746 w 26600"/>
                <a:gd name="connsiteY2" fmla="*/ 8906 h 8866"/>
                <a:gd name="connsiteX3" fmla="*/ 1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5" y="39"/>
                  </a:moveTo>
                  <a:lnTo>
                    <a:pt x="26746" y="39"/>
                  </a:lnTo>
                  <a:lnTo>
                    <a:pt x="26746" y="8906"/>
                  </a:lnTo>
                  <a:lnTo>
                    <a:pt x="1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EABEF65E-9D7A-43AC-8A7E-A86F897D86FE}"/>
                </a:ext>
              </a:extLst>
            </p:cNvPr>
            <p:cNvSpPr/>
            <p:nvPr/>
          </p:nvSpPr>
          <p:spPr>
            <a:xfrm>
              <a:off x="1350541" y="3055367"/>
              <a:ext cx="26600" cy="133003"/>
            </a:xfrm>
            <a:custGeom>
              <a:avLst/>
              <a:gdLst>
                <a:gd name="connsiteX0" fmla="*/ 146 w 26600"/>
                <a:gd name="connsiteY0" fmla="*/ 39 h 133003"/>
                <a:gd name="connsiteX1" fmla="*/ 26747 w 26600"/>
                <a:gd name="connsiteY1" fmla="*/ 39 h 133003"/>
                <a:gd name="connsiteX2" fmla="*/ 26747 w 26600"/>
                <a:gd name="connsiteY2" fmla="*/ 133043 h 133003"/>
                <a:gd name="connsiteX3" fmla="*/ 1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6" y="39"/>
                  </a:moveTo>
                  <a:lnTo>
                    <a:pt x="26747" y="39"/>
                  </a:lnTo>
                  <a:lnTo>
                    <a:pt x="26747" y="133043"/>
                  </a:lnTo>
                  <a:lnTo>
                    <a:pt x="1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EAEF952F-28EC-4F9D-BBA0-CCD3A8F7C4DC}"/>
                </a:ext>
              </a:extLst>
            </p:cNvPr>
            <p:cNvSpPr/>
            <p:nvPr/>
          </p:nvSpPr>
          <p:spPr>
            <a:xfrm>
              <a:off x="1350541" y="3055367"/>
              <a:ext cx="26600" cy="8866"/>
            </a:xfrm>
            <a:custGeom>
              <a:avLst/>
              <a:gdLst>
                <a:gd name="connsiteX0" fmla="*/ 146 w 26600"/>
                <a:gd name="connsiteY0" fmla="*/ 39 h 8866"/>
                <a:gd name="connsiteX1" fmla="*/ 26747 w 26600"/>
                <a:gd name="connsiteY1" fmla="*/ 39 h 8866"/>
                <a:gd name="connsiteX2" fmla="*/ 26747 w 26600"/>
                <a:gd name="connsiteY2" fmla="*/ 8906 h 8866"/>
                <a:gd name="connsiteX3" fmla="*/ 1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6" y="39"/>
                  </a:moveTo>
                  <a:lnTo>
                    <a:pt x="26747" y="39"/>
                  </a:lnTo>
                  <a:lnTo>
                    <a:pt x="26747" y="8906"/>
                  </a:lnTo>
                  <a:lnTo>
                    <a:pt x="1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F29EE467-26C8-46AF-A290-4584ED9808F1}"/>
                </a:ext>
              </a:extLst>
            </p:cNvPr>
            <p:cNvSpPr/>
            <p:nvPr/>
          </p:nvSpPr>
          <p:spPr>
            <a:xfrm>
              <a:off x="1359408" y="3055367"/>
              <a:ext cx="26600" cy="133003"/>
            </a:xfrm>
            <a:custGeom>
              <a:avLst/>
              <a:gdLst>
                <a:gd name="connsiteX0" fmla="*/ 147 w 26600"/>
                <a:gd name="connsiteY0" fmla="*/ 39 h 133003"/>
                <a:gd name="connsiteX1" fmla="*/ 26748 w 26600"/>
                <a:gd name="connsiteY1" fmla="*/ 39 h 133003"/>
                <a:gd name="connsiteX2" fmla="*/ 26748 w 26600"/>
                <a:gd name="connsiteY2" fmla="*/ 133043 h 133003"/>
                <a:gd name="connsiteX3" fmla="*/ 1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7" y="39"/>
                  </a:moveTo>
                  <a:lnTo>
                    <a:pt x="26748" y="39"/>
                  </a:lnTo>
                  <a:lnTo>
                    <a:pt x="26748" y="133043"/>
                  </a:lnTo>
                  <a:lnTo>
                    <a:pt x="1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16E0AB65-5465-448D-A997-DFF12F2780F2}"/>
                </a:ext>
              </a:extLst>
            </p:cNvPr>
            <p:cNvSpPr/>
            <p:nvPr/>
          </p:nvSpPr>
          <p:spPr>
            <a:xfrm>
              <a:off x="1359408" y="3055367"/>
              <a:ext cx="26600" cy="8866"/>
            </a:xfrm>
            <a:custGeom>
              <a:avLst/>
              <a:gdLst>
                <a:gd name="connsiteX0" fmla="*/ 147 w 26600"/>
                <a:gd name="connsiteY0" fmla="*/ 39 h 8866"/>
                <a:gd name="connsiteX1" fmla="*/ 26748 w 26600"/>
                <a:gd name="connsiteY1" fmla="*/ 39 h 8866"/>
                <a:gd name="connsiteX2" fmla="*/ 26748 w 26600"/>
                <a:gd name="connsiteY2" fmla="*/ 8906 h 8866"/>
                <a:gd name="connsiteX3" fmla="*/ 1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7" y="39"/>
                  </a:moveTo>
                  <a:lnTo>
                    <a:pt x="26748" y="39"/>
                  </a:lnTo>
                  <a:lnTo>
                    <a:pt x="26748" y="8906"/>
                  </a:lnTo>
                  <a:lnTo>
                    <a:pt x="1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8791FB1-2A8D-4C95-BDCB-8CC852DCFDFE}"/>
                </a:ext>
              </a:extLst>
            </p:cNvPr>
            <p:cNvSpPr/>
            <p:nvPr/>
          </p:nvSpPr>
          <p:spPr>
            <a:xfrm>
              <a:off x="1368275" y="3055367"/>
              <a:ext cx="26600" cy="133003"/>
            </a:xfrm>
            <a:custGeom>
              <a:avLst/>
              <a:gdLst>
                <a:gd name="connsiteX0" fmla="*/ 148 w 26600"/>
                <a:gd name="connsiteY0" fmla="*/ 39 h 133003"/>
                <a:gd name="connsiteX1" fmla="*/ 26749 w 26600"/>
                <a:gd name="connsiteY1" fmla="*/ 39 h 133003"/>
                <a:gd name="connsiteX2" fmla="*/ 26749 w 26600"/>
                <a:gd name="connsiteY2" fmla="*/ 133043 h 133003"/>
                <a:gd name="connsiteX3" fmla="*/ 1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8" y="39"/>
                  </a:moveTo>
                  <a:lnTo>
                    <a:pt x="26749" y="39"/>
                  </a:lnTo>
                  <a:lnTo>
                    <a:pt x="26749" y="133043"/>
                  </a:lnTo>
                  <a:lnTo>
                    <a:pt x="1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CAFD6C86-CD4A-4901-8186-B7BC95F4BFBF}"/>
                </a:ext>
              </a:extLst>
            </p:cNvPr>
            <p:cNvSpPr/>
            <p:nvPr/>
          </p:nvSpPr>
          <p:spPr>
            <a:xfrm>
              <a:off x="1368275" y="3055367"/>
              <a:ext cx="26600" cy="8866"/>
            </a:xfrm>
            <a:custGeom>
              <a:avLst/>
              <a:gdLst>
                <a:gd name="connsiteX0" fmla="*/ 148 w 26600"/>
                <a:gd name="connsiteY0" fmla="*/ 39 h 8866"/>
                <a:gd name="connsiteX1" fmla="*/ 26749 w 26600"/>
                <a:gd name="connsiteY1" fmla="*/ 39 h 8866"/>
                <a:gd name="connsiteX2" fmla="*/ 26749 w 26600"/>
                <a:gd name="connsiteY2" fmla="*/ 8906 h 8866"/>
                <a:gd name="connsiteX3" fmla="*/ 1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8" y="39"/>
                  </a:moveTo>
                  <a:lnTo>
                    <a:pt x="26749" y="39"/>
                  </a:lnTo>
                  <a:lnTo>
                    <a:pt x="26749" y="8906"/>
                  </a:lnTo>
                  <a:lnTo>
                    <a:pt x="1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C1F2BC97-C418-47BD-A1B2-8593673D10B1}"/>
                </a:ext>
              </a:extLst>
            </p:cNvPr>
            <p:cNvSpPr/>
            <p:nvPr/>
          </p:nvSpPr>
          <p:spPr>
            <a:xfrm>
              <a:off x="1377142" y="3055367"/>
              <a:ext cx="26600" cy="133003"/>
            </a:xfrm>
            <a:custGeom>
              <a:avLst/>
              <a:gdLst>
                <a:gd name="connsiteX0" fmla="*/ 149 w 26600"/>
                <a:gd name="connsiteY0" fmla="*/ 39 h 133003"/>
                <a:gd name="connsiteX1" fmla="*/ 26750 w 26600"/>
                <a:gd name="connsiteY1" fmla="*/ 39 h 133003"/>
                <a:gd name="connsiteX2" fmla="*/ 26750 w 26600"/>
                <a:gd name="connsiteY2" fmla="*/ 133043 h 133003"/>
                <a:gd name="connsiteX3" fmla="*/ 1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49" y="39"/>
                  </a:moveTo>
                  <a:lnTo>
                    <a:pt x="26750" y="39"/>
                  </a:lnTo>
                  <a:lnTo>
                    <a:pt x="26750" y="133043"/>
                  </a:lnTo>
                  <a:lnTo>
                    <a:pt x="1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7AEF296B-2BFE-448C-A94C-2DE02AC7C250}"/>
                </a:ext>
              </a:extLst>
            </p:cNvPr>
            <p:cNvSpPr/>
            <p:nvPr/>
          </p:nvSpPr>
          <p:spPr>
            <a:xfrm>
              <a:off x="1377142" y="3055367"/>
              <a:ext cx="26600" cy="8866"/>
            </a:xfrm>
            <a:custGeom>
              <a:avLst/>
              <a:gdLst>
                <a:gd name="connsiteX0" fmla="*/ 149 w 26600"/>
                <a:gd name="connsiteY0" fmla="*/ 39 h 8866"/>
                <a:gd name="connsiteX1" fmla="*/ 26750 w 26600"/>
                <a:gd name="connsiteY1" fmla="*/ 39 h 8866"/>
                <a:gd name="connsiteX2" fmla="*/ 26750 w 26600"/>
                <a:gd name="connsiteY2" fmla="*/ 8906 h 8866"/>
                <a:gd name="connsiteX3" fmla="*/ 1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49" y="39"/>
                  </a:moveTo>
                  <a:lnTo>
                    <a:pt x="26750" y="39"/>
                  </a:lnTo>
                  <a:lnTo>
                    <a:pt x="26750" y="8906"/>
                  </a:lnTo>
                  <a:lnTo>
                    <a:pt x="1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E66E911C-2991-417F-94F7-23FC232DB1A9}"/>
                </a:ext>
              </a:extLst>
            </p:cNvPr>
            <p:cNvSpPr/>
            <p:nvPr/>
          </p:nvSpPr>
          <p:spPr>
            <a:xfrm>
              <a:off x="1386009" y="3055367"/>
              <a:ext cx="26600" cy="133003"/>
            </a:xfrm>
            <a:custGeom>
              <a:avLst/>
              <a:gdLst>
                <a:gd name="connsiteX0" fmla="*/ 150 w 26600"/>
                <a:gd name="connsiteY0" fmla="*/ 39 h 133003"/>
                <a:gd name="connsiteX1" fmla="*/ 26751 w 26600"/>
                <a:gd name="connsiteY1" fmla="*/ 39 h 133003"/>
                <a:gd name="connsiteX2" fmla="*/ 26751 w 26600"/>
                <a:gd name="connsiteY2" fmla="*/ 133043 h 133003"/>
                <a:gd name="connsiteX3" fmla="*/ 1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0" y="39"/>
                  </a:moveTo>
                  <a:lnTo>
                    <a:pt x="26751" y="39"/>
                  </a:lnTo>
                  <a:lnTo>
                    <a:pt x="26751" y="133043"/>
                  </a:lnTo>
                  <a:lnTo>
                    <a:pt x="1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EE1510C9-FCC3-4C61-9A58-CB646AEBF27B}"/>
                </a:ext>
              </a:extLst>
            </p:cNvPr>
            <p:cNvSpPr/>
            <p:nvPr/>
          </p:nvSpPr>
          <p:spPr>
            <a:xfrm>
              <a:off x="1386009" y="3055367"/>
              <a:ext cx="26600" cy="8866"/>
            </a:xfrm>
            <a:custGeom>
              <a:avLst/>
              <a:gdLst>
                <a:gd name="connsiteX0" fmla="*/ 150 w 26600"/>
                <a:gd name="connsiteY0" fmla="*/ 39 h 8866"/>
                <a:gd name="connsiteX1" fmla="*/ 26751 w 26600"/>
                <a:gd name="connsiteY1" fmla="*/ 39 h 8866"/>
                <a:gd name="connsiteX2" fmla="*/ 26751 w 26600"/>
                <a:gd name="connsiteY2" fmla="*/ 8906 h 8866"/>
                <a:gd name="connsiteX3" fmla="*/ 1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0" y="39"/>
                  </a:moveTo>
                  <a:lnTo>
                    <a:pt x="26751" y="39"/>
                  </a:lnTo>
                  <a:lnTo>
                    <a:pt x="26751" y="8906"/>
                  </a:lnTo>
                  <a:lnTo>
                    <a:pt x="1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DA1FD855-D550-48F2-BD20-0CA278E13A87}"/>
                </a:ext>
              </a:extLst>
            </p:cNvPr>
            <p:cNvSpPr/>
            <p:nvPr/>
          </p:nvSpPr>
          <p:spPr>
            <a:xfrm>
              <a:off x="1394876" y="3055367"/>
              <a:ext cx="26600" cy="133003"/>
            </a:xfrm>
            <a:custGeom>
              <a:avLst/>
              <a:gdLst>
                <a:gd name="connsiteX0" fmla="*/ 151 w 26600"/>
                <a:gd name="connsiteY0" fmla="*/ 39 h 133003"/>
                <a:gd name="connsiteX1" fmla="*/ 26752 w 26600"/>
                <a:gd name="connsiteY1" fmla="*/ 39 h 133003"/>
                <a:gd name="connsiteX2" fmla="*/ 26752 w 26600"/>
                <a:gd name="connsiteY2" fmla="*/ 133043 h 133003"/>
                <a:gd name="connsiteX3" fmla="*/ 1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1" y="39"/>
                  </a:moveTo>
                  <a:lnTo>
                    <a:pt x="26752" y="39"/>
                  </a:lnTo>
                  <a:lnTo>
                    <a:pt x="26752" y="133043"/>
                  </a:lnTo>
                  <a:lnTo>
                    <a:pt x="1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2859C3E9-246D-4112-B67B-26CD0AF45AAF}"/>
                </a:ext>
              </a:extLst>
            </p:cNvPr>
            <p:cNvSpPr/>
            <p:nvPr/>
          </p:nvSpPr>
          <p:spPr>
            <a:xfrm>
              <a:off x="1394876" y="3055367"/>
              <a:ext cx="26600" cy="8866"/>
            </a:xfrm>
            <a:custGeom>
              <a:avLst/>
              <a:gdLst>
                <a:gd name="connsiteX0" fmla="*/ 151 w 26600"/>
                <a:gd name="connsiteY0" fmla="*/ 39 h 8866"/>
                <a:gd name="connsiteX1" fmla="*/ 26752 w 26600"/>
                <a:gd name="connsiteY1" fmla="*/ 39 h 8866"/>
                <a:gd name="connsiteX2" fmla="*/ 26752 w 26600"/>
                <a:gd name="connsiteY2" fmla="*/ 8906 h 8866"/>
                <a:gd name="connsiteX3" fmla="*/ 1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1" y="39"/>
                  </a:moveTo>
                  <a:lnTo>
                    <a:pt x="26752" y="39"/>
                  </a:lnTo>
                  <a:lnTo>
                    <a:pt x="26752" y="8906"/>
                  </a:lnTo>
                  <a:lnTo>
                    <a:pt x="1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00728CEB-25D2-4708-844F-990D87A25D99}"/>
                </a:ext>
              </a:extLst>
            </p:cNvPr>
            <p:cNvSpPr/>
            <p:nvPr/>
          </p:nvSpPr>
          <p:spPr>
            <a:xfrm>
              <a:off x="1403743" y="3055367"/>
              <a:ext cx="26600" cy="133003"/>
            </a:xfrm>
            <a:custGeom>
              <a:avLst/>
              <a:gdLst>
                <a:gd name="connsiteX0" fmla="*/ 152 w 26600"/>
                <a:gd name="connsiteY0" fmla="*/ 39 h 133003"/>
                <a:gd name="connsiteX1" fmla="*/ 26753 w 26600"/>
                <a:gd name="connsiteY1" fmla="*/ 39 h 133003"/>
                <a:gd name="connsiteX2" fmla="*/ 26753 w 26600"/>
                <a:gd name="connsiteY2" fmla="*/ 133043 h 133003"/>
                <a:gd name="connsiteX3" fmla="*/ 1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2" y="39"/>
                  </a:moveTo>
                  <a:lnTo>
                    <a:pt x="26753" y="39"/>
                  </a:lnTo>
                  <a:lnTo>
                    <a:pt x="26753" y="133043"/>
                  </a:lnTo>
                  <a:lnTo>
                    <a:pt x="1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5E0A768B-D496-461B-B448-D69764FB5043}"/>
                </a:ext>
              </a:extLst>
            </p:cNvPr>
            <p:cNvSpPr/>
            <p:nvPr/>
          </p:nvSpPr>
          <p:spPr>
            <a:xfrm>
              <a:off x="1403743" y="3055367"/>
              <a:ext cx="26600" cy="8866"/>
            </a:xfrm>
            <a:custGeom>
              <a:avLst/>
              <a:gdLst>
                <a:gd name="connsiteX0" fmla="*/ 152 w 26600"/>
                <a:gd name="connsiteY0" fmla="*/ 39 h 8866"/>
                <a:gd name="connsiteX1" fmla="*/ 26753 w 26600"/>
                <a:gd name="connsiteY1" fmla="*/ 39 h 8866"/>
                <a:gd name="connsiteX2" fmla="*/ 26753 w 26600"/>
                <a:gd name="connsiteY2" fmla="*/ 8906 h 8866"/>
                <a:gd name="connsiteX3" fmla="*/ 1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2" y="39"/>
                  </a:moveTo>
                  <a:lnTo>
                    <a:pt x="26753" y="39"/>
                  </a:lnTo>
                  <a:lnTo>
                    <a:pt x="26753" y="8906"/>
                  </a:lnTo>
                  <a:lnTo>
                    <a:pt x="1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0FB8B2AF-0B36-40AA-BA17-A864655608FA}"/>
                </a:ext>
              </a:extLst>
            </p:cNvPr>
            <p:cNvSpPr/>
            <p:nvPr/>
          </p:nvSpPr>
          <p:spPr>
            <a:xfrm>
              <a:off x="1412610" y="3055367"/>
              <a:ext cx="26600" cy="133003"/>
            </a:xfrm>
            <a:custGeom>
              <a:avLst/>
              <a:gdLst>
                <a:gd name="connsiteX0" fmla="*/ 153 w 26600"/>
                <a:gd name="connsiteY0" fmla="*/ 39 h 133003"/>
                <a:gd name="connsiteX1" fmla="*/ 26754 w 26600"/>
                <a:gd name="connsiteY1" fmla="*/ 39 h 133003"/>
                <a:gd name="connsiteX2" fmla="*/ 26754 w 26600"/>
                <a:gd name="connsiteY2" fmla="*/ 133043 h 133003"/>
                <a:gd name="connsiteX3" fmla="*/ 1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3" y="39"/>
                  </a:moveTo>
                  <a:lnTo>
                    <a:pt x="26754" y="39"/>
                  </a:lnTo>
                  <a:lnTo>
                    <a:pt x="26754" y="133043"/>
                  </a:lnTo>
                  <a:lnTo>
                    <a:pt x="1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61B2AE9D-DA03-41C9-AAC2-FACDEA942A03}"/>
                </a:ext>
              </a:extLst>
            </p:cNvPr>
            <p:cNvSpPr/>
            <p:nvPr/>
          </p:nvSpPr>
          <p:spPr>
            <a:xfrm>
              <a:off x="1412610" y="3055367"/>
              <a:ext cx="26600" cy="8866"/>
            </a:xfrm>
            <a:custGeom>
              <a:avLst/>
              <a:gdLst>
                <a:gd name="connsiteX0" fmla="*/ 153 w 26600"/>
                <a:gd name="connsiteY0" fmla="*/ 39 h 8866"/>
                <a:gd name="connsiteX1" fmla="*/ 26754 w 26600"/>
                <a:gd name="connsiteY1" fmla="*/ 39 h 8866"/>
                <a:gd name="connsiteX2" fmla="*/ 26754 w 26600"/>
                <a:gd name="connsiteY2" fmla="*/ 8906 h 8866"/>
                <a:gd name="connsiteX3" fmla="*/ 1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3" y="39"/>
                  </a:moveTo>
                  <a:lnTo>
                    <a:pt x="26754" y="39"/>
                  </a:lnTo>
                  <a:lnTo>
                    <a:pt x="26754" y="8906"/>
                  </a:lnTo>
                  <a:lnTo>
                    <a:pt x="1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6FF87979-35C5-4A29-B428-BF3B49CFE895}"/>
                </a:ext>
              </a:extLst>
            </p:cNvPr>
            <p:cNvSpPr/>
            <p:nvPr/>
          </p:nvSpPr>
          <p:spPr>
            <a:xfrm>
              <a:off x="1421476" y="3055367"/>
              <a:ext cx="26600" cy="133003"/>
            </a:xfrm>
            <a:custGeom>
              <a:avLst/>
              <a:gdLst>
                <a:gd name="connsiteX0" fmla="*/ 154 w 26600"/>
                <a:gd name="connsiteY0" fmla="*/ 39 h 133003"/>
                <a:gd name="connsiteX1" fmla="*/ 26755 w 26600"/>
                <a:gd name="connsiteY1" fmla="*/ 39 h 133003"/>
                <a:gd name="connsiteX2" fmla="*/ 26755 w 26600"/>
                <a:gd name="connsiteY2" fmla="*/ 133043 h 133003"/>
                <a:gd name="connsiteX3" fmla="*/ 1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4" y="39"/>
                  </a:moveTo>
                  <a:lnTo>
                    <a:pt x="26755" y="39"/>
                  </a:lnTo>
                  <a:lnTo>
                    <a:pt x="26755" y="133043"/>
                  </a:lnTo>
                  <a:lnTo>
                    <a:pt x="1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08C80C53-FF49-4D2B-817A-6D0D2983C948}"/>
                </a:ext>
              </a:extLst>
            </p:cNvPr>
            <p:cNvSpPr/>
            <p:nvPr/>
          </p:nvSpPr>
          <p:spPr>
            <a:xfrm>
              <a:off x="1421476" y="3055367"/>
              <a:ext cx="26600" cy="8866"/>
            </a:xfrm>
            <a:custGeom>
              <a:avLst/>
              <a:gdLst>
                <a:gd name="connsiteX0" fmla="*/ 154 w 26600"/>
                <a:gd name="connsiteY0" fmla="*/ 39 h 8866"/>
                <a:gd name="connsiteX1" fmla="*/ 26755 w 26600"/>
                <a:gd name="connsiteY1" fmla="*/ 39 h 8866"/>
                <a:gd name="connsiteX2" fmla="*/ 26755 w 26600"/>
                <a:gd name="connsiteY2" fmla="*/ 8906 h 8866"/>
                <a:gd name="connsiteX3" fmla="*/ 1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4" y="39"/>
                  </a:moveTo>
                  <a:lnTo>
                    <a:pt x="26755" y="39"/>
                  </a:lnTo>
                  <a:lnTo>
                    <a:pt x="26755" y="8906"/>
                  </a:lnTo>
                  <a:lnTo>
                    <a:pt x="1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0AF2EED4-D256-4A36-AFF2-75D96916B3ED}"/>
                </a:ext>
              </a:extLst>
            </p:cNvPr>
            <p:cNvSpPr/>
            <p:nvPr/>
          </p:nvSpPr>
          <p:spPr>
            <a:xfrm>
              <a:off x="1430343" y="3055367"/>
              <a:ext cx="26600" cy="133003"/>
            </a:xfrm>
            <a:custGeom>
              <a:avLst/>
              <a:gdLst>
                <a:gd name="connsiteX0" fmla="*/ 155 w 26600"/>
                <a:gd name="connsiteY0" fmla="*/ 39 h 133003"/>
                <a:gd name="connsiteX1" fmla="*/ 26756 w 26600"/>
                <a:gd name="connsiteY1" fmla="*/ 39 h 133003"/>
                <a:gd name="connsiteX2" fmla="*/ 26756 w 26600"/>
                <a:gd name="connsiteY2" fmla="*/ 133043 h 133003"/>
                <a:gd name="connsiteX3" fmla="*/ 1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5" y="39"/>
                  </a:moveTo>
                  <a:lnTo>
                    <a:pt x="26756" y="39"/>
                  </a:lnTo>
                  <a:lnTo>
                    <a:pt x="26756" y="133043"/>
                  </a:lnTo>
                  <a:lnTo>
                    <a:pt x="1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4CCEAA9B-111E-46EF-86AB-EC146164F6AD}"/>
                </a:ext>
              </a:extLst>
            </p:cNvPr>
            <p:cNvSpPr/>
            <p:nvPr/>
          </p:nvSpPr>
          <p:spPr>
            <a:xfrm>
              <a:off x="1430343" y="3055367"/>
              <a:ext cx="26600" cy="8866"/>
            </a:xfrm>
            <a:custGeom>
              <a:avLst/>
              <a:gdLst>
                <a:gd name="connsiteX0" fmla="*/ 155 w 26600"/>
                <a:gd name="connsiteY0" fmla="*/ 39 h 8866"/>
                <a:gd name="connsiteX1" fmla="*/ 26756 w 26600"/>
                <a:gd name="connsiteY1" fmla="*/ 39 h 8866"/>
                <a:gd name="connsiteX2" fmla="*/ 26756 w 26600"/>
                <a:gd name="connsiteY2" fmla="*/ 8906 h 8866"/>
                <a:gd name="connsiteX3" fmla="*/ 1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5" y="39"/>
                  </a:moveTo>
                  <a:lnTo>
                    <a:pt x="26756" y="39"/>
                  </a:lnTo>
                  <a:lnTo>
                    <a:pt x="26756" y="8906"/>
                  </a:lnTo>
                  <a:lnTo>
                    <a:pt x="1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BC94BB90-C417-4B4B-AD68-568375130CD1}"/>
                </a:ext>
              </a:extLst>
            </p:cNvPr>
            <p:cNvSpPr/>
            <p:nvPr/>
          </p:nvSpPr>
          <p:spPr>
            <a:xfrm>
              <a:off x="1439210" y="3055367"/>
              <a:ext cx="26600" cy="133003"/>
            </a:xfrm>
            <a:custGeom>
              <a:avLst/>
              <a:gdLst>
                <a:gd name="connsiteX0" fmla="*/ 156 w 26600"/>
                <a:gd name="connsiteY0" fmla="*/ 39 h 133003"/>
                <a:gd name="connsiteX1" fmla="*/ 26757 w 26600"/>
                <a:gd name="connsiteY1" fmla="*/ 39 h 133003"/>
                <a:gd name="connsiteX2" fmla="*/ 26757 w 26600"/>
                <a:gd name="connsiteY2" fmla="*/ 133043 h 133003"/>
                <a:gd name="connsiteX3" fmla="*/ 1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6" y="39"/>
                  </a:moveTo>
                  <a:lnTo>
                    <a:pt x="26757" y="39"/>
                  </a:lnTo>
                  <a:lnTo>
                    <a:pt x="26757" y="133043"/>
                  </a:lnTo>
                  <a:lnTo>
                    <a:pt x="1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AF71114-685D-491E-8726-9766E6559432}"/>
                </a:ext>
              </a:extLst>
            </p:cNvPr>
            <p:cNvSpPr/>
            <p:nvPr/>
          </p:nvSpPr>
          <p:spPr>
            <a:xfrm>
              <a:off x="1439210" y="3055367"/>
              <a:ext cx="26600" cy="8866"/>
            </a:xfrm>
            <a:custGeom>
              <a:avLst/>
              <a:gdLst>
                <a:gd name="connsiteX0" fmla="*/ 156 w 26600"/>
                <a:gd name="connsiteY0" fmla="*/ 39 h 8866"/>
                <a:gd name="connsiteX1" fmla="*/ 26757 w 26600"/>
                <a:gd name="connsiteY1" fmla="*/ 39 h 8866"/>
                <a:gd name="connsiteX2" fmla="*/ 26757 w 26600"/>
                <a:gd name="connsiteY2" fmla="*/ 8906 h 8866"/>
                <a:gd name="connsiteX3" fmla="*/ 1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6" y="39"/>
                  </a:moveTo>
                  <a:lnTo>
                    <a:pt x="26757" y="39"/>
                  </a:lnTo>
                  <a:lnTo>
                    <a:pt x="26757" y="8906"/>
                  </a:lnTo>
                  <a:lnTo>
                    <a:pt x="1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858E0CD1-1D0D-4CB3-B7A6-DEA2819EBA61}"/>
                </a:ext>
              </a:extLst>
            </p:cNvPr>
            <p:cNvSpPr/>
            <p:nvPr/>
          </p:nvSpPr>
          <p:spPr>
            <a:xfrm>
              <a:off x="1448077" y="3055367"/>
              <a:ext cx="26600" cy="133003"/>
            </a:xfrm>
            <a:custGeom>
              <a:avLst/>
              <a:gdLst>
                <a:gd name="connsiteX0" fmla="*/ 157 w 26600"/>
                <a:gd name="connsiteY0" fmla="*/ 39 h 133003"/>
                <a:gd name="connsiteX1" fmla="*/ 26758 w 26600"/>
                <a:gd name="connsiteY1" fmla="*/ 39 h 133003"/>
                <a:gd name="connsiteX2" fmla="*/ 26758 w 26600"/>
                <a:gd name="connsiteY2" fmla="*/ 133043 h 133003"/>
                <a:gd name="connsiteX3" fmla="*/ 1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7" y="39"/>
                  </a:moveTo>
                  <a:lnTo>
                    <a:pt x="26758" y="39"/>
                  </a:lnTo>
                  <a:lnTo>
                    <a:pt x="26758" y="133043"/>
                  </a:lnTo>
                  <a:lnTo>
                    <a:pt x="1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DB2790E9-7BCE-486C-B8DD-27A81B15B9FA}"/>
                </a:ext>
              </a:extLst>
            </p:cNvPr>
            <p:cNvSpPr/>
            <p:nvPr/>
          </p:nvSpPr>
          <p:spPr>
            <a:xfrm>
              <a:off x="1448077" y="3055367"/>
              <a:ext cx="26600" cy="8866"/>
            </a:xfrm>
            <a:custGeom>
              <a:avLst/>
              <a:gdLst>
                <a:gd name="connsiteX0" fmla="*/ 157 w 26600"/>
                <a:gd name="connsiteY0" fmla="*/ 39 h 8866"/>
                <a:gd name="connsiteX1" fmla="*/ 26758 w 26600"/>
                <a:gd name="connsiteY1" fmla="*/ 39 h 8866"/>
                <a:gd name="connsiteX2" fmla="*/ 26758 w 26600"/>
                <a:gd name="connsiteY2" fmla="*/ 8906 h 8866"/>
                <a:gd name="connsiteX3" fmla="*/ 1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7" y="39"/>
                  </a:moveTo>
                  <a:lnTo>
                    <a:pt x="26758" y="39"/>
                  </a:lnTo>
                  <a:lnTo>
                    <a:pt x="26758" y="8906"/>
                  </a:lnTo>
                  <a:lnTo>
                    <a:pt x="1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FBD03617-FB21-43F7-9E21-2498F56B4C0E}"/>
                </a:ext>
              </a:extLst>
            </p:cNvPr>
            <p:cNvSpPr/>
            <p:nvPr/>
          </p:nvSpPr>
          <p:spPr>
            <a:xfrm>
              <a:off x="1456944" y="3055367"/>
              <a:ext cx="26600" cy="133003"/>
            </a:xfrm>
            <a:custGeom>
              <a:avLst/>
              <a:gdLst>
                <a:gd name="connsiteX0" fmla="*/ 158 w 26600"/>
                <a:gd name="connsiteY0" fmla="*/ 39 h 133003"/>
                <a:gd name="connsiteX1" fmla="*/ 26759 w 26600"/>
                <a:gd name="connsiteY1" fmla="*/ 39 h 133003"/>
                <a:gd name="connsiteX2" fmla="*/ 26759 w 26600"/>
                <a:gd name="connsiteY2" fmla="*/ 133043 h 133003"/>
                <a:gd name="connsiteX3" fmla="*/ 1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8" y="39"/>
                  </a:moveTo>
                  <a:lnTo>
                    <a:pt x="26759" y="39"/>
                  </a:lnTo>
                  <a:lnTo>
                    <a:pt x="26759" y="133043"/>
                  </a:lnTo>
                  <a:lnTo>
                    <a:pt x="1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B001684F-E202-4474-AAA1-6B4908373AD9}"/>
                </a:ext>
              </a:extLst>
            </p:cNvPr>
            <p:cNvSpPr/>
            <p:nvPr/>
          </p:nvSpPr>
          <p:spPr>
            <a:xfrm>
              <a:off x="1456944" y="3055367"/>
              <a:ext cx="26600" cy="8866"/>
            </a:xfrm>
            <a:custGeom>
              <a:avLst/>
              <a:gdLst>
                <a:gd name="connsiteX0" fmla="*/ 158 w 26600"/>
                <a:gd name="connsiteY0" fmla="*/ 39 h 8866"/>
                <a:gd name="connsiteX1" fmla="*/ 26759 w 26600"/>
                <a:gd name="connsiteY1" fmla="*/ 39 h 8866"/>
                <a:gd name="connsiteX2" fmla="*/ 26759 w 26600"/>
                <a:gd name="connsiteY2" fmla="*/ 8906 h 8866"/>
                <a:gd name="connsiteX3" fmla="*/ 1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8" y="39"/>
                  </a:moveTo>
                  <a:lnTo>
                    <a:pt x="26759" y="39"/>
                  </a:lnTo>
                  <a:lnTo>
                    <a:pt x="26759" y="8906"/>
                  </a:lnTo>
                  <a:lnTo>
                    <a:pt x="1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44483016-C540-4D9C-BEF2-29326D471463}"/>
                </a:ext>
              </a:extLst>
            </p:cNvPr>
            <p:cNvSpPr/>
            <p:nvPr/>
          </p:nvSpPr>
          <p:spPr>
            <a:xfrm>
              <a:off x="1465811" y="3055367"/>
              <a:ext cx="26600" cy="133003"/>
            </a:xfrm>
            <a:custGeom>
              <a:avLst/>
              <a:gdLst>
                <a:gd name="connsiteX0" fmla="*/ 159 w 26600"/>
                <a:gd name="connsiteY0" fmla="*/ 39 h 133003"/>
                <a:gd name="connsiteX1" fmla="*/ 26760 w 26600"/>
                <a:gd name="connsiteY1" fmla="*/ 39 h 133003"/>
                <a:gd name="connsiteX2" fmla="*/ 26760 w 26600"/>
                <a:gd name="connsiteY2" fmla="*/ 133043 h 133003"/>
                <a:gd name="connsiteX3" fmla="*/ 1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59" y="39"/>
                  </a:moveTo>
                  <a:lnTo>
                    <a:pt x="26760" y="39"/>
                  </a:lnTo>
                  <a:lnTo>
                    <a:pt x="26760" y="133043"/>
                  </a:lnTo>
                  <a:lnTo>
                    <a:pt x="1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370A0991-2910-44A2-ADA3-EF686FF9C148}"/>
                </a:ext>
              </a:extLst>
            </p:cNvPr>
            <p:cNvSpPr/>
            <p:nvPr/>
          </p:nvSpPr>
          <p:spPr>
            <a:xfrm>
              <a:off x="1465811" y="3055367"/>
              <a:ext cx="26600" cy="8866"/>
            </a:xfrm>
            <a:custGeom>
              <a:avLst/>
              <a:gdLst>
                <a:gd name="connsiteX0" fmla="*/ 159 w 26600"/>
                <a:gd name="connsiteY0" fmla="*/ 39 h 8866"/>
                <a:gd name="connsiteX1" fmla="*/ 26760 w 26600"/>
                <a:gd name="connsiteY1" fmla="*/ 39 h 8866"/>
                <a:gd name="connsiteX2" fmla="*/ 26760 w 26600"/>
                <a:gd name="connsiteY2" fmla="*/ 8906 h 8866"/>
                <a:gd name="connsiteX3" fmla="*/ 1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59" y="39"/>
                  </a:moveTo>
                  <a:lnTo>
                    <a:pt x="26760" y="39"/>
                  </a:lnTo>
                  <a:lnTo>
                    <a:pt x="26760" y="8906"/>
                  </a:lnTo>
                  <a:lnTo>
                    <a:pt x="1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5572E118-5AE9-4FC6-BE70-E05AA4D8C6FC}"/>
                </a:ext>
              </a:extLst>
            </p:cNvPr>
            <p:cNvSpPr/>
            <p:nvPr/>
          </p:nvSpPr>
          <p:spPr>
            <a:xfrm>
              <a:off x="1474678" y="3055367"/>
              <a:ext cx="26600" cy="133003"/>
            </a:xfrm>
            <a:custGeom>
              <a:avLst/>
              <a:gdLst>
                <a:gd name="connsiteX0" fmla="*/ 160 w 26600"/>
                <a:gd name="connsiteY0" fmla="*/ 39 h 133003"/>
                <a:gd name="connsiteX1" fmla="*/ 26761 w 26600"/>
                <a:gd name="connsiteY1" fmla="*/ 39 h 133003"/>
                <a:gd name="connsiteX2" fmla="*/ 26761 w 26600"/>
                <a:gd name="connsiteY2" fmla="*/ 133043 h 133003"/>
                <a:gd name="connsiteX3" fmla="*/ 1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0" y="39"/>
                  </a:moveTo>
                  <a:lnTo>
                    <a:pt x="26761" y="39"/>
                  </a:lnTo>
                  <a:lnTo>
                    <a:pt x="26761" y="133043"/>
                  </a:lnTo>
                  <a:lnTo>
                    <a:pt x="1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A9CCFA99-AE57-4154-9971-ACEB79EC986C}"/>
                </a:ext>
              </a:extLst>
            </p:cNvPr>
            <p:cNvSpPr/>
            <p:nvPr/>
          </p:nvSpPr>
          <p:spPr>
            <a:xfrm>
              <a:off x="1474678" y="3055367"/>
              <a:ext cx="26600" cy="8866"/>
            </a:xfrm>
            <a:custGeom>
              <a:avLst/>
              <a:gdLst>
                <a:gd name="connsiteX0" fmla="*/ 160 w 26600"/>
                <a:gd name="connsiteY0" fmla="*/ 39 h 8866"/>
                <a:gd name="connsiteX1" fmla="*/ 26761 w 26600"/>
                <a:gd name="connsiteY1" fmla="*/ 39 h 8866"/>
                <a:gd name="connsiteX2" fmla="*/ 26761 w 26600"/>
                <a:gd name="connsiteY2" fmla="*/ 8906 h 8866"/>
                <a:gd name="connsiteX3" fmla="*/ 1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0" y="39"/>
                  </a:moveTo>
                  <a:lnTo>
                    <a:pt x="26761" y="39"/>
                  </a:lnTo>
                  <a:lnTo>
                    <a:pt x="26761" y="8906"/>
                  </a:lnTo>
                  <a:lnTo>
                    <a:pt x="1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53E36729-3A1D-4D97-9789-AA071DD320A1}"/>
                </a:ext>
              </a:extLst>
            </p:cNvPr>
            <p:cNvSpPr/>
            <p:nvPr/>
          </p:nvSpPr>
          <p:spPr>
            <a:xfrm>
              <a:off x="1483545" y="3055367"/>
              <a:ext cx="26600" cy="133003"/>
            </a:xfrm>
            <a:custGeom>
              <a:avLst/>
              <a:gdLst>
                <a:gd name="connsiteX0" fmla="*/ 161 w 26600"/>
                <a:gd name="connsiteY0" fmla="*/ 39 h 133003"/>
                <a:gd name="connsiteX1" fmla="*/ 26762 w 26600"/>
                <a:gd name="connsiteY1" fmla="*/ 39 h 133003"/>
                <a:gd name="connsiteX2" fmla="*/ 26762 w 26600"/>
                <a:gd name="connsiteY2" fmla="*/ 133043 h 133003"/>
                <a:gd name="connsiteX3" fmla="*/ 1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1" y="39"/>
                  </a:moveTo>
                  <a:lnTo>
                    <a:pt x="26762" y="39"/>
                  </a:lnTo>
                  <a:lnTo>
                    <a:pt x="26762" y="133043"/>
                  </a:lnTo>
                  <a:lnTo>
                    <a:pt x="1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A10B02E9-1050-4832-993F-8BB3880DC579}"/>
                </a:ext>
              </a:extLst>
            </p:cNvPr>
            <p:cNvSpPr/>
            <p:nvPr/>
          </p:nvSpPr>
          <p:spPr>
            <a:xfrm>
              <a:off x="1483545" y="3055367"/>
              <a:ext cx="26600" cy="8866"/>
            </a:xfrm>
            <a:custGeom>
              <a:avLst/>
              <a:gdLst>
                <a:gd name="connsiteX0" fmla="*/ 161 w 26600"/>
                <a:gd name="connsiteY0" fmla="*/ 39 h 8866"/>
                <a:gd name="connsiteX1" fmla="*/ 26762 w 26600"/>
                <a:gd name="connsiteY1" fmla="*/ 39 h 8866"/>
                <a:gd name="connsiteX2" fmla="*/ 26762 w 26600"/>
                <a:gd name="connsiteY2" fmla="*/ 8906 h 8866"/>
                <a:gd name="connsiteX3" fmla="*/ 1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1" y="39"/>
                  </a:moveTo>
                  <a:lnTo>
                    <a:pt x="26762" y="39"/>
                  </a:lnTo>
                  <a:lnTo>
                    <a:pt x="26762" y="8906"/>
                  </a:lnTo>
                  <a:lnTo>
                    <a:pt x="1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9341836B-A68F-4DA6-9922-FF010BDBE6FF}"/>
                </a:ext>
              </a:extLst>
            </p:cNvPr>
            <p:cNvSpPr/>
            <p:nvPr/>
          </p:nvSpPr>
          <p:spPr>
            <a:xfrm>
              <a:off x="1492412" y="3055367"/>
              <a:ext cx="26600" cy="133003"/>
            </a:xfrm>
            <a:custGeom>
              <a:avLst/>
              <a:gdLst>
                <a:gd name="connsiteX0" fmla="*/ 162 w 26600"/>
                <a:gd name="connsiteY0" fmla="*/ 39 h 133003"/>
                <a:gd name="connsiteX1" fmla="*/ 26763 w 26600"/>
                <a:gd name="connsiteY1" fmla="*/ 39 h 133003"/>
                <a:gd name="connsiteX2" fmla="*/ 26763 w 26600"/>
                <a:gd name="connsiteY2" fmla="*/ 133043 h 133003"/>
                <a:gd name="connsiteX3" fmla="*/ 1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2" y="39"/>
                  </a:moveTo>
                  <a:lnTo>
                    <a:pt x="26763" y="39"/>
                  </a:lnTo>
                  <a:lnTo>
                    <a:pt x="26763" y="133043"/>
                  </a:lnTo>
                  <a:lnTo>
                    <a:pt x="1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EA09335A-B800-4241-B991-AA45A4F4FAED}"/>
                </a:ext>
              </a:extLst>
            </p:cNvPr>
            <p:cNvSpPr/>
            <p:nvPr/>
          </p:nvSpPr>
          <p:spPr>
            <a:xfrm>
              <a:off x="1492412" y="3055367"/>
              <a:ext cx="26600" cy="8866"/>
            </a:xfrm>
            <a:custGeom>
              <a:avLst/>
              <a:gdLst>
                <a:gd name="connsiteX0" fmla="*/ 162 w 26600"/>
                <a:gd name="connsiteY0" fmla="*/ 39 h 8866"/>
                <a:gd name="connsiteX1" fmla="*/ 26763 w 26600"/>
                <a:gd name="connsiteY1" fmla="*/ 39 h 8866"/>
                <a:gd name="connsiteX2" fmla="*/ 26763 w 26600"/>
                <a:gd name="connsiteY2" fmla="*/ 8906 h 8866"/>
                <a:gd name="connsiteX3" fmla="*/ 1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2" y="39"/>
                  </a:moveTo>
                  <a:lnTo>
                    <a:pt x="26763" y="39"/>
                  </a:lnTo>
                  <a:lnTo>
                    <a:pt x="26763" y="8906"/>
                  </a:lnTo>
                  <a:lnTo>
                    <a:pt x="1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2A074CEF-C8DA-437B-9FA8-053DFA8B0DB7}"/>
                </a:ext>
              </a:extLst>
            </p:cNvPr>
            <p:cNvSpPr/>
            <p:nvPr/>
          </p:nvSpPr>
          <p:spPr>
            <a:xfrm>
              <a:off x="1501279" y="3055367"/>
              <a:ext cx="26600" cy="133003"/>
            </a:xfrm>
            <a:custGeom>
              <a:avLst/>
              <a:gdLst>
                <a:gd name="connsiteX0" fmla="*/ 163 w 26600"/>
                <a:gd name="connsiteY0" fmla="*/ 39 h 133003"/>
                <a:gd name="connsiteX1" fmla="*/ 26764 w 26600"/>
                <a:gd name="connsiteY1" fmla="*/ 39 h 133003"/>
                <a:gd name="connsiteX2" fmla="*/ 26764 w 26600"/>
                <a:gd name="connsiteY2" fmla="*/ 133043 h 133003"/>
                <a:gd name="connsiteX3" fmla="*/ 1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3" y="39"/>
                  </a:moveTo>
                  <a:lnTo>
                    <a:pt x="26764" y="39"/>
                  </a:lnTo>
                  <a:lnTo>
                    <a:pt x="26764" y="133043"/>
                  </a:lnTo>
                  <a:lnTo>
                    <a:pt x="1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68A3C39C-0D27-4CA1-A816-780F61E4B41F}"/>
                </a:ext>
              </a:extLst>
            </p:cNvPr>
            <p:cNvSpPr/>
            <p:nvPr/>
          </p:nvSpPr>
          <p:spPr>
            <a:xfrm>
              <a:off x="1501279" y="3055367"/>
              <a:ext cx="26600" cy="8866"/>
            </a:xfrm>
            <a:custGeom>
              <a:avLst/>
              <a:gdLst>
                <a:gd name="connsiteX0" fmla="*/ 163 w 26600"/>
                <a:gd name="connsiteY0" fmla="*/ 39 h 8866"/>
                <a:gd name="connsiteX1" fmla="*/ 26764 w 26600"/>
                <a:gd name="connsiteY1" fmla="*/ 39 h 8866"/>
                <a:gd name="connsiteX2" fmla="*/ 26764 w 26600"/>
                <a:gd name="connsiteY2" fmla="*/ 8906 h 8866"/>
                <a:gd name="connsiteX3" fmla="*/ 1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3" y="39"/>
                  </a:moveTo>
                  <a:lnTo>
                    <a:pt x="26764" y="39"/>
                  </a:lnTo>
                  <a:lnTo>
                    <a:pt x="26764" y="8906"/>
                  </a:lnTo>
                  <a:lnTo>
                    <a:pt x="1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D4612ECB-4D13-4F85-8F35-C829103D6E09}"/>
                </a:ext>
              </a:extLst>
            </p:cNvPr>
            <p:cNvSpPr/>
            <p:nvPr/>
          </p:nvSpPr>
          <p:spPr>
            <a:xfrm>
              <a:off x="1510146" y="3055367"/>
              <a:ext cx="26600" cy="133003"/>
            </a:xfrm>
            <a:custGeom>
              <a:avLst/>
              <a:gdLst>
                <a:gd name="connsiteX0" fmla="*/ 164 w 26600"/>
                <a:gd name="connsiteY0" fmla="*/ 39 h 133003"/>
                <a:gd name="connsiteX1" fmla="*/ 26765 w 26600"/>
                <a:gd name="connsiteY1" fmla="*/ 39 h 133003"/>
                <a:gd name="connsiteX2" fmla="*/ 26765 w 26600"/>
                <a:gd name="connsiteY2" fmla="*/ 133043 h 133003"/>
                <a:gd name="connsiteX3" fmla="*/ 1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4" y="39"/>
                  </a:moveTo>
                  <a:lnTo>
                    <a:pt x="26765" y="39"/>
                  </a:lnTo>
                  <a:lnTo>
                    <a:pt x="26765" y="133043"/>
                  </a:lnTo>
                  <a:lnTo>
                    <a:pt x="1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BCC1761-FB52-4A8B-8347-EE9FE3EC1599}"/>
                </a:ext>
              </a:extLst>
            </p:cNvPr>
            <p:cNvSpPr/>
            <p:nvPr/>
          </p:nvSpPr>
          <p:spPr>
            <a:xfrm>
              <a:off x="1510146" y="3055367"/>
              <a:ext cx="26600" cy="8866"/>
            </a:xfrm>
            <a:custGeom>
              <a:avLst/>
              <a:gdLst>
                <a:gd name="connsiteX0" fmla="*/ 164 w 26600"/>
                <a:gd name="connsiteY0" fmla="*/ 39 h 8866"/>
                <a:gd name="connsiteX1" fmla="*/ 26765 w 26600"/>
                <a:gd name="connsiteY1" fmla="*/ 39 h 8866"/>
                <a:gd name="connsiteX2" fmla="*/ 26765 w 26600"/>
                <a:gd name="connsiteY2" fmla="*/ 8906 h 8866"/>
                <a:gd name="connsiteX3" fmla="*/ 1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4" y="39"/>
                  </a:moveTo>
                  <a:lnTo>
                    <a:pt x="26765" y="39"/>
                  </a:lnTo>
                  <a:lnTo>
                    <a:pt x="26765" y="8906"/>
                  </a:lnTo>
                  <a:lnTo>
                    <a:pt x="1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289269A4-96D3-472F-AD0E-9321BE5A7F19}"/>
                </a:ext>
              </a:extLst>
            </p:cNvPr>
            <p:cNvSpPr/>
            <p:nvPr/>
          </p:nvSpPr>
          <p:spPr>
            <a:xfrm>
              <a:off x="1519012" y="3055367"/>
              <a:ext cx="26600" cy="133003"/>
            </a:xfrm>
            <a:custGeom>
              <a:avLst/>
              <a:gdLst>
                <a:gd name="connsiteX0" fmla="*/ 165 w 26600"/>
                <a:gd name="connsiteY0" fmla="*/ 39 h 133003"/>
                <a:gd name="connsiteX1" fmla="*/ 26766 w 26600"/>
                <a:gd name="connsiteY1" fmla="*/ 39 h 133003"/>
                <a:gd name="connsiteX2" fmla="*/ 26766 w 26600"/>
                <a:gd name="connsiteY2" fmla="*/ 133043 h 133003"/>
                <a:gd name="connsiteX3" fmla="*/ 1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5" y="39"/>
                  </a:moveTo>
                  <a:lnTo>
                    <a:pt x="26766" y="39"/>
                  </a:lnTo>
                  <a:lnTo>
                    <a:pt x="26766" y="133043"/>
                  </a:lnTo>
                  <a:lnTo>
                    <a:pt x="1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3E547903-E1BC-482E-9297-D7E59F3ADC97}"/>
                </a:ext>
              </a:extLst>
            </p:cNvPr>
            <p:cNvSpPr/>
            <p:nvPr/>
          </p:nvSpPr>
          <p:spPr>
            <a:xfrm>
              <a:off x="1519012" y="3055367"/>
              <a:ext cx="26600" cy="8866"/>
            </a:xfrm>
            <a:custGeom>
              <a:avLst/>
              <a:gdLst>
                <a:gd name="connsiteX0" fmla="*/ 165 w 26600"/>
                <a:gd name="connsiteY0" fmla="*/ 39 h 8866"/>
                <a:gd name="connsiteX1" fmla="*/ 26766 w 26600"/>
                <a:gd name="connsiteY1" fmla="*/ 39 h 8866"/>
                <a:gd name="connsiteX2" fmla="*/ 26766 w 26600"/>
                <a:gd name="connsiteY2" fmla="*/ 8906 h 8866"/>
                <a:gd name="connsiteX3" fmla="*/ 1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5" y="39"/>
                  </a:moveTo>
                  <a:lnTo>
                    <a:pt x="26766" y="39"/>
                  </a:lnTo>
                  <a:lnTo>
                    <a:pt x="26766" y="8906"/>
                  </a:lnTo>
                  <a:lnTo>
                    <a:pt x="1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8670CED5-F68C-4D6F-B3ED-75003F10E716}"/>
                </a:ext>
              </a:extLst>
            </p:cNvPr>
            <p:cNvSpPr/>
            <p:nvPr/>
          </p:nvSpPr>
          <p:spPr>
            <a:xfrm>
              <a:off x="1527879" y="3055367"/>
              <a:ext cx="26600" cy="133003"/>
            </a:xfrm>
            <a:custGeom>
              <a:avLst/>
              <a:gdLst>
                <a:gd name="connsiteX0" fmla="*/ 166 w 26600"/>
                <a:gd name="connsiteY0" fmla="*/ 39 h 133003"/>
                <a:gd name="connsiteX1" fmla="*/ 26767 w 26600"/>
                <a:gd name="connsiteY1" fmla="*/ 39 h 133003"/>
                <a:gd name="connsiteX2" fmla="*/ 26767 w 26600"/>
                <a:gd name="connsiteY2" fmla="*/ 133043 h 133003"/>
                <a:gd name="connsiteX3" fmla="*/ 1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6" y="39"/>
                  </a:moveTo>
                  <a:lnTo>
                    <a:pt x="26767" y="39"/>
                  </a:lnTo>
                  <a:lnTo>
                    <a:pt x="26767" y="133043"/>
                  </a:lnTo>
                  <a:lnTo>
                    <a:pt x="1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AF3E346F-2193-4428-A2BC-4F62559E3F00}"/>
                </a:ext>
              </a:extLst>
            </p:cNvPr>
            <p:cNvSpPr/>
            <p:nvPr/>
          </p:nvSpPr>
          <p:spPr>
            <a:xfrm>
              <a:off x="1527879" y="3055367"/>
              <a:ext cx="26600" cy="8866"/>
            </a:xfrm>
            <a:custGeom>
              <a:avLst/>
              <a:gdLst>
                <a:gd name="connsiteX0" fmla="*/ 166 w 26600"/>
                <a:gd name="connsiteY0" fmla="*/ 39 h 8866"/>
                <a:gd name="connsiteX1" fmla="*/ 26767 w 26600"/>
                <a:gd name="connsiteY1" fmla="*/ 39 h 8866"/>
                <a:gd name="connsiteX2" fmla="*/ 26767 w 26600"/>
                <a:gd name="connsiteY2" fmla="*/ 8906 h 8866"/>
                <a:gd name="connsiteX3" fmla="*/ 1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6" y="39"/>
                  </a:moveTo>
                  <a:lnTo>
                    <a:pt x="26767" y="39"/>
                  </a:lnTo>
                  <a:lnTo>
                    <a:pt x="26767" y="8906"/>
                  </a:lnTo>
                  <a:lnTo>
                    <a:pt x="1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B349C1B0-B3EE-4F2E-A12A-3B0523F8408B}"/>
                </a:ext>
              </a:extLst>
            </p:cNvPr>
            <p:cNvSpPr/>
            <p:nvPr/>
          </p:nvSpPr>
          <p:spPr>
            <a:xfrm>
              <a:off x="1536746" y="3055367"/>
              <a:ext cx="26600" cy="133003"/>
            </a:xfrm>
            <a:custGeom>
              <a:avLst/>
              <a:gdLst>
                <a:gd name="connsiteX0" fmla="*/ 167 w 26600"/>
                <a:gd name="connsiteY0" fmla="*/ 39 h 133003"/>
                <a:gd name="connsiteX1" fmla="*/ 26768 w 26600"/>
                <a:gd name="connsiteY1" fmla="*/ 39 h 133003"/>
                <a:gd name="connsiteX2" fmla="*/ 26768 w 26600"/>
                <a:gd name="connsiteY2" fmla="*/ 133043 h 133003"/>
                <a:gd name="connsiteX3" fmla="*/ 1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7" y="39"/>
                  </a:moveTo>
                  <a:lnTo>
                    <a:pt x="26768" y="39"/>
                  </a:lnTo>
                  <a:lnTo>
                    <a:pt x="26768" y="133043"/>
                  </a:lnTo>
                  <a:lnTo>
                    <a:pt x="1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F6E17A1-3FB8-4D8C-B43B-9322B4931D93}"/>
                </a:ext>
              </a:extLst>
            </p:cNvPr>
            <p:cNvSpPr/>
            <p:nvPr/>
          </p:nvSpPr>
          <p:spPr>
            <a:xfrm>
              <a:off x="1536746" y="3055367"/>
              <a:ext cx="26600" cy="8866"/>
            </a:xfrm>
            <a:custGeom>
              <a:avLst/>
              <a:gdLst>
                <a:gd name="connsiteX0" fmla="*/ 167 w 26600"/>
                <a:gd name="connsiteY0" fmla="*/ 39 h 8866"/>
                <a:gd name="connsiteX1" fmla="*/ 26768 w 26600"/>
                <a:gd name="connsiteY1" fmla="*/ 39 h 8866"/>
                <a:gd name="connsiteX2" fmla="*/ 26768 w 26600"/>
                <a:gd name="connsiteY2" fmla="*/ 8906 h 8866"/>
                <a:gd name="connsiteX3" fmla="*/ 1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7" y="39"/>
                  </a:moveTo>
                  <a:lnTo>
                    <a:pt x="26768" y="39"/>
                  </a:lnTo>
                  <a:lnTo>
                    <a:pt x="26768" y="8906"/>
                  </a:lnTo>
                  <a:lnTo>
                    <a:pt x="1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CCB4741A-B130-454C-BDC4-F5E31ECE7D44}"/>
                </a:ext>
              </a:extLst>
            </p:cNvPr>
            <p:cNvSpPr/>
            <p:nvPr/>
          </p:nvSpPr>
          <p:spPr>
            <a:xfrm>
              <a:off x="1545613" y="3055367"/>
              <a:ext cx="26600" cy="133003"/>
            </a:xfrm>
            <a:custGeom>
              <a:avLst/>
              <a:gdLst>
                <a:gd name="connsiteX0" fmla="*/ 168 w 26600"/>
                <a:gd name="connsiteY0" fmla="*/ 39 h 133003"/>
                <a:gd name="connsiteX1" fmla="*/ 26769 w 26600"/>
                <a:gd name="connsiteY1" fmla="*/ 39 h 133003"/>
                <a:gd name="connsiteX2" fmla="*/ 26769 w 26600"/>
                <a:gd name="connsiteY2" fmla="*/ 133043 h 133003"/>
                <a:gd name="connsiteX3" fmla="*/ 1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8" y="39"/>
                  </a:moveTo>
                  <a:lnTo>
                    <a:pt x="26769" y="39"/>
                  </a:lnTo>
                  <a:lnTo>
                    <a:pt x="26769" y="133043"/>
                  </a:lnTo>
                  <a:lnTo>
                    <a:pt x="1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007DDAAD-86BD-4E6B-9332-E53D8DB51BB2}"/>
                </a:ext>
              </a:extLst>
            </p:cNvPr>
            <p:cNvSpPr/>
            <p:nvPr/>
          </p:nvSpPr>
          <p:spPr>
            <a:xfrm>
              <a:off x="1545613" y="3055367"/>
              <a:ext cx="26600" cy="8866"/>
            </a:xfrm>
            <a:custGeom>
              <a:avLst/>
              <a:gdLst>
                <a:gd name="connsiteX0" fmla="*/ 168 w 26600"/>
                <a:gd name="connsiteY0" fmla="*/ 39 h 8866"/>
                <a:gd name="connsiteX1" fmla="*/ 26769 w 26600"/>
                <a:gd name="connsiteY1" fmla="*/ 39 h 8866"/>
                <a:gd name="connsiteX2" fmla="*/ 26769 w 26600"/>
                <a:gd name="connsiteY2" fmla="*/ 8906 h 8866"/>
                <a:gd name="connsiteX3" fmla="*/ 1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8" y="39"/>
                  </a:moveTo>
                  <a:lnTo>
                    <a:pt x="26769" y="39"/>
                  </a:lnTo>
                  <a:lnTo>
                    <a:pt x="26769" y="8906"/>
                  </a:lnTo>
                  <a:lnTo>
                    <a:pt x="1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358E2108-CAEE-487C-875F-A0A8CDE0F7BE}"/>
                </a:ext>
              </a:extLst>
            </p:cNvPr>
            <p:cNvSpPr/>
            <p:nvPr/>
          </p:nvSpPr>
          <p:spPr>
            <a:xfrm>
              <a:off x="1554480" y="3055367"/>
              <a:ext cx="26600" cy="133003"/>
            </a:xfrm>
            <a:custGeom>
              <a:avLst/>
              <a:gdLst>
                <a:gd name="connsiteX0" fmla="*/ 169 w 26600"/>
                <a:gd name="connsiteY0" fmla="*/ 39 h 133003"/>
                <a:gd name="connsiteX1" fmla="*/ 26770 w 26600"/>
                <a:gd name="connsiteY1" fmla="*/ 39 h 133003"/>
                <a:gd name="connsiteX2" fmla="*/ 26770 w 26600"/>
                <a:gd name="connsiteY2" fmla="*/ 133043 h 133003"/>
                <a:gd name="connsiteX3" fmla="*/ 1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69" y="39"/>
                  </a:moveTo>
                  <a:lnTo>
                    <a:pt x="26770" y="39"/>
                  </a:lnTo>
                  <a:lnTo>
                    <a:pt x="26770" y="133043"/>
                  </a:lnTo>
                  <a:lnTo>
                    <a:pt x="1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A9FF5712-4993-438E-8C5D-9AF25773C34B}"/>
                </a:ext>
              </a:extLst>
            </p:cNvPr>
            <p:cNvSpPr/>
            <p:nvPr/>
          </p:nvSpPr>
          <p:spPr>
            <a:xfrm>
              <a:off x="1554480" y="3055367"/>
              <a:ext cx="26600" cy="8866"/>
            </a:xfrm>
            <a:custGeom>
              <a:avLst/>
              <a:gdLst>
                <a:gd name="connsiteX0" fmla="*/ 169 w 26600"/>
                <a:gd name="connsiteY0" fmla="*/ 39 h 8866"/>
                <a:gd name="connsiteX1" fmla="*/ 26770 w 26600"/>
                <a:gd name="connsiteY1" fmla="*/ 39 h 8866"/>
                <a:gd name="connsiteX2" fmla="*/ 26770 w 26600"/>
                <a:gd name="connsiteY2" fmla="*/ 8906 h 8866"/>
                <a:gd name="connsiteX3" fmla="*/ 1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69" y="39"/>
                  </a:moveTo>
                  <a:lnTo>
                    <a:pt x="26770" y="39"/>
                  </a:lnTo>
                  <a:lnTo>
                    <a:pt x="26770" y="8906"/>
                  </a:lnTo>
                  <a:lnTo>
                    <a:pt x="1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BF9B2A1F-E4FC-41DA-83B8-1F7B93725989}"/>
                </a:ext>
              </a:extLst>
            </p:cNvPr>
            <p:cNvSpPr/>
            <p:nvPr/>
          </p:nvSpPr>
          <p:spPr>
            <a:xfrm>
              <a:off x="1563347" y="3055367"/>
              <a:ext cx="26600" cy="133003"/>
            </a:xfrm>
            <a:custGeom>
              <a:avLst/>
              <a:gdLst>
                <a:gd name="connsiteX0" fmla="*/ 170 w 26600"/>
                <a:gd name="connsiteY0" fmla="*/ 39 h 133003"/>
                <a:gd name="connsiteX1" fmla="*/ 26771 w 26600"/>
                <a:gd name="connsiteY1" fmla="*/ 39 h 133003"/>
                <a:gd name="connsiteX2" fmla="*/ 26771 w 26600"/>
                <a:gd name="connsiteY2" fmla="*/ 133043 h 133003"/>
                <a:gd name="connsiteX3" fmla="*/ 1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0" y="39"/>
                  </a:moveTo>
                  <a:lnTo>
                    <a:pt x="26771" y="39"/>
                  </a:lnTo>
                  <a:lnTo>
                    <a:pt x="26771" y="133043"/>
                  </a:lnTo>
                  <a:lnTo>
                    <a:pt x="1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73B9614B-9646-4495-A227-AF119BAC399E}"/>
                </a:ext>
              </a:extLst>
            </p:cNvPr>
            <p:cNvSpPr/>
            <p:nvPr/>
          </p:nvSpPr>
          <p:spPr>
            <a:xfrm>
              <a:off x="1563347" y="3055367"/>
              <a:ext cx="26600" cy="8866"/>
            </a:xfrm>
            <a:custGeom>
              <a:avLst/>
              <a:gdLst>
                <a:gd name="connsiteX0" fmla="*/ 170 w 26600"/>
                <a:gd name="connsiteY0" fmla="*/ 39 h 8866"/>
                <a:gd name="connsiteX1" fmla="*/ 26771 w 26600"/>
                <a:gd name="connsiteY1" fmla="*/ 39 h 8866"/>
                <a:gd name="connsiteX2" fmla="*/ 26771 w 26600"/>
                <a:gd name="connsiteY2" fmla="*/ 8906 h 8866"/>
                <a:gd name="connsiteX3" fmla="*/ 1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0" y="39"/>
                  </a:moveTo>
                  <a:lnTo>
                    <a:pt x="26771" y="39"/>
                  </a:lnTo>
                  <a:lnTo>
                    <a:pt x="26771" y="8906"/>
                  </a:lnTo>
                  <a:lnTo>
                    <a:pt x="1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98EF31A3-B670-49E0-A66B-395611C4FCD9}"/>
                </a:ext>
              </a:extLst>
            </p:cNvPr>
            <p:cNvSpPr/>
            <p:nvPr/>
          </p:nvSpPr>
          <p:spPr>
            <a:xfrm>
              <a:off x="1572214" y="3055367"/>
              <a:ext cx="26600" cy="133003"/>
            </a:xfrm>
            <a:custGeom>
              <a:avLst/>
              <a:gdLst>
                <a:gd name="connsiteX0" fmla="*/ 171 w 26600"/>
                <a:gd name="connsiteY0" fmla="*/ 39 h 133003"/>
                <a:gd name="connsiteX1" fmla="*/ 26772 w 26600"/>
                <a:gd name="connsiteY1" fmla="*/ 39 h 133003"/>
                <a:gd name="connsiteX2" fmla="*/ 26772 w 26600"/>
                <a:gd name="connsiteY2" fmla="*/ 133043 h 133003"/>
                <a:gd name="connsiteX3" fmla="*/ 1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1" y="39"/>
                  </a:moveTo>
                  <a:lnTo>
                    <a:pt x="26772" y="39"/>
                  </a:lnTo>
                  <a:lnTo>
                    <a:pt x="26772" y="133043"/>
                  </a:lnTo>
                  <a:lnTo>
                    <a:pt x="1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03EF4ED5-271C-40C7-869E-4AB0CEE2BBAC}"/>
                </a:ext>
              </a:extLst>
            </p:cNvPr>
            <p:cNvSpPr/>
            <p:nvPr/>
          </p:nvSpPr>
          <p:spPr>
            <a:xfrm>
              <a:off x="1572214" y="3055367"/>
              <a:ext cx="26600" cy="8866"/>
            </a:xfrm>
            <a:custGeom>
              <a:avLst/>
              <a:gdLst>
                <a:gd name="connsiteX0" fmla="*/ 171 w 26600"/>
                <a:gd name="connsiteY0" fmla="*/ 39 h 8866"/>
                <a:gd name="connsiteX1" fmla="*/ 26772 w 26600"/>
                <a:gd name="connsiteY1" fmla="*/ 39 h 8866"/>
                <a:gd name="connsiteX2" fmla="*/ 26772 w 26600"/>
                <a:gd name="connsiteY2" fmla="*/ 8906 h 8866"/>
                <a:gd name="connsiteX3" fmla="*/ 1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1" y="39"/>
                  </a:moveTo>
                  <a:lnTo>
                    <a:pt x="26772" y="39"/>
                  </a:lnTo>
                  <a:lnTo>
                    <a:pt x="26772" y="8906"/>
                  </a:lnTo>
                  <a:lnTo>
                    <a:pt x="1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1" name="Freeform: Shape 360">
              <a:extLst>
                <a:ext uri="{FF2B5EF4-FFF2-40B4-BE49-F238E27FC236}">
                  <a16:creationId xmlns:a16="http://schemas.microsoft.com/office/drawing/2014/main" id="{FC768227-4332-41E8-8514-F1BF5E66AD38}"/>
                </a:ext>
              </a:extLst>
            </p:cNvPr>
            <p:cNvSpPr/>
            <p:nvPr/>
          </p:nvSpPr>
          <p:spPr>
            <a:xfrm>
              <a:off x="1581081" y="3055367"/>
              <a:ext cx="26600" cy="133003"/>
            </a:xfrm>
            <a:custGeom>
              <a:avLst/>
              <a:gdLst>
                <a:gd name="connsiteX0" fmla="*/ 172 w 26600"/>
                <a:gd name="connsiteY0" fmla="*/ 39 h 133003"/>
                <a:gd name="connsiteX1" fmla="*/ 26773 w 26600"/>
                <a:gd name="connsiteY1" fmla="*/ 39 h 133003"/>
                <a:gd name="connsiteX2" fmla="*/ 26773 w 26600"/>
                <a:gd name="connsiteY2" fmla="*/ 133043 h 133003"/>
                <a:gd name="connsiteX3" fmla="*/ 1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2" y="39"/>
                  </a:moveTo>
                  <a:lnTo>
                    <a:pt x="26773" y="39"/>
                  </a:lnTo>
                  <a:lnTo>
                    <a:pt x="26773" y="133043"/>
                  </a:lnTo>
                  <a:lnTo>
                    <a:pt x="1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0E6BA2E4-E123-4EF3-8F8E-61CCADE70D77}"/>
                </a:ext>
              </a:extLst>
            </p:cNvPr>
            <p:cNvSpPr/>
            <p:nvPr/>
          </p:nvSpPr>
          <p:spPr>
            <a:xfrm>
              <a:off x="1581081" y="3055367"/>
              <a:ext cx="26600" cy="8866"/>
            </a:xfrm>
            <a:custGeom>
              <a:avLst/>
              <a:gdLst>
                <a:gd name="connsiteX0" fmla="*/ 172 w 26600"/>
                <a:gd name="connsiteY0" fmla="*/ 39 h 8866"/>
                <a:gd name="connsiteX1" fmla="*/ 26773 w 26600"/>
                <a:gd name="connsiteY1" fmla="*/ 39 h 8866"/>
                <a:gd name="connsiteX2" fmla="*/ 26773 w 26600"/>
                <a:gd name="connsiteY2" fmla="*/ 8906 h 8866"/>
                <a:gd name="connsiteX3" fmla="*/ 1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2" y="39"/>
                  </a:moveTo>
                  <a:lnTo>
                    <a:pt x="26773" y="39"/>
                  </a:lnTo>
                  <a:lnTo>
                    <a:pt x="26773" y="8906"/>
                  </a:lnTo>
                  <a:lnTo>
                    <a:pt x="1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43690A30-1F16-4396-892D-3505D8F32736}"/>
                </a:ext>
              </a:extLst>
            </p:cNvPr>
            <p:cNvSpPr/>
            <p:nvPr/>
          </p:nvSpPr>
          <p:spPr>
            <a:xfrm>
              <a:off x="1589948" y="3055367"/>
              <a:ext cx="26600" cy="133003"/>
            </a:xfrm>
            <a:custGeom>
              <a:avLst/>
              <a:gdLst>
                <a:gd name="connsiteX0" fmla="*/ 173 w 26600"/>
                <a:gd name="connsiteY0" fmla="*/ 39 h 133003"/>
                <a:gd name="connsiteX1" fmla="*/ 26774 w 26600"/>
                <a:gd name="connsiteY1" fmla="*/ 39 h 133003"/>
                <a:gd name="connsiteX2" fmla="*/ 26774 w 26600"/>
                <a:gd name="connsiteY2" fmla="*/ 133043 h 133003"/>
                <a:gd name="connsiteX3" fmla="*/ 1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3" y="39"/>
                  </a:moveTo>
                  <a:lnTo>
                    <a:pt x="26774" y="39"/>
                  </a:lnTo>
                  <a:lnTo>
                    <a:pt x="26774" y="133043"/>
                  </a:lnTo>
                  <a:lnTo>
                    <a:pt x="1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905FEE93-5048-4652-8373-9F8D6CF6DE29}"/>
                </a:ext>
              </a:extLst>
            </p:cNvPr>
            <p:cNvSpPr/>
            <p:nvPr/>
          </p:nvSpPr>
          <p:spPr>
            <a:xfrm>
              <a:off x="1589948" y="3055367"/>
              <a:ext cx="26600" cy="8866"/>
            </a:xfrm>
            <a:custGeom>
              <a:avLst/>
              <a:gdLst>
                <a:gd name="connsiteX0" fmla="*/ 173 w 26600"/>
                <a:gd name="connsiteY0" fmla="*/ 39 h 8866"/>
                <a:gd name="connsiteX1" fmla="*/ 26774 w 26600"/>
                <a:gd name="connsiteY1" fmla="*/ 39 h 8866"/>
                <a:gd name="connsiteX2" fmla="*/ 26774 w 26600"/>
                <a:gd name="connsiteY2" fmla="*/ 8906 h 8866"/>
                <a:gd name="connsiteX3" fmla="*/ 1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3" y="39"/>
                  </a:moveTo>
                  <a:lnTo>
                    <a:pt x="26774" y="39"/>
                  </a:lnTo>
                  <a:lnTo>
                    <a:pt x="26774" y="8906"/>
                  </a:lnTo>
                  <a:lnTo>
                    <a:pt x="1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BFF68F3D-69FF-4CCD-905F-DD4EF390421D}"/>
                </a:ext>
              </a:extLst>
            </p:cNvPr>
            <p:cNvSpPr/>
            <p:nvPr/>
          </p:nvSpPr>
          <p:spPr>
            <a:xfrm>
              <a:off x="1598815" y="3064234"/>
              <a:ext cx="26600" cy="124136"/>
            </a:xfrm>
            <a:custGeom>
              <a:avLst/>
              <a:gdLst>
                <a:gd name="connsiteX0" fmla="*/ 174 w 26600"/>
                <a:gd name="connsiteY0" fmla="*/ 40 h 124136"/>
                <a:gd name="connsiteX1" fmla="*/ 26775 w 26600"/>
                <a:gd name="connsiteY1" fmla="*/ 40 h 124136"/>
                <a:gd name="connsiteX2" fmla="*/ 26775 w 26600"/>
                <a:gd name="connsiteY2" fmla="*/ 124177 h 124136"/>
                <a:gd name="connsiteX3" fmla="*/ 174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74" y="40"/>
                  </a:moveTo>
                  <a:lnTo>
                    <a:pt x="26775" y="40"/>
                  </a:lnTo>
                  <a:lnTo>
                    <a:pt x="26775" y="124177"/>
                  </a:lnTo>
                  <a:lnTo>
                    <a:pt x="174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980B7F90-D7CD-428F-950F-2DDAF52D40AF}"/>
                </a:ext>
              </a:extLst>
            </p:cNvPr>
            <p:cNvSpPr/>
            <p:nvPr/>
          </p:nvSpPr>
          <p:spPr>
            <a:xfrm>
              <a:off x="1598815" y="3064234"/>
              <a:ext cx="26600" cy="8866"/>
            </a:xfrm>
            <a:custGeom>
              <a:avLst/>
              <a:gdLst>
                <a:gd name="connsiteX0" fmla="*/ 174 w 26600"/>
                <a:gd name="connsiteY0" fmla="*/ 40 h 8866"/>
                <a:gd name="connsiteX1" fmla="*/ 26775 w 26600"/>
                <a:gd name="connsiteY1" fmla="*/ 40 h 8866"/>
                <a:gd name="connsiteX2" fmla="*/ 26775 w 26600"/>
                <a:gd name="connsiteY2" fmla="*/ 8907 h 8866"/>
                <a:gd name="connsiteX3" fmla="*/ 174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4" y="40"/>
                  </a:moveTo>
                  <a:lnTo>
                    <a:pt x="26775" y="40"/>
                  </a:lnTo>
                  <a:lnTo>
                    <a:pt x="26775" y="8907"/>
                  </a:lnTo>
                  <a:lnTo>
                    <a:pt x="174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366">
              <a:extLst>
                <a:ext uri="{FF2B5EF4-FFF2-40B4-BE49-F238E27FC236}">
                  <a16:creationId xmlns:a16="http://schemas.microsoft.com/office/drawing/2014/main" id="{F46FA2F2-524B-415D-84AE-C409A0352654}"/>
                </a:ext>
              </a:extLst>
            </p:cNvPr>
            <p:cNvSpPr/>
            <p:nvPr/>
          </p:nvSpPr>
          <p:spPr>
            <a:xfrm>
              <a:off x="1607682" y="3055367"/>
              <a:ext cx="26600" cy="133003"/>
            </a:xfrm>
            <a:custGeom>
              <a:avLst/>
              <a:gdLst>
                <a:gd name="connsiteX0" fmla="*/ 175 w 26600"/>
                <a:gd name="connsiteY0" fmla="*/ 39 h 133003"/>
                <a:gd name="connsiteX1" fmla="*/ 26776 w 26600"/>
                <a:gd name="connsiteY1" fmla="*/ 39 h 133003"/>
                <a:gd name="connsiteX2" fmla="*/ 26776 w 26600"/>
                <a:gd name="connsiteY2" fmla="*/ 133043 h 133003"/>
                <a:gd name="connsiteX3" fmla="*/ 1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5" y="39"/>
                  </a:moveTo>
                  <a:lnTo>
                    <a:pt x="26776" y="39"/>
                  </a:lnTo>
                  <a:lnTo>
                    <a:pt x="26776" y="133043"/>
                  </a:lnTo>
                  <a:lnTo>
                    <a:pt x="1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E148994D-F295-4900-AFAA-02CF23927249}"/>
                </a:ext>
              </a:extLst>
            </p:cNvPr>
            <p:cNvSpPr/>
            <p:nvPr/>
          </p:nvSpPr>
          <p:spPr>
            <a:xfrm>
              <a:off x="1607682" y="3055367"/>
              <a:ext cx="26600" cy="8866"/>
            </a:xfrm>
            <a:custGeom>
              <a:avLst/>
              <a:gdLst>
                <a:gd name="connsiteX0" fmla="*/ 175 w 26600"/>
                <a:gd name="connsiteY0" fmla="*/ 39 h 8866"/>
                <a:gd name="connsiteX1" fmla="*/ 26776 w 26600"/>
                <a:gd name="connsiteY1" fmla="*/ 39 h 8866"/>
                <a:gd name="connsiteX2" fmla="*/ 26776 w 26600"/>
                <a:gd name="connsiteY2" fmla="*/ 8906 h 8866"/>
                <a:gd name="connsiteX3" fmla="*/ 1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5" y="39"/>
                  </a:moveTo>
                  <a:lnTo>
                    <a:pt x="26776" y="39"/>
                  </a:lnTo>
                  <a:lnTo>
                    <a:pt x="26776" y="8906"/>
                  </a:lnTo>
                  <a:lnTo>
                    <a:pt x="1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FFCB51BA-C9E8-4DFC-8DB2-DCE1162E1577}"/>
                </a:ext>
              </a:extLst>
            </p:cNvPr>
            <p:cNvSpPr/>
            <p:nvPr/>
          </p:nvSpPr>
          <p:spPr>
            <a:xfrm>
              <a:off x="1616548" y="3055367"/>
              <a:ext cx="26600" cy="133003"/>
            </a:xfrm>
            <a:custGeom>
              <a:avLst/>
              <a:gdLst>
                <a:gd name="connsiteX0" fmla="*/ 176 w 26600"/>
                <a:gd name="connsiteY0" fmla="*/ 39 h 133003"/>
                <a:gd name="connsiteX1" fmla="*/ 26777 w 26600"/>
                <a:gd name="connsiteY1" fmla="*/ 39 h 133003"/>
                <a:gd name="connsiteX2" fmla="*/ 26777 w 26600"/>
                <a:gd name="connsiteY2" fmla="*/ 133043 h 133003"/>
                <a:gd name="connsiteX3" fmla="*/ 1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6" y="39"/>
                  </a:moveTo>
                  <a:lnTo>
                    <a:pt x="26777" y="39"/>
                  </a:lnTo>
                  <a:lnTo>
                    <a:pt x="26777" y="133043"/>
                  </a:lnTo>
                  <a:lnTo>
                    <a:pt x="1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614FB8CE-D7C4-47B3-9895-7A635DD1AB75}"/>
                </a:ext>
              </a:extLst>
            </p:cNvPr>
            <p:cNvSpPr/>
            <p:nvPr/>
          </p:nvSpPr>
          <p:spPr>
            <a:xfrm>
              <a:off x="1616548" y="3055367"/>
              <a:ext cx="26600" cy="8866"/>
            </a:xfrm>
            <a:custGeom>
              <a:avLst/>
              <a:gdLst>
                <a:gd name="connsiteX0" fmla="*/ 176 w 26600"/>
                <a:gd name="connsiteY0" fmla="*/ 39 h 8866"/>
                <a:gd name="connsiteX1" fmla="*/ 26777 w 26600"/>
                <a:gd name="connsiteY1" fmla="*/ 39 h 8866"/>
                <a:gd name="connsiteX2" fmla="*/ 26777 w 26600"/>
                <a:gd name="connsiteY2" fmla="*/ 8906 h 8866"/>
                <a:gd name="connsiteX3" fmla="*/ 1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6" y="39"/>
                  </a:moveTo>
                  <a:lnTo>
                    <a:pt x="26777" y="39"/>
                  </a:lnTo>
                  <a:lnTo>
                    <a:pt x="26777" y="8906"/>
                  </a:lnTo>
                  <a:lnTo>
                    <a:pt x="1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24AB661C-0247-49EC-9F9D-5F2E7BF6FF97}"/>
                </a:ext>
              </a:extLst>
            </p:cNvPr>
            <p:cNvSpPr/>
            <p:nvPr/>
          </p:nvSpPr>
          <p:spPr>
            <a:xfrm>
              <a:off x="1625415" y="3055367"/>
              <a:ext cx="26600" cy="133003"/>
            </a:xfrm>
            <a:custGeom>
              <a:avLst/>
              <a:gdLst>
                <a:gd name="connsiteX0" fmla="*/ 177 w 26600"/>
                <a:gd name="connsiteY0" fmla="*/ 39 h 133003"/>
                <a:gd name="connsiteX1" fmla="*/ 26778 w 26600"/>
                <a:gd name="connsiteY1" fmla="*/ 39 h 133003"/>
                <a:gd name="connsiteX2" fmla="*/ 26778 w 26600"/>
                <a:gd name="connsiteY2" fmla="*/ 133043 h 133003"/>
                <a:gd name="connsiteX3" fmla="*/ 1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7" y="39"/>
                  </a:moveTo>
                  <a:lnTo>
                    <a:pt x="26778" y="39"/>
                  </a:lnTo>
                  <a:lnTo>
                    <a:pt x="26778" y="133043"/>
                  </a:lnTo>
                  <a:lnTo>
                    <a:pt x="1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B4306C8B-006E-45EC-A230-6B8CB4E2B181}"/>
                </a:ext>
              </a:extLst>
            </p:cNvPr>
            <p:cNvSpPr/>
            <p:nvPr/>
          </p:nvSpPr>
          <p:spPr>
            <a:xfrm>
              <a:off x="1625415" y="3055367"/>
              <a:ext cx="26600" cy="8866"/>
            </a:xfrm>
            <a:custGeom>
              <a:avLst/>
              <a:gdLst>
                <a:gd name="connsiteX0" fmla="*/ 177 w 26600"/>
                <a:gd name="connsiteY0" fmla="*/ 39 h 8866"/>
                <a:gd name="connsiteX1" fmla="*/ 26778 w 26600"/>
                <a:gd name="connsiteY1" fmla="*/ 39 h 8866"/>
                <a:gd name="connsiteX2" fmla="*/ 26778 w 26600"/>
                <a:gd name="connsiteY2" fmla="*/ 8906 h 8866"/>
                <a:gd name="connsiteX3" fmla="*/ 1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7" y="39"/>
                  </a:moveTo>
                  <a:lnTo>
                    <a:pt x="26778" y="39"/>
                  </a:lnTo>
                  <a:lnTo>
                    <a:pt x="26778" y="8906"/>
                  </a:lnTo>
                  <a:lnTo>
                    <a:pt x="1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372">
              <a:extLst>
                <a:ext uri="{FF2B5EF4-FFF2-40B4-BE49-F238E27FC236}">
                  <a16:creationId xmlns:a16="http://schemas.microsoft.com/office/drawing/2014/main" id="{01FAC3A9-F2A9-4426-B42B-A4D33A9025BA}"/>
                </a:ext>
              </a:extLst>
            </p:cNvPr>
            <p:cNvSpPr/>
            <p:nvPr/>
          </p:nvSpPr>
          <p:spPr>
            <a:xfrm>
              <a:off x="1634282" y="3055367"/>
              <a:ext cx="26600" cy="133003"/>
            </a:xfrm>
            <a:custGeom>
              <a:avLst/>
              <a:gdLst>
                <a:gd name="connsiteX0" fmla="*/ 178 w 26600"/>
                <a:gd name="connsiteY0" fmla="*/ 39 h 133003"/>
                <a:gd name="connsiteX1" fmla="*/ 26779 w 26600"/>
                <a:gd name="connsiteY1" fmla="*/ 39 h 133003"/>
                <a:gd name="connsiteX2" fmla="*/ 26779 w 26600"/>
                <a:gd name="connsiteY2" fmla="*/ 133043 h 133003"/>
                <a:gd name="connsiteX3" fmla="*/ 1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8" y="39"/>
                  </a:moveTo>
                  <a:lnTo>
                    <a:pt x="26779" y="39"/>
                  </a:lnTo>
                  <a:lnTo>
                    <a:pt x="26779" y="133043"/>
                  </a:lnTo>
                  <a:lnTo>
                    <a:pt x="1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D5F41121-2203-4D3B-BA70-DDCE55CB2FDE}"/>
                </a:ext>
              </a:extLst>
            </p:cNvPr>
            <p:cNvSpPr/>
            <p:nvPr/>
          </p:nvSpPr>
          <p:spPr>
            <a:xfrm>
              <a:off x="1634282" y="3055367"/>
              <a:ext cx="26600" cy="8866"/>
            </a:xfrm>
            <a:custGeom>
              <a:avLst/>
              <a:gdLst>
                <a:gd name="connsiteX0" fmla="*/ 178 w 26600"/>
                <a:gd name="connsiteY0" fmla="*/ 39 h 8866"/>
                <a:gd name="connsiteX1" fmla="*/ 26779 w 26600"/>
                <a:gd name="connsiteY1" fmla="*/ 39 h 8866"/>
                <a:gd name="connsiteX2" fmla="*/ 26779 w 26600"/>
                <a:gd name="connsiteY2" fmla="*/ 8906 h 8866"/>
                <a:gd name="connsiteX3" fmla="*/ 1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8" y="39"/>
                  </a:moveTo>
                  <a:lnTo>
                    <a:pt x="26779" y="39"/>
                  </a:lnTo>
                  <a:lnTo>
                    <a:pt x="26779" y="8906"/>
                  </a:lnTo>
                  <a:lnTo>
                    <a:pt x="1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C55FFCE3-0452-4673-AA35-9C2DB7ABF8C2}"/>
                </a:ext>
              </a:extLst>
            </p:cNvPr>
            <p:cNvSpPr/>
            <p:nvPr/>
          </p:nvSpPr>
          <p:spPr>
            <a:xfrm>
              <a:off x="1643149" y="3055367"/>
              <a:ext cx="26600" cy="133003"/>
            </a:xfrm>
            <a:custGeom>
              <a:avLst/>
              <a:gdLst>
                <a:gd name="connsiteX0" fmla="*/ 179 w 26600"/>
                <a:gd name="connsiteY0" fmla="*/ 39 h 133003"/>
                <a:gd name="connsiteX1" fmla="*/ 26780 w 26600"/>
                <a:gd name="connsiteY1" fmla="*/ 39 h 133003"/>
                <a:gd name="connsiteX2" fmla="*/ 26780 w 26600"/>
                <a:gd name="connsiteY2" fmla="*/ 133043 h 133003"/>
                <a:gd name="connsiteX3" fmla="*/ 1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79" y="39"/>
                  </a:moveTo>
                  <a:lnTo>
                    <a:pt x="26780" y="39"/>
                  </a:lnTo>
                  <a:lnTo>
                    <a:pt x="26780" y="133043"/>
                  </a:lnTo>
                  <a:lnTo>
                    <a:pt x="1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6" name="Freeform: Shape 375">
              <a:extLst>
                <a:ext uri="{FF2B5EF4-FFF2-40B4-BE49-F238E27FC236}">
                  <a16:creationId xmlns:a16="http://schemas.microsoft.com/office/drawing/2014/main" id="{DBB7EAB6-91BA-4A15-9A20-EB2DC7B2FC7E}"/>
                </a:ext>
              </a:extLst>
            </p:cNvPr>
            <p:cNvSpPr/>
            <p:nvPr/>
          </p:nvSpPr>
          <p:spPr>
            <a:xfrm>
              <a:off x="1643149" y="3055367"/>
              <a:ext cx="26600" cy="8866"/>
            </a:xfrm>
            <a:custGeom>
              <a:avLst/>
              <a:gdLst>
                <a:gd name="connsiteX0" fmla="*/ 179 w 26600"/>
                <a:gd name="connsiteY0" fmla="*/ 39 h 8866"/>
                <a:gd name="connsiteX1" fmla="*/ 26780 w 26600"/>
                <a:gd name="connsiteY1" fmla="*/ 39 h 8866"/>
                <a:gd name="connsiteX2" fmla="*/ 26780 w 26600"/>
                <a:gd name="connsiteY2" fmla="*/ 8906 h 8866"/>
                <a:gd name="connsiteX3" fmla="*/ 1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79" y="39"/>
                  </a:moveTo>
                  <a:lnTo>
                    <a:pt x="26780" y="39"/>
                  </a:lnTo>
                  <a:lnTo>
                    <a:pt x="26780" y="8906"/>
                  </a:lnTo>
                  <a:lnTo>
                    <a:pt x="1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D5DEA268-EC35-44B3-B0CA-C574FB582F29}"/>
                </a:ext>
              </a:extLst>
            </p:cNvPr>
            <p:cNvSpPr/>
            <p:nvPr/>
          </p:nvSpPr>
          <p:spPr>
            <a:xfrm>
              <a:off x="1652016" y="3055367"/>
              <a:ext cx="26600" cy="133003"/>
            </a:xfrm>
            <a:custGeom>
              <a:avLst/>
              <a:gdLst>
                <a:gd name="connsiteX0" fmla="*/ 180 w 26600"/>
                <a:gd name="connsiteY0" fmla="*/ 39 h 133003"/>
                <a:gd name="connsiteX1" fmla="*/ 26781 w 26600"/>
                <a:gd name="connsiteY1" fmla="*/ 39 h 133003"/>
                <a:gd name="connsiteX2" fmla="*/ 26781 w 26600"/>
                <a:gd name="connsiteY2" fmla="*/ 133043 h 133003"/>
                <a:gd name="connsiteX3" fmla="*/ 1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0" y="39"/>
                  </a:moveTo>
                  <a:lnTo>
                    <a:pt x="26781" y="39"/>
                  </a:lnTo>
                  <a:lnTo>
                    <a:pt x="26781" y="133043"/>
                  </a:lnTo>
                  <a:lnTo>
                    <a:pt x="1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BF46AC1B-91FC-4537-85D8-F287E6CD88F1}"/>
                </a:ext>
              </a:extLst>
            </p:cNvPr>
            <p:cNvSpPr/>
            <p:nvPr/>
          </p:nvSpPr>
          <p:spPr>
            <a:xfrm>
              <a:off x="1652016" y="3055367"/>
              <a:ext cx="26600" cy="8866"/>
            </a:xfrm>
            <a:custGeom>
              <a:avLst/>
              <a:gdLst>
                <a:gd name="connsiteX0" fmla="*/ 180 w 26600"/>
                <a:gd name="connsiteY0" fmla="*/ 39 h 8866"/>
                <a:gd name="connsiteX1" fmla="*/ 26781 w 26600"/>
                <a:gd name="connsiteY1" fmla="*/ 39 h 8866"/>
                <a:gd name="connsiteX2" fmla="*/ 26781 w 26600"/>
                <a:gd name="connsiteY2" fmla="*/ 8906 h 8866"/>
                <a:gd name="connsiteX3" fmla="*/ 1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0" y="39"/>
                  </a:moveTo>
                  <a:lnTo>
                    <a:pt x="26781" y="39"/>
                  </a:lnTo>
                  <a:lnTo>
                    <a:pt x="26781" y="8906"/>
                  </a:lnTo>
                  <a:lnTo>
                    <a:pt x="1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3CFF4176-A398-405B-B191-E3BC9D646EBA}"/>
                </a:ext>
              </a:extLst>
            </p:cNvPr>
            <p:cNvSpPr/>
            <p:nvPr/>
          </p:nvSpPr>
          <p:spPr>
            <a:xfrm>
              <a:off x="1660883" y="3055367"/>
              <a:ext cx="26600" cy="133003"/>
            </a:xfrm>
            <a:custGeom>
              <a:avLst/>
              <a:gdLst>
                <a:gd name="connsiteX0" fmla="*/ 181 w 26600"/>
                <a:gd name="connsiteY0" fmla="*/ 39 h 133003"/>
                <a:gd name="connsiteX1" fmla="*/ 26782 w 26600"/>
                <a:gd name="connsiteY1" fmla="*/ 39 h 133003"/>
                <a:gd name="connsiteX2" fmla="*/ 26782 w 26600"/>
                <a:gd name="connsiteY2" fmla="*/ 133043 h 133003"/>
                <a:gd name="connsiteX3" fmla="*/ 1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1" y="39"/>
                  </a:moveTo>
                  <a:lnTo>
                    <a:pt x="26782" y="39"/>
                  </a:lnTo>
                  <a:lnTo>
                    <a:pt x="26782" y="133043"/>
                  </a:lnTo>
                  <a:lnTo>
                    <a:pt x="1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1F84C8C3-AD1A-4B2A-A740-5D0F34A3595E}"/>
                </a:ext>
              </a:extLst>
            </p:cNvPr>
            <p:cNvSpPr/>
            <p:nvPr/>
          </p:nvSpPr>
          <p:spPr>
            <a:xfrm>
              <a:off x="1660883" y="3055367"/>
              <a:ext cx="26600" cy="8866"/>
            </a:xfrm>
            <a:custGeom>
              <a:avLst/>
              <a:gdLst>
                <a:gd name="connsiteX0" fmla="*/ 181 w 26600"/>
                <a:gd name="connsiteY0" fmla="*/ 39 h 8866"/>
                <a:gd name="connsiteX1" fmla="*/ 26782 w 26600"/>
                <a:gd name="connsiteY1" fmla="*/ 39 h 8866"/>
                <a:gd name="connsiteX2" fmla="*/ 26782 w 26600"/>
                <a:gd name="connsiteY2" fmla="*/ 8906 h 8866"/>
                <a:gd name="connsiteX3" fmla="*/ 1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1" y="39"/>
                  </a:moveTo>
                  <a:lnTo>
                    <a:pt x="26782" y="39"/>
                  </a:lnTo>
                  <a:lnTo>
                    <a:pt x="26782" y="8906"/>
                  </a:lnTo>
                  <a:lnTo>
                    <a:pt x="1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C5544F18-A3F6-4319-A38F-85FADAE2BC48}"/>
                </a:ext>
              </a:extLst>
            </p:cNvPr>
            <p:cNvSpPr/>
            <p:nvPr/>
          </p:nvSpPr>
          <p:spPr>
            <a:xfrm>
              <a:off x="1669750" y="3055367"/>
              <a:ext cx="26600" cy="133003"/>
            </a:xfrm>
            <a:custGeom>
              <a:avLst/>
              <a:gdLst>
                <a:gd name="connsiteX0" fmla="*/ 182 w 26600"/>
                <a:gd name="connsiteY0" fmla="*/ 39 h 133003"/>
                <a:gd name="connsiteX1" fmla="*/ 26783 w 26600"/>
                <a:gd name="connsiteY1" fmla="*/ 39 h 133003"/>
                <a:gd name="connsiteX2" fmla="*/ 26783 w 26600"/>
                <a:gd name="connsiteY2" fmla="*/ 133043 h 133003"/>
                <a:gd name="connsiteX3" fmla="*/ 1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2" y="39"/>
                  </a:moveTo>
                  <a:lnTo>
                    <a:pt x="26783" y="39"/>
                  </a:lnTo>
                  <a:lnTo>
                    <a:pt x="26783" y="133043"/>
                  </a:lnTo>
                  <a:lnTo>
                    <a:pt x="1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2" name="Freeform: Shape 381">
              <a:extLst>
                <a:ext uri="{FF2B5EF4-FFF2-40B4-BE49-F238E27FC236}">
                  <a16:creationId xmlns:a16="http://schemas.microsoft.com/office/drawing/2014/main" id="{4CA76179-D266-42B5-A058-3EB37CA35C5A}"/>
                </a:ext>
              </a:extLst>
            </p:cNvPr>
            <p:cNvSpPr/>
            <p:nvPr/>
          </p:nvSpPr>
          <p:spPr>
            <a:xfrm>
              <a:off x="1669750" y="3055367"/>
              <a:ext cx="26600" cy="8866"/>
            </a:xfrm>
            <a:custGeom>
              <a:avLst/>
              <a:gdLst>
                <a:gd name="connsiteX0" fmla="*/ 182 w 26600"/>
                <a:gd name="connsiteY0" fmla="*/ 39 h 8866"/>
                <a:gd name="connsiteX1" fmla="*/ 26783 w 26600"/>
                <a:gd name="connsiteY1" fmla="*/ 39 h 8866"/>
                <a:gd name="connsiteX2" fmla="*/ 26783 w 26600"/>
                <a:gd name="connsiteY2" fmla="*/ 8906 h 8866"/>
                <a:gd name="connsiteX3" fmla="*/ 1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2" y="39"/>
                  </a:moveTo>
                  <a:lnTo>
                    <a:pt x="26783" y="39"/>
                  </a:lnTo>
                  <a:lnTo>
                    <a:pt x="26783" y="8906"/>
                  </a:lnTo>
                  <a:lnTo>
                    <a:pt x="1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E7F65FB9-1B37-4DED-85DC-51F4BD29C206}"/>
                </a:ext>
              </a:extLst>
            </p:cNvPr>
            <p:cNvSpPr/>
            <p:nvPr/>
          </p:nvSpPr>
          <p:spPr>
            <a:xfrm>
              <a:off x="1678617" y="3055367"/>
              <a:ext cx="26600" cy="133003"/>
            </a:xfrm>
            <a:custGeom>
              <a:avLst/>
              <a:gdLst>
                <a:gd name="connsiteX0" fmla="*/ 183 w 26600"/>
                <a:gd name="connsiteY0" fmla="*/ 39 h 133003"/>
                <a:gd name="connsiteX1" fmla="*/ 26784 w 26600"/>
                <a:gd name="connsiteY1" fmla="*/ 39 h 133003"/>
                <a:gd name="connsiteX2" fmla="*/ 26784 w 26600"/>
                <a:gd name="connsiteY2" fmla="*/ 133043 h 133003"/>
                <a:gd name="connsiteX3" fmla="*/ 1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3" y="39"/>
                  </a:moveTo>
                  <a:lnTo>
                    <a:pt x="26784" y="39"/>
                  </a:lnTo>
                  <a:lnTo>
                    <a:pt x="26784" y="133043"/>
                  </a:lnTo>
                  <a:lnTo>
                    <a:pt x="1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B88E7BD9-7069-4999-96C5-184CF1F87C6E}"/>
                </a:ext>
              </a:extLst>
            </p:cNvPr>
            <p:cNvSpPr/>
            <p:nvPr/>
          </p:nvSpPr>
          <p:spPr>
            <a:xfrm>
              <a:off x="1678617" y="3055367"/>
              <a:ext cx="26600" cy="8866"/>
            </a:xfrm>
            <a:custGeom>
              <a:avLst/>
              <a:gdLst>
                <a:gd name="connsiteX0" fmla="*/ 183 w 26600"/>
                <a:gd name="connsiteY0" fmla="*/ 39 h 8866"/>
                <a:gd name="connsiteX1" fmla="*/ 26784 w 26600"/>
                <a:gd name="connsiteY1" fmla="*/ 39 h 8866"/>
                <a:gd name="connsiteX2" fmla="*/ 26784 w 26600"/>
                <a:gd name="connsiteY2" fmla="*/ 8906 h 8866"/>
                <a:gd name="connsiteX3" fmla="*/ 1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3" y="39"/>
                  </a:moveTo>
                  <a:lnTo>
                    <a:pt x="26784" y="39"/>
                  </a:lnTo>
                  <a:lnTo>
                    <a:pt x="26784" y="8906"/>
                  </a:lnTo>
                  <a:lnTo>
                    <a:pt x="1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5" name="Freeform: Shape 384">
              <a:extLst>
                <a:ext uri="{FF2B5EF4-FFF2-40B4-BE49-F238E27FC236}">
                  <a16:creationId xmlns:a16="http://schemas.microsoft.com/office/drawing/2014/main" id="{541224ED-6665-48A4-B393-12662010A394}"/>
                </a:ext>
              </a:extLst>
            </p:cNvPr>
            <p:cNvSpPr/>
            <p:nvPr/>
          </p:nvSpPr>
          <p:spPr>
            <a:xfrm>
              <a:off x="1687484" y="3055367"/>
              <a:ext cx="26600" cy="133003"/>
            </a:xfrm>
            <a:custGeom>
              <a:avLst/>
              <a:gdLst>
                <a:gd name="connsiteX0" fmla="*/ 184 w 26600"/>
                <a:gd name="connsiteY0" fmla="*/ 39 h 133003"/>
                <a:gd name="connsiteX1" fmla="*/ 26785 w 26600"/>
                <a:gd name="connsiteY1" fmla="*/ 39 h 133003"/>
                <a:gd name="connsiteX2" fmla="*/ 26785 w 26600"/>
                <a:gd name="connsiteY2" fmla="*/ 133043 h 133003"/>
                <a:gd name="connsiteX3" fmla="*/ 1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4" y="39"/>
                  </a:moveTo>
                  <a:lnTo>
                    <a:pt x="26785" y="39"/>
                  </a:lnTo>
                  <a:lnTo>
                    <a:pt x="26785" y="133043"/>
                  </a:lnTo>
                  <a:lnTo>
                    <a:pt x="1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75CA4A77-B7A1-4EED-9339-A873963AECDA}"/>
                </a:ext>
              </a:extLst>
            </p:cNvPr>
            <p:cNvSpPr/>
            <p:nvPr/>
          </p:nvSpPr>
          <p:spPr>
            <a:xfrm>
              <a:off x="1687484" y="3055367"/>
              <a:ext cx="26600" cy="8866"/>
            </a:xfrm>
            <a:custGeom>
              <a:avLst/>
              <a:gdLst>
                <a:gd name="connsiteX0" fmla="*/ 184 w 26600"/>
                <a:gd name="connsiteY0" fmla="*/ 39 h 8866"/>
                <a:gd name="connsiteX1" fmla="*/ 26785 w 26600"/>
                <a:gd name="connsiteY1" fmla="*/ 39 h 8866"/>
                <a:gd name="connsiteX2" fmla="*/ 26785 w 26600"/>
                <a:gd name="connsiteY2" fmla="*/ 8906 h 8866"/>
                <a:gd name="connsiteX3" fmla="*/ 1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4" y="39"/>
                  </a:moveTo>
                  <a:lnTo>
                    <a:pt x="26785" y="39"/>
                  </a:lnTo>
                  <a:lnTo>
                    <a:pt x="26785" y="8906"/>
                  </a:lnTo>
                  <a:lnTo>
                    <a:pt x="1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5C803CBE-4011-4DF9-BEBE-EB7ECDCCA48D}"/>
                </a:ext>
              </a:extLst>
            </p:cNvPr>
            <p:cNvSpPr/>
            <p:nvPr/>
          </p:nvSpPr>
          <p:spPr>
            <a:xfrm>
              <a:off x="1696351" y="3055367"/>
              <a:ext cx="26600" cy="133003"/>
            </a:xfrm>
            <a:custGeom>
              <a:avLst/>
              <a:gdLst>
                <a:gd name="connsiteX0" fmla="*/ 185 w 26600"/>
                <a:gd name="connsiteY0" fmla="*/ 39 h 133003"/>
                <a:gd name="connsiteX1" fmla="*/ 26786 w 26600"/>
                <a:gd name="connsiteY1" fmla="*/ 39 h 133003"/>
                <a:gd name="connsiteX2" fmla="*/ 26786 w 26600"/>
                <a:gd name="connsiteY2" fmla="*/ 133043 h 133003"/>
                <a:gd name="connsiteX3" fmla="*/ 1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5" y="39"/>
                  </a:moveTo>
                  <a:lnTo>
                    <a:pt x="26786" y="39"/>
                  </a:lnTo>
                  <a:lnTo>
                    <a:pt x="26786" y="133043"/>
                  </a:lnTo>
                  <a:lnTo>
                    <a:pt x="1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75ED037E-B350-4F3A-98A6-B407131B42BB}"/>
                </a:ext>
              </a:extLst>
            </p:cNvPr>
            <p:cNvSpPr/>
            <p:nvPr/>
          </p:nvSpPr>
          <p:spPr>
            <a:xfrm>
              <a:off x="1696351" y="3055367"/>
              <a:ext cx="26600" cy="8866"/>
            </a:xfrm>
            <a:custGeom>
              <a:avLst/>
              <a:gdLst>
                <a:gd name="connsiteX0" fmla="*/ 185 w 26600"/>
                <a:gd name="connsiteY0" fmla="*/ 39 h 8866"/>
                <a:gd name="connsiteX1" fmla="*/ 26786 w 26600"/>
                <a:gd name="connsiteY1" fmla="*/ 39 h 8866"/>
                <a:gd name="connsiteX2" fmla="*/ 26786 w 26600"/>
                <a:gd name="connsiteY2" fmla="*/ 8906 h 8866"/>
                <a:gd name="connsiteX3" fmla="*/ 1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5" y="39"/>
                  </a:moveTo>
                  <a:lnTo>
                    <a:pt x="26786" y="39"/>
                  </a:lnTo>
                  <a:lnTo>
                    <a:pt x="26786" y="8906"/>
                  </a:lnTo>
                  <a:lnTo>
                    <a:pt x="1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71507D33-578A-403D-BD8A-0DE63DCAB38D}"/>
                </a:ext>
              </a:extLst>
            </p:cNvPr>
            <p:cNvSpPr/>
            <p:nvPr/>
          </p:nvSpPr>
          <p:spPr>
            <a:xfrm>
              <a:off x="1705218" y="3055367"/>
              <a:ext cx="26600" cy="133003"/>
            </a:xfrm>
            <a:custGeom>
              <a:avLst/>
              <a:gdLst>
                <a:gd name="connsiteX0" fmla="*/ 186 w 26600"/>
                <a:gd name="connsiteY0" fmla="*/ 39 h 133003"/>
                <a:gd name="connsiteX1" fmla="*/ 26787 w 26600"/>
                <a:gd name="connsiteY1" fmla="*/ 39 h 133003"/>
                <a:gd name="connsiteX2" fmla="*/ 26787 w 26600"/>
                <a:gd name="connsiteY2" fmla="*/ 133043 h 133003"/>
                <a:gd name="connsiteX3" fmla="*/ 1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6" y="39"/>
                  </a:moveTo>
                  <a:lnTo>
                    <a:pt x="26787" y="39"/>
                  </a:lnTo>
                  <a:lnTo>
                    <a:pt x="26787" y="133043"/>
                  </a:lnTo>
                  <a:lnTo>
                    <a:pt x="1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EDFEADBB-05B8-4B2E-B7F1-604BD6501857}"/>
                </a:ext>
              </a:extLst>
            </p:cNvPr>
            <p:cNvSpPr/>
            <p:nvPr/>
          </p:nvSpPr>
          <p:spPr>
            <a:xfrm>
              <a:off x="1705218" y="3055367"/>
              <a:ext cx="26600" cy="8866"/>
            </a:xfrm>
            <a:custGeom>
              <a:avLst/>
              <a:gdLst>
                <a:gd name="connsiteX0" fmla="*/ 186 w 26600"/>
                <a:gd name="connsiteY0" fmla="*/ 39 h 8866"/>
                <a:gd name="connsiteX1" fmla="*/ 26787 w 26600"/>
                <a:gd name="connsiteY1" fmla="*/ 39 h 8866"/>
                <a:gd name="connsiteX2" fmla="*/ 26787 w 26600"/>
                <a:gd name="connsiteY2" fmla="*/ 8906 h 8866"/>
                <a:gd name="connsiteX3" fmla="*/ 1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6" y="39"/>
                  </a:moveTo>
                  <a:lnTo>
                    <a:pt x="26787" y="39"/>
                  </a:lnTo>
                  <a:lnTo>
                    <a:pt x="26787" y="8906"/>
                  </a:lnTo>
                  <a:lnTo>
                    <a:pt x="1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" name="Freeform: Shape 390">
              <a:extLst>
                <a:ext uri="{FF2B5EF4-FFF2-40B4-BE49-F238E27FC236}">
                  <a16:creationId xmlns:a16="http://schemas.microsoft.com/office/drawing/2014/main" id="{6472617E-9AA2-400D-99A6-B46999FFB3F7}"/>
                </a:ext>
              </a:extLst>
            </p:cNvPr>
            <p:cNvSpPr/>
            <p:nvPr/>
          </p:nvSpPr>
          <p:spPr>
            <a:xfrm>
              <a:off x="1714084" y="3055367"/>
              <a:ext cx="26600" cy="133003"/>
            </a:xfrm>
            <a:custGeom>
              <a:avLst/>
              <a:gdLst>
                <a:gd name="connsiteX0" fmla="*/ 187 w 26600"/>
                <a:gd name="connsiteY0" fmla="*/ 39 h 133003"/>
                <a:gd name="connsiteX1" fmla="*/ 26788 w 26600"/>
                <a:gd name="connsiteY1" fmla="*/ 39 h 133003"/>
                <a:gd name="connsiteX2" fmla="*/ 26788 w 26600"/>
                <a:gd name="connsiteY2" fmla="*/ 133043 h 133003"/>
                <a:gd name="connsiteX3" fmla="*/ 1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7" y="39"/>
                  </a:moveTo>
                  <a:lnTo>
                    <a:pt x="26788" y="39"/>
                  </a:lnTo>
                  <a:lnTo>
                    <a:pt x="26788" y="133043"/>
                  </a:lnTo>
                  <a:lnTo>
                    <a:pt x="1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DE7B9D01-D672-4686-8765-36648609F2B0}"/>
                </a:ext>
              </a:extLst>
            </p:cNvPr>
            <p:cNvSpPr/>
            <p:nvPr/>
          </p:nvSpPr>
          <p:spPr>
            <a:xfrm>
              <a:off x="1714084" y="3055367"/>
              <a:ext cx="26600" cy="8866"/>
            </a:xfrm>
            <a:custGeom>
              <a:avLst/>
              <a:gdLst>
                <a:gd name="connsiteX0" fmla="*/ 187 w 26600"/>
                <a:gd name="connsiteY0" fmla="*/ 39 h 8866"/>
                <a:gd name="connsiteX1" fmla="*/ 26788 w 26600"/>
                <a:gd name="connsiteY1" fmla="*/ 39 h 8866"/>
                <a:gd name="connsiteX2" fmla="*/ 26788 w 26600"/>
                <a:gd name="connsiteY2" fmla="*/ 8906 h 8866"/>
                <a:gd name="connsiteX3" fmla="*/ 1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7" y="39"/>
                  </a:moveTo>
                  <a:lnTo>
                    <a:pt x="26788" y="39"/>
                  </a:lnTo>
                  <a:lnTo>
                    <a:pt x="26788" y="8906"/>
                  </a:lnTo>
                  <a:lnTo>
                    <a:pt x="1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" name="Freeform: Shape 392">
              <a:extLst>
                <a:ext uri="{FF2B5EF4-FFF2-40B4-BE49-F238E27FC236}">
                  <a16:creationId xmlns:a16="http://schemas.microsoft.com/office/drawing/2014/main" id="{46D693B1-ECE2-4330-B743-DF5EDBB9BE62}"/>
                </a:ext>
              </a:extLst>
            </p:cNvPr>
            <p:cNvSpPr/>
            <p:nvPr/>
          </p:nvSpPr>
          <p:spPr>
            <a:xfrm>
              <a:off x="1722951" y="3055367"/>
              <a:ext cx="26600" cy="133003"/>
            </a:xfrm>
            <a:custGeom>
              <a:avLst/>
              <a:gdLst>
                <a:gd name="connsiteX0" fmla="*/ 188 w 26600"/>
                <a:gd name="connsiteY0" fmla="*/ 39 h 133003"/>
                <a:gd name="connsiteX1" fmla="*/ 26789 w 26600"/>
                <a:gd name="connsiteY1" fmla="*/ 39 h 133003"/>
                <a:gd name="connsiteX2" fmla="*/ 26789 w 26600"/>
                <a:gd name="connsiteY2" fmla="*/ 133043 h 133003"/>
                <a:gd name="connsiteX3" fmla="*/ 1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8" y="39"/>
                  </a:moveTo>
                  <a:lnTo>
                    <a:pt x="26789" y="39"/>
                  </a:lnTo>
                  <a:lnTo>
                    <a:pt x="26789" y="133043"/>
                  </a:lnTo>
                  <a:lnTo>
                    <a:pt x="1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" name="Freeform: Shape 393">
              <a:extLst>
                <a:ext uri="{FF2B5EF4-FFF2-40B4-BE49-F238E27FC236}">
                  <a16:creationId xmlns:a16="http://schemas.microsoft.com/office/drawing/2014/main" id="{E415366D-B839-408F-A2AF-799300F22526}"/>
                </a:ext>
              </a:extLst>
            </p:cNvPr>
            <p:cNvSpPr/>
            <p:nvPr/>
          </p:nvSpPr>
          <p:spPr>
            <a:xfrm>
              <a:off x="1722951" y="3055367"/>
              <a:ext cx="26600" cy="8866"/>
            </a:xfrm>
            <a:custGeom>
              <a:avLst/>
              <a:gdLst>
                <a:gd name="connsiteX0" fmla="*/ 188 w 26600"/>
                <a:gd name="connsiteY0" fmla="*/ 39 h 8866"/>
                <a:gd name="connsiteX1" fmla="*/ 26789 w 26600"/>
                <a:gd name="connsiteY1" fmla="*/ 39 h 8866"/>
                <a:gd name="connsiteX2" fmla="*/ 26789 w 26600"/>
                <a:gd name="connsiteY2" fmla="*/ 8906 h 8866"/>
                <a:gd name="connsiteX3" fmla="*/ 1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8" y="39"/>
                  </a:moveTo>
                  <a:lnTo>
                    <a:pt x="26789" y="39"/>
                  </a:lnTo>
                  <a:lnTo>
                    <a:pt x="26789" y="8906"/>
                  </a:lnTo>
                  <a:lnTo>
                    <a:pt x="1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" name="Freeform: Shape 394">
              <a:extLst>
                <a:ext uri="{FF2B5EF4-FFF2-40B4-BE49-F238E27FC236}">
                  <a16:creationId xmlns:a16="http://schemas.microsoft.com/office/drawing/2014/main" id="{8D9115F2-66F9-4DEB-8F4D-E8B68C8F3AED}"/>
                </a:ext>
              </a:extLst>
            </p:cNvPr>
            <p:cNvSpPr/>
            <p:nvPr/>
          </p:nvSpPr>
          <p:spPr>
            <a:xfrm>
              <a:off x="1731818" y="3055367"/>
              <a:ext cx="26600" cy="133003"/>
            </a:xfrm>
            <a:custGeom>
              <a:avLst/>
              <a:gdLst>
                <a:gd name="connsiteX0" fmla="*/ 189 w 26600"/>
                <a:gd name="connsiteY0" fmla="*/ 39 h 133003"/>
                <a:gd name="connsiteX1" fmla="*/ 26790 w 26600"/>
                <a:gd name="connsiteY1" fmla="*/ 39 h 133003"/>
                <a:gd name="connsiteX2" fmla="*/ 26790 w 26600"/>
                <a:gd name="connsiteY2" fmla="*/ 133043 h 133003"/>
                <a:gd name="connsiteX3" fmla="*/ 1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89" y="39"/>
                  </a:moveTo>
                  <a:lnTo>
                    <a:pt x="26790" y="39"/>
                  </a:lnTo>
                  <a:lnTo>
                    <a:pt x="26790" y="133043"/>
                  </a:lnTo>
                  <a:lnTo>
                    <a:pt x="1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" name="Freeform: Shape 395">
              <a:extLst>
                <a:ext uri="{FF2B5EF4-FFF2-40B4-BE49-F238E27FC236}">
                  <a16:creationId xmlns:a16="http://schemas.microsoft.com/office/drawing/2014/main" id="{1756E2E9-1C91-4DAF-9FB3-C80C1A0FC96B}"/>
                </a:ext>
              </a:extLst>
            </p:cNvPr>
            <p:cNvSpPr/>
            <p:nvPr/>
          </p:nvSpPr>
          <p:spPr>
            <a:xfrm>
              <a:off x="1731818" y="3055367"/>
              <a:ext cx="26600" cy="8866"/>
            </a:xfrm>
            <a:custGeom>
              <a:avLst/>
              <a:gdLst>
                <a:gd name="connsiteX0" fmla="*/ 189 w 26600"/>
                <a:gd name="connsiteY0" fmla="*/ 39 h 8866"/>
                <a:gd name="connsiteX1" fmla="*/ 26790 w 26600"/>
                <a:gd name="connsiteY1" fmla="*/ 39 h 8866"/>
                <a:gd name="connsiteX2" fmla="*/ 26790 w 26600"/>
                <a:gd name="connsiteY2" fmla="*/ 8906 h 8866"/>
                <a:gd name="connsiteX3" fmla="*/ 1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89" y="39"/>
                  </a:moveTo>
                  <a:lnTo>
                    <a:pt x="26790" y="39"/>
                  </a:lnTo>
                  <a:lnTo>
                    <a:pt x="26790" y="8906"/>
                  </a:lnTo>
                  <a:lnTo>
                    <a:pt x="1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" name="Freeform: Shape 396">
              <a:extLst>
                <a:ext uri="{FF2B5EF4-FFF2-40B4-BE49-F238E27FC236}">
                  <a16:creationId xmlns:a16="http://schemas.microsoft.com/office/drawing/2014/main" id="{9445553B-D47A-4AD3-B83C-2DCF52D8953C}"/>
                </a:ext>
              </a:extLst>
            </p:cNvPr>
            <p:cNvSpPr/>
            <p:nvPr/>
          </p:nvSpPr>
          <p:spPr>
            <a:xfrm>
              <a:off x="1740685" y="3055367"/>
              <a:ext cx="26600" cy="133003"/>
            </a:xfrm>
            <a:custGeom>
              <a:avLst/>
              <a:gdLst>
                <a:gd name="connsiteX0" fmla="*/ 190 w 26600"/>
                <a:gd name="connsiteY0" fmla="*/ 39 h 133003"/>
                <a:gd name="connsiteX1" fmla="*/ 26791 w 26600"/>
                <a:gd name="connsiteY1" fmla="*/ 39 h 133003"/>
                <a:gd name="connsiteX2" fmla="*/ 26791 w 26600"/>
                <a:gd name="connsiteY2" fmla="*/ 133043 h 133003"/>
                <a:gd name="connsiteX3" fmla="*/ 1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0" y="39"/>
                  </a:moveTo>
                  <a:lnTo>
                    <a:pt x="26791" y="39"/>
                  </a:lnTo>
                  <a:lnTo>
                    <a:pt x="26791" y="133043"/>
                  </a:lnTo>
                  <a:lnTo>
                    <a:pt x="1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" name="Freeform: Shape 397">
              <a:extLst>
                <a:ext uri="{FF2B5EF4-FFF2-40B4-BE49-F238E27FC236}">
                  <a16:creationId xmlns:a16="http://schemas.microsoft.com/office/drawing/2014/main" id="{6C88DA64-09A7-4BC7-8CC8-214B67DD847A}"/>
                </a:ext>
              </a:extLst>
            </p:cNvPr>
            <p:cNvSpPr/>
            <p:nvPr/>
          </p:nvSpPr>
          <p:spPr>
            <a:xfrm>
              <a:off x="1740685" y="3055367"/>
              <a:ext cx="26600" cy="8866"/>
            </a:xfrm>
            <a:custGeom>
              <a:avLst/>
              <a:gdLst>
                <a:gd name="connsiteX0" fmla="*/ 190 w 26600"/>
                <a:gd name="connsiteY0" fmla="*/ 39 h 8866"/>
                <a:gd name="connsiteX1" fmla="*/ 26791 w 26600"/>
                <a:gd name="connsiteY1" fmla="*/ 39 h 8866"/>
                <a:gd name="connsiteX2" fmla="*/ 26791 w 26600"/>
                <a:gd name="connsiteY2" fmla="*/ 8906 h 8866"/>
                <a:gd name="connsiteX3" fmla="*/ 1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0" y="39"/>
                  </a:moveTo>
                  <a:lnTo>
                    <a:pt x="26791" y="39"/>
                  </a:lnTo>
                  <a:lnTo>
                    <a:pt x="26791" y="8906"/>
                  </a:lnTo>
                  <a:lnTo>
                    <a:pt x="1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" name="Freeform: Shape 398">
              <a:extLst>
                <a:ext uri="{FF2B5EF4-FFF2-40B4-BE49-F238E27FC236}">
                  <a16:creationId xmlns:a16="http://schemas.microsoft.com/office/drawing/2014/main" id="{78C0D790-5840-4C87-98B8-C0E3056CEBAA}"/>
                </a:ext>
              </a:extLst>
            </p:cNvPr>
            <p:cNvSpPr/>
            <p:nvPr/>
          </p:nvSpPr>
          <p:spPr>
            <a:xfrm>
              <a:off x="1749552" y="3055367"/>
              <a:ext cx="26600" cy="133003"/>
            </a:xfrm>
            <a:custGeom>
              <a:avLst/>
              <a:gdLst>
                <a:gd name="connsiteX0" fmla="*/ 191 w 26600"/>
                <a:gd name="connsiteY0" fmla="*/ 39 h 133003"/>
                <a:gd name="connsiteX1" fmla="*/ 26792 w 26600"/>
                <a:gd name="connsiteY1" fmla="*/ 39 h 133003"/>
                <a:gd name="connsiteX2" fmla="*/ 26792 w 26600"/>
                <a:gd name="connsiteY2" fmla="*/ 133043 h 133003"/>
                <a:gd name="connsiteX3" fmla="*/ 1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1" y="39"/>
                  </a:moveTo>
                  <a:lnTo>
                    <a:pt x="26792" y="39"/>
                  </a:lnTo>
                  <a:lnTo>
                    <a:pt x="26792" y="133043"/>
                  </a:lnTo>
                  <a:lnTo>
                    <a:pt x="1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0" name="Freeform: Shape 399">
              <a:extLst>
                <a:ext uri="{FF2B5EF4-FFF2-40B4-BE49-F238E27FC236}">
                  <a16:creationId xmlns:a16="http://schemas.microsoft.com/office/drawing/2014/main" id="{2D061F00-5E0E-4A1C-895F-5265936E2D14}"/>
                </a:ext>
              </a:extLst>
            </p:cNvPr>
            <p:cNvSpPr/>
            <p:nvPr/>
          </p:nvSpPr>
          <p:spPr>
            <a:xfrm>
              <a:off x="1749552" y="3055367"/>
              <a:ext cx="26600" cy="8866"/>
            </a:xfrm>
            <a:custGeom>
              <a:avLst/>
              <a:gdLst>
                <a:gd name="connsiteX0" fmla="*/ 191 w 26600"/>
                <a:gd name="connsiteY0" fmla="*/ 39 h 8866"/>
                <a:gd name="connsiteX1" fmla="*/ 26792 w 26600"/>
                <a:gd name="connsiteY1" fmla="*/ 39 h 8866"/>
                <a:gd name="connsiteX2" fmla="*/ 26792 w 26600"/>
                <a:gd name="connsiteY2" fmla="*/ 8906 h 8866"/>
                <a:gd name="connsiteX3" fmla="*/ 1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1" y="39"/>
                  </a:moveTo>
                  <a:lnTo>
                    <a:pt x="26792" y="39"/>
                  </a:lnTo>
                  <a:lnTo>
                    <a:pt x="26792" y="8906"/>
                  </a:lnTo>
                  <a:lnTo>
                    <a:pt x="1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1" name="Freeform: Shape 400">
              <a:extLst>
                <a:ext uri="{FF2B5EF4-FFF2-40B4-BE49-F238E27FC236}">
                  <a16:creationId xmlns:a16="http://schemas.microsoft.com/office/drawing/2014/main" id="{81D4B98A-5F91-4F62-B429-3BBB1081CC2D}"/>
                </a:ext>
              </a:extLst>
            </p:cNvPr>
            <p:cNvSpPr/>
            <p:nvPr/>
          </p:nvSpPr>
          <p:spPr>
            <a:xfrm>
              <a:off x="1758419" y="3055367"/>
              <a:ext cx="26600" cy="133003"/>
            </a:xfrm>
            <a:custGeom>
              <a:avLst/>
              <a:gdLst>
                <a:gd name="connsiteX0" fmla="*/ 192 w 26600"/>
                <a:gd name="connsiteY0" fmla="*/ 39 h 133003"/>
                <a:gd name="connsiteX1" fmla="*/ 26793 w 26600"/>
                <a:gd name="connsiteY1" fmla="*/ 39 h 133003"/>
                <a:gd name="connsiteX2" fmla="*/ 26793 w 26600"/>
                <a:gd name="connsiteY2" fmla="*/ 133043 h 133003"/>
                <a:gd name="connsiteX3" fmla="*/ 1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2" y="39"/>
                  </a:moveTo>
                  <a:lnTo>
                    <a:pt x="26793" y="39"/>
                  </a:lnTo>
                  <a:lnTo>
                    <a:pt x="26793" y="133043"/>
                  </a:lnTo>
                  <a:lnTo>
                    <a:pt x="1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2" name="Freeform: Shape 401">
              <a:extLst>
                <a:ext uri="{FF2B5EF4-FFF2-40B4-BE49-F238E27FC236}">
                  <a16:creationId xmlns:a16="http://schemas.microsoft.com/office/drawing/2014/main" id="{DEB80A7B-6588-42CD-B8FA-C490372DB1A7}"/>
                </a:ext>
              </a:extLst>
            </p:cNvPr>
            <p:cNvSpPr/>
            <p:nvPr/>
          </p:nvSpPr>
          <p:spPr>
            <a:xfrm>
              <a:off x="1758419" y="3055367"/>
              <a:ext cx="26600" cy="8866"/>
            </a:xfrm>
            <a:custGeom>
              <a:avLst/>
              <a:gdLst>
                <a:gd name="connsiteX0" fmla="*/ 192 w 26600"/>
                <a:gd name="connsiteY0" fmla="*/ 39 h 8866"/>
                <a:gd name="connsiteX1" fmla="*/ 26793 w 26600"/>
                <a:gd name="connsiteY1" fmla="*/ 39 h 8866"/>
                <a:gd name="connsiteX2" fmla="*/ 26793 w 26600"/>
                <a:gd name="connsiteY2" fmla="*/ 8906 h 8866"/>
                <a:gd name="connsiteX3" fmla="*/ 1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2" y="39"/>
                  </a:moveTo>
                  <a:lnTo>
                    <a:pt x="26793" y="39"/>
                  </a:lnTo>
                  <a:lnTo>
                    <a:pt x="26793" y="8906"/>
                  </a:lnTo>
                  <a:lnTo>
                    <a:pt x="1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3" name="Freeform: Shape 402">
              <a:extLst>
                <a:ext uri="{FF2B5EF4-FFF2-40B4-BE49-F238E27FC236}">
                  <a16:creationId xmlns:a16="http://schemas.microsoft.com/office/drawing/2014/main" id="{B76699AB-F529-455C-B2DF-DDCF18EABBB7}"/>
                </a:ext>
              </a:extLst>
            </p:cNvPr>
            <p:cNvSpPr/>
            <p:nvPr/>
          </p:nvSpPr>
          <p:spPr>
            <a:xfrm>
              <a:off x="1767286" y="3055367"/>
              <a:ext cx="26600" cy="133003"/>
            </a:xfrm>
            <a:custGeom>
              <a:avLst/>
              <a:gdLst>
                <a:gd name="connsiteX0" fmla="*/ 193 w 26600"/>
                <a:gd name="connsiteY0" fmla="*/ 39 h 133003"/>
                <a:gd name="connsiteX1" fmla="*/ 26794 w 26600"/>
                <a:gd name="connsiteY1" fmla="*/ 39 h 133003"/>
                <a:gd name="connsiteX2" fmla="*/ 26794 w 26600"/>
                <a:gd name="connsiteY2" fmla="*/ 133043 h 133003"/>
                <a:gd name="connsiteX3" fmla="*/ 1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3" y="39"/>
                  </a:moveTo>
                  <a:lnTo>
                    <a:pt x="26794" y="39"/>
                  </a:lnTo>
                  <a:lnTo>
                    <a:pt x="26794" y="133043"/>
                  </a:lnTo>
                  <a:lnTo>
                    <a:pt x="1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4" name="Freeform: Shape 403">
              <a:extLst>
                <a:ext uri="{FF2B5EF4-FFF2-40B4-BE49-F238E27FC236}">
                  <a16:creationId xmlns:a16="http://schemas.microsoft.com/office/drawing/2014/main" id="{26FC729A-5353-41AE-92DA-45794FC86333}"/>
                </a:ext>
              </a:extLst>
            </p:cNvPr>
            <p:cNvSpPr/>
            <p:nvPr/>
          </p:nvSpPr>
          <p:spPr>
            <a:xfrm>
              <a:off x="1767286" y="3055367"/>
              <a:ext cx="26600" cy="8866"/>
            </a:xfrm>
            <a:custGeom>
              <a:avLst/>
              <a:gdLst>
                <a:gd name="connsiteX0" fmla="*/ 193 w 26600"/>
                <a:gd name="connsiteY0" fmla="*/ 39 h 8866"/>
                <a:gd name="connsiteX1" fmla="*/ 26794 w 26600"/>
                <a:gd name="connsiteY1" fmla="*/ 39 h 8866"/>
                <a:gd name="connsiteX2" fmla="*/ 26794 w 26600"/>
                <a:gd name="connsiteY2" fmla="*/ 8906 h 8866"/>
                <a:gd name="connsiteX3" fmla="*/ 1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3" y="39"/>
                  </a:moveTo>
                  <a:lnTo>
                    <a:pt x="26794" y="39"/>
                  </a:lnTo>
                  <a:lnTo>
                    <a:pt x="26794" y="8906"/>
                  </a:lnTo>
                  <a:lnTo>
                    <a:pt x="1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5" name="Freeform: Shape 404">
              <a:extLst>
                <a:ext uri="{FF2B5EF4-FFF2-40B4-BE49-F238E27FC236}">
                  <a16:creationId xmlns:a16="http://schemas.microsoft.com/office/drawing/2014/main" id="{A14AA99D-6AA7-4EC4-86AF-AB6ACB919F81}"/>
                </a:ext>
              </a:extLst>
            </p:cNvPr>
            <p:cNvSpPr/>
            <p:nvPr/>
          </p:nvSpPr>
          <p:spPr>
            <a:xfrm>
              <a:off x="1776153" y="3055367"/>
              <a:ext cx="26600" cy="133003"/>
            </a:xfrm>
            <a:custGeom>
              <a:avLst/>
              <a:gdLst>
                <a:gd name="connsiteX0" fmla="*/ 194 w 26600"/>
                <a:gd name="connsiteY0" fmla="*/ 39 h 133003"/>
                <a:gd name="connsiteX1" fmla="*/ 26795 w 26600"/>
                <a:gd name="connsiteY1" fmla="*/ 39 h 133003"/>
                <a:gd name="connsiteX2" fmla="*/ 26795 w 26600"/>
                <a:gd name="connsiteY2" fmla="*/ 133043 h 133003"/>
                <a:gd name="connsiteX3" fmla="*/ 1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4" y="39"/>
                  </a:moveTo>
                  <a:lnTo>
                    <a:pt x="26795" y="39"/>
                  </a:lnTo>
                  <a:lnTo>
                    <a:pt x="26795" y="133043"/>
                  </a:lnTo>
                  <a:lnTo>
                    <a:pt x="1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6" name="Freeform: Shape 405">
              <a:extLst>
                <a:ext uri="{FF2B5EF4-FFF2-40B4-BE49-F238E27FC236}">
                  <a16:creationId xmlns:a16="http://schemas.microsoft.com/office/drawing/2014/main" id="{1A4D96F5-4274-4870-9C6A-43AB58618E2C}"/>
                </a:ext>
              </a:extLst>
            </p:cNvPr>
            <p:cNvSpPr/>
            <p:nvPr/>
          </p:nvSpPr>
          <p:spPr>
            <a:xfrm>
              <a:off x="1776153" y="3055367"/>
              <a:ext cx="26600" cy="8866"/>
            </a:xfrm>
            <a:custGeom>
              <a:avLst/>
              <a:gdLst>
                <a:gd name="connsiteX0" fmla="*/ 194 w 26600"/>
                <a:gd name="connsiteY0" fmla="*/ 39 h 8866"/>
                <a:gd name="connsiteX1" fmla="*/ 26795 w 26600"/>
                <a:gd name="connsiteY1" fmla="*/ 39 h 8866"/>
                <a:gd name="connsiteX2" fmla="*/ 26795 w 26600"/>
                <a:gd name="connsiteY2" fmla="*/ 8906 h 8866"/>
                <a:gd name="connsiteX3" fmla="*/ 1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4" y="39"/>
                  </a:moveTo>
                  <a:lnTo>
                    <a:pt x="26795" y="39"/>
                  </a:lnTo>
                  <a:lnTo>
                    <a:pt x="26795" y="8906"/>
                  </a:lnTo>
                  <a:lnTo>
                    <a:pt x="1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7" name="Freeform: Shape 406">
              <a:extLst>
                <a:ext uri="{FF2B5EF4-FFF2-40B4-BE49-F238E27FC236}">
                  <a16:creationId xmlns:a16="http://schemas.microsoft.com/office/drawing/2014/main" id="{341E5C8A-0135-4109-A225-78A579A1B447}"/>
                </a:ext>
              </a:extLst>
            </p:cNvPr>
            <p:cNvSpPr/>
            <p:nvPr/>
          </p:nvSpPr>
          <p:spPr>
            <a:xfrm>
              <a:off x="1785020" y="3055367"/>
              <a:ext cx="26600" cy="133003"/>
            </a:xfrm>
            <a:custGeom>
              <a:avLst/>
              <a:gdLst>
                <a:gd name="connsiteX0" fmla="*/ 195 w 26600"/>
                <a:gd name="connsiteY0" fmla="*/ 39 h 133003"/>
                <a:gd name="connsiteX1" fmla="*/ 26796 w 26600"/>
                <a:gd name="connsiteY1" fmla="*/ 39 h 133003"/>
                <a:gd name="connsiteX2" fmla="*/ 26796 w 26600"/>
                <a:gd name="connsiteY2" fmla="*/ 133043 h 133003"/>
                <a:gd name="connsiteX3" fmla="*/ 1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5" y="39"/>
                  </a:moveTo>
                  <a:lnTo>
                    <a:pt x="26796" y="39"/>
                  </a:lnTo>
                  <a:lnTo>
                    <a:pt x="26796" y="133043"/>
                  </a:lnTo>
                  <a:lnTo>
                    <a:pt x="1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8" name="Freeform: Shape 407">
              <a:extLst>
                <a:ext uri="{FF2B5EF4-FFF2-40B4-BE49-F238E27FC236}">
                  <a16:creationId xmlns:a16="http://schemas.microsoft.com/office/drawing/2014/main" id="{08ACE6AE-6AC3-4107-B379-DE84279FCAE2}"/>
                </a:ext>
              </a:extLst>
            </p:cNvPr>
            <p:cNvSpPr/>
            <p:nvPr/>
          </p:nvSpPr>
          <p:spPr>
            <a:xfrm>
              <a:off x="1785020" y="3055367"/>
              <a:ext cx="26600" cy="8866"/>
            </a:xfrm>
            <a:custGeom>
              <a:avLst/>
              <a:gdLst>
                <a:gd name="connsiteX0" fmla="*/ 195 w 26600"/>
                <a:gd name="connsiteY0" fmla="*/ 39 h 8866"/>
                <a:gd name="connsiteX1" fmla="*/ 26796 w 26600"/>
                <a:gd name="connsiteY1" fmla="*/ 39 h 8866"/>
                <a:gd name="connsiteX2" fmla="*/ 26796 w 26600"/>
                <a:gd name="connsiteY2" fmla="*/ 8906 h 8866"/>
                <a:gd name="connsiteX3" fmla="*/ 1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5" y="39"/>
                  </a:moveTo>
                  <a:lnTo>
                    <a:pt x="26796" y="39"/>
                  </a:lnTo>
                  <a:lnTo>
                    <a:pt x="26796" y="8906"/>
                  </a:lnTo>
                  <a:lnTo>
                    <a:pt x="1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3515A8FB-CB1E-4F56-A082-25B1CA449281}"/>
                </a:ext>
              </a:extLst>
            </p:cNvPr>
            <p:cNvSpPr/>
            <p:nvPr/>
          </p:nvSpPr>
          <p:spPr>
            <a:xfrm>
              <a:off x="1793887" y="3055367"/>
              <a:ext cx="26600" cy="133003"/>
            </a:xfrm>
            <a:custGeom>
              <a:avLst/>
              <a:gdLst>
                <a:gd name="connsiteX0" fmla="*/ 196 w 26600"/>
                <a:gd name="connsiteY0" fmla="*/ 39 h 133003"/>
                <a:gd name="connsiteX1" fmla="*/ 26797 w 26600"/>
                <a:gd name="connsiteY1" fmla="*/ 39 h 133003"/>
                <a:gd name="connsiteX2" fmla="*/ 26797 w 26600"/>
                <a:gd name="connsiteY2" fmla="*/ 133043 h 133003"/>
                <a:gd name="connsiteX3" fmla="*/ 1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6" y="39"/>
                  </a:moveTo>
                  <a:lnTo>
                    <a:pt x="26797" y="39"/>
                  </a:lnTo>
                  <a:lnTo>
                    <a:pt x="26797" y="133043"/>
                  </a:lnTo>
                  <a:lnTo>
                    <a:pt x="1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" name="Freeform: Shape 409">
              <a:extLst>
                <a:ext uri="{FF2B5EF4-FFF2-40B4-BE49-F238E27FC236}">
                  <a16:creationId xmlns:a16="http://schemas.microsoft.com/office/drawing/2014/main" id="{7CAC4DA8-F556-4B47-B2AB-40F0106B9F79}"/>
                </a:ext>
              </a:extLst>
            </p:cNvPr>
            <p:cNvSpPr/>
            <p:nvPr/>
          </p:nvSpPr>
          <p:spPr>
            <a:xfrm>
              <a:off x="1793887" y="3055367"/>
              <a:ext cx="26600" cy="8866"/>
            </a:xfrm>
            <a:custGeom>
              <a:avLst/>
              <a:gdLst>
                <a:gd name="connsiteX0" fmla="*/ 196 w 26600"/>
                <a:gd name="connsiteY0" fmla="*/ 39 h 8866"/>
                <a:gd name="connsiteX1" fmla="*/ 26797 w 26600"/>
                <a:gd name="connsiteY1" fmla="*/ 39 h 8866"/>
                <a:gd name="connsiteX2" fmla="*/ 26797 w 26600"/>
                <a:gd name="connsiteY2" fmla="*/ 8906 h 8866"/>
                <a:gd name="connsiteX3" fmla="*/ 1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6" y="39"/>
                  </a:moveTo>
                  <a:lnTo>
                    <a:pt x="26797" y="39"/>
                  </a:lnTo>
                  <a:lnTo>
                    <a:pt x="26797" y="8906"/>
                  </a:lnTo>
                  <a:lnTo>
                    <a:pt x="1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1" name="Freeform: Shape 410">
              <a:extLst>
                <a:ext uri="{FF2B5EF4-FFF2-40B4-BE49-F238E27FC236}">
                  <a16:creationId xmlns:a16="http://schemas.microsoft.com/office/drawing/2014/main" id="{29F1CEE3-81E6-4BFA-B61F-959A8C92C55E}"/>
                </a:ext>
              </a:extLst>
            </p:cNvPr>
            <p:cNvSpPr/>
            <p:nvPr/>
          </p:nvSpPr>
          <p:spPr>
            <a:xfrm>
              <a:off x="1802754" y="3055367"/>
              <a:ext cx="26600" cy="133003"/>
            </a:xfrm>
            <a:custGeom>
              <a:avLst/>
              <a:gdLst>
                <a:gd name="connsiteX0" fmla="*/ 197 w 26600"/>
                <a:gd name="connsiteY0" fmla="*/ 39 h 133003"/>
                <a:gd name="connsiteX1" fmla="*/ 26798 w 26600"/>
                <a:gd name="connsiteY1" fmla="*/ 39 h 133003"/>
                <a:gd name="connsiteX2" fmla="*/ 26798 w 26600"/>
                <a:gd name="connsiteY2" fmla="*/ 133043 h 133003"/>
                <a:gd name="connsiteX3" fmla="*/ 1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7" y="39"/>
                  </a:moveTo>
                  <a:lnTo>
                    <a:pt x="26798" y="39"/>
                  </a:lnTo>
                  <a:lnTo>
                    <a:pt x="26798" y="133043"/>
                  </a:lnTo>
                  <a:lnTo>
                    <a:pt x="1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" name="Freeform: Shape 411">
              <a:extLst>
                <a:ext uri="{FF2B5EF4-FFF2-40B4-BE49-F238E27FC236}">
                  <a16:creationId xmlns:a16="http://schemas.microsoft.com/office/drawing/2014/main" id="{2C055BDB-22F6-428B-AD68-1807ABCD5D01}"/>
                </a:ext>
              </a:extLst>
            </p:cNvPr>
            <p:cNvSpPr/>
            <p:nvPr/>
          </p:nvSpPr>
          <p:spPr>
            <a:xfrm>
              <a:off x="1802754" y="3055367"/>
              <a:ext cx="26600" cy="8866"/>
            </a:xfrm>
            <a:custGeom>
              <a:avLst/>
              <a:gdLst>
                <a:gd name="connsiteX0" fmla="*/ 197 w 26600"/>
                <a:gd name="connsiteY0" fmla="*/ 39 h 8866"/>
                <a:gd name="connsiteX1" fmla="*/ 26798 w 26600"/>
                <a:gd name="connsiteY1" fmla="*/ 39 h 8866"/>
                <a:gd name="connsiteX2" fmla="*/ 26798 w 26600"/>
                <a:gd name="connsiteY2" fmla="*/ 8906 h 8866"/>
                <a:gd name="connsiteX3" fmla="*/ 1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7" y="39"/>
                  </a:moveTo>
                  <a:lnTo>
                    <a:pt x="26798" y="39"/>
                  </a:lnTo>
                  <a:lnTo>
                    <a:pt x="26798" y="8906"/>
                  </a:lnTo>
                  <a:lnTo>
                    <a:pt x="1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3" name="Freeform: Shape 412">
              <a:extLst>
                <a:ext uri="{FF2B5EF4-FFF2-40B4-BE49-F238E27FC236}">
                  <a16:creationId xmlns:a16="http://schemas.microsoft.com/office/drawing/2014/main" id="{7C42F655-0E88-4E03-8E88-8D634E5F007C}"/>
                </a:ext>
              </a:extLst>
            </p:cNvPr>
            <p:cNvSpPr/>
            <p:nvPr/>
          </p:nvSpPr>
          <p:spPr>
            <a:xfrm>
              <a:off x="1811620" y="3055367"/>
              <a:ext cx="26600" cy="133003"/>
            </a:xfrm>
            <a:custGeom>
              <a:avLst/>
              <a:gdLst>
                <a:gd name="connsiteX0" fmla="*/ 198 w 26600"/>
                <a:gd name="connsiteY0" fmla="*/ 39 h 133003"/>
                <a:gd name="connsiteX1" fmla="*/ 26799 w 26600"/>
                <a:gd name="connsiteY1" fmla="*/ 39 h 133003"/>
                <a:gd name="connsiteX2" fmla="*/ 26799 w 26600"/>
                <a:gd name="connsiteY2" fmla="*/ 133043 h 133003"/>
                <a:gd name="connsiteX3" fmla="*/ 1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8" y="39"/>
                  </a:moveTo>
                  <a:lnTo>
                    <a:pt x="26799" y="39"/>
                  </a:lnTo>
                  <a:lnTo>
                    <a:pt x="26799" y="133043"/>
                  </a:lnTo>
                  <a:lnTo>
                    <a:pt x="1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4" name="Freeform: Shape 413">
              <a:extLst>
                <a:ext uri="{FF2B5EF4-FFF2-40B4-BE49-F238E27FC236}">
                  <a16:creationId xmlns:a16="http://schemas.microsoft.com/office/drawing/2014/main" id="{CC8B87C9-873E-4A16-9DAB-189DC11F298D}"/>
                </a:ext>
              </a:extLst>
            </p:cNvPr>
            <p:cNvSpPr/>
            <p:nvPr/>
          </p:nvSpPr>
          <p:spPr>
            <a:xfrm>
              <a:off x="1811620" y="3055367"/>
              <a:ext cx="26600" cy="8866"/>
            </a:xfrm>
            <a:custGeom>
              <a:avLst/>
              <a:gdLst>
                <a:gd name="connsiteX0" fmla="*/ 198 w 26600"/>
                <a:gd name="connsiteY0" fmla="*/ 39 h 8866"/>
                <a:gd name="connsiteX1" fmla="*/ 26799 w 26600"/>
                <a:gd name="connsiteY1" fmla="*/ 39 h 8866"/>
                <a:gd name="connsiteX2" fmla="*/ 26799 w 26600"/>
                <a:gd name="connsiteY2" fmla="*/ 8906 h 8866"/>
                <a:gd name="connsiteX3" fmla="*/ 1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8" y="39"/>
                  </a:moveTo>
                  <a:lnTo>
                    <a:pt x="26799" y="39"/>
                  </a:lnTo>
                  <a:lnTo>
                    <a:pt x="26799" y="8906"/>
                  </a:lnTo>
                  <a:lnTo>
                    <a:pt x="1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5" name="Freeform: Shape 414">
              <a:extLst>
                <a:ext uri="{FF2B5EF4-FFF2-40B4-BE49-F238E27FC236}">
                  <a16:creationId xmlns:a16="http://schemas.microsoft.com/office/drawing/2014/main" id="{B37E6202-94F6-4B7C-BF6F-D892472F7D7A}"/>
                </a:ext>
              </a:extLst>
            </p:cNvPr>
            <p:cNvSpPr/>
            <p:nvPr/>
          </p:nvSpPr>
          <p:spPr>
            <a:xfrm>
              <a:off x="1820487" y="3055367"/>
              <a:ext cx="26600" cy="133003"/>
            </a:xfrm>
            <a:custGeom>
              <a:avLst/>
              <a:gdLst>
                <a:gd name="connsiteX0" fmla="*/ 199 w 26600"/>
                <a:gd name="connsiteY0" fmla="*/ 39 h 133003"/>
                <a:gd name="connsiteX1" fmla="*/ 26800 w 26600"/>
                <a:gd name="connsiteY1" fmla="*/ 39 h 133003"/>
                <a:gd name="connsiteX2" fmla="*/ 26800 w 26600"/>
                <a:gd name="connsiteY2" fmla="*/ 133043 h 133003"/>
                <a:gd name="connsiteX3" fmla="*/ 1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99" y="39"/>
                  </a:moveTo>
                  <a:lnTo>
                    <a:pt x="26800" y="39"/>
                  </a:lnTo>
                  <a:lnTo>
                    <a:pt x="26800" y="133043"/>
                  </a:lnTo>
                  <a:lnTo>
                    <a:pt x="1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712AC798-DB40-41D5-BF62-1EBB01183874}"/>
                </a:ext>
              </a:extLst>
            </p:cNvPr>
            <p:cNvSpPr/>
            <p:nvPr/>
          </p:nvSpPr>
          <p:spPr>
            <a:xfrm>
              <a:off x="1820487" y="3055367"/>
              <a:ext cx="26600" cy="8866"/>
            </a:xfrm>
            <a:custGeom>
              <a:avLst/>
              <a:gdLst>
                <a:gd name="connsiteX0" fmla="*/ 199 w 26600"/>
                <a:gd name="connsiteY0" fmla="*/ 39 h 8866"/>
                <a:gd name="connsiteX1" fmla="*/ 26800 w 26600"/>
                <a:gd name="connsiteY1" fmla="*/ 39 h 8866"/>
                <a:gd name="connsiteX2" fmla="*/ 26800 w 26600"/>
                <a:gd name="connsiteY2" fmla="*/ 8906 h 8866"/>
                <a:gd name="connsiteX3" fmla="*/ 1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99" y="39"/>
                  </a:moveTo>
                  <a:lnTo>
                    <a:pt x="26800" y="39"/>
                  </a:lnTo>
                  <a:lnTo>
                    <a:pt x="26800" y="8906"/>
                  </a:lnTo>
                  <a:lnTo>
                    <a:pt x="1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" name="Freeform: Shape 416">
              <a:extLst>
                <a:ext uri="{FF2B5EF4-FFF2-40B4-BE49-F238E27FC236}">
                  <a16:creationId xmlns:a16="http://schemas.microsoft.com/office/drawing/2014/main" id="{E270BDB9-A69C-413C-808A-EDD93536584C}"/>
                </a:ext>
              </a:extLst>
            </p:cNvPr>
            <p:cNvSpPr/>
            <p:nvPr/>
          </p:nvSpPr>
          <p:spPr>
            <a:xfrm>
              <a:off x="1829354" y="3055367"/>
              <a:ext cx="26600" cy="133003"/>
            </a:xfrm>
            <a:custGeom>
              <a:avLst/>
              <a:gdLst>
                <a:gd name="connsiteX0" fmla="*/ 200 w 26600"/>
                <a:gd name="connsiteY0" fmla="*/ 39 h 133003"/>
                <a:gd name="connsiteX1" fmla="*/ 26801 w 26600"/>
                <a:gd name="connsiteY1" fmla="*/ 39 h 133003"/>
                <a:gd name="connsiteX2" fmla="*/ 26801 w 26600"/>
                <a:gd name="connsiteY2" fmla="*/ 133043 h 133003"/>
                <a:gd name="connsiteX3" fmla="*/ 2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0" y="39"/>
                  </a:moveTo>
                  <a:lnTo>
                    <a:pt x="26801" y="39"/>
                  </a:lnTo>
                  <a:lnTo>
                    <a:pt x="26801" y="133043"/>
                  </a:lnTo>
                  <a:lnTo>
                    <a:pt x="2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" name="Freeform: Shape 417">
              <a:extLst>
                <a:ext uri="{FF2B5EF4-FFF2-40B4-BE49-F238E27FC236}">
                  <a16:creationId xmlns:a16="http://schemas.microsoft.com/office/drawing/2014/main" id="{33DA8446-4323-430F-BD0C-4D2BC1F10B0E}"/>
                </a:ext>
              </a:extLst>
            </p:cNvPr>
            <p:cNvSpPr/>
            <p:nvPr/>
          </p:nvSpPr>
          <p:spPr>
            <a:xfrm>
              <a:off x="1829354" y="3055367"/>
              <a:ext cx="26600" cy="8866"/>
            </a:xfrm>
            <a:custGeom>
              <a:avLst/>
              <a:gdLst>
                <a:gd name="connsiteX0" fmla="*/ 200 w 26600"/>
                <a:gd name="connsiteY0" fmla="*/ 39 h 8866"/>
                <a:gd name="connsiteX1" fmla="*/ 26801 w 26600"/>
                <a:gd name="connsiteY1" fmla="*/ 39 h 8866"/>
                <a:gd name="connsiteX2" fmla="*/ 26801 w 26600"/>
                <a:gd name="connsiteY2" fmla="*/ 8906 h 8866"/>
                <a:gd name="connsiteX3" fmla="*/ 2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0" y="39"/>
                  </a:moveTo>
                  <a:lnTo>
                    <a:pt x="26801" y="39"/>
                  </a:lnTo>
                  <a:lnTo>
                    <a:pt x="26801" y="8906"/>
                  </a:lnTo>
                  <a:lnTo>
                    <a:pt x="2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0B2629F7-B572-45F2-8AFC-0F62A3E20A09}"/>
                </a:ext>
              </a:extLst>
            </p:cNvPr>
            <p:cNvSpPr/>
            <p:nvPr/>
          </p:nvSpPr>
          <p:spPr>
            <a:xfrm>
              <a:off x="1838221" y="3055367"/>
              <a:ext cx="26600" cy="133003"/>
            </a:xfrm>
            <a:custGeom>
              <a:avLst/>
              <a:gdLst>
                <a:gd name="connsiteX0" fmla="*/ 201 w 26600"/>
                <a:gd name="connsiteY0" fmla="*/ 39 h 133003"/>
                <a:gd name="connsiteX1" fmla="*/ 26802 w 26600"/>
                <a:gd name="connsiteY1" fmla="*/ 39 h 133003"/>
                <a:gd name="connsiteX2" fmla="*/ 26802 w 26600"/>
                <a:gd name="connsiteY2" fmla="*/ 133043 h 133003"/>
                <a:gd name="connsiteX3" fmla="*/ 2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1" y="39"/>
                  </a:moveTo>
                  <a:lnTo>
                    <a:pt x="26802" y="39"/>
                  </a:lnTo>
                  <a:lnTo>
                    <a:pt x="26802" y="133043"/>
                  </a:lnTo>
                  <a:lnTo>
                    <a:pt x="2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" name="Freeform: Shape 419">
              <a:extLst>
                <a:ext uri="{FF2B5EF4-FFF2-40B4-BE49-F238E27FC236}">
                  <a16:creationId xmlns:a16="http://schemas.microsoft.com/office/drawing/2014/main" id="{EE7F275B-DA40-4537-B270-6A5564513531}"/>
                </a:ext>
              </a:extLst>
            </p:cNvPr>
            <p:cNvSpPr/>
            <p:nvPr/>
          </p:nvSpPr>
          <p:spPr>
            <a:xfrm>
              <a:off x="1838221" y="3055367"/>
              <a:ext cx="26600" cy="8866"/>
            </a:xfrm>
            <a:custGeom>
              <a:avLst/>
              <a:gdLst>
                <a:gd name="connsiteX0" fmla="*/ 201 w 26600"/>
                <a:gd name="connsiteY0" fmla="*/ 39 h 8866"/>
                <a:gd name="connsiteX1" fmla="*/ 26802 w 26600"/>
                <a:gd name="connsiteY1" fmla="*/ 39 h 8866"/>
                <a:gd name="connsiteX2" fmla="*/ 26802 w 26600"/>
                <a:gd name="connsiteY2" fmla="*/ 8906 h 8866"/>
                <a:gd name="connsiteX3" fmla="*/ 2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1" y="39"/>
                  </a:moveTo>
                  <a:lnTo>
                    <a:pt x="26802" y="39"/>
                  </a:lnTo>
                  <a:lnTo>
                    <a:pt x="26802" y="8906"/>
                  </a:lnTo>
                  <a:lnTo>
                    <a:pt x="2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" name="Freeform: Shape 420">
              <a:extLst>
                <a:ext uri="{FF2B5EF4-FFF2-40B4-BE49-F238E27FC236}">
                  <a16:creationId xmlns:a16="http://schemas.microsoft.com/office/drawing/2014/main" id="{F74F5C0F-4669-4446-8DF6-D118457FA8AF}"/>
                </a:ext>
              </a:extLst>
            </p:cNvPr>
            <p:cNvSpPr/>
            <p:nvPr/>
          </p:nvSpPr>
          <p:spPr>
            <a:xfrm>
              <a:off x="1847088" y="3055367"/>
              <a:ext cx="26600" cy="133003"/>
            </a:xfrm>
            <a:custGeom>
              <a:avLst/>
              <a:gdLst>
                <a:gd name="connsiteX0" fmla="*/ 202 w 26600"/>
                <a:gd name="connsiteY0" fmla="*/ 39 h 133003"/>
                <a:gd name="connsiteX1" fmla="*/ 26803 w 26600"/>
                <a:gd name="connsiteY1" fmla="*/ 39 h 133003"/>
                <a:gd name="connsiteX2" fmla="*/ 26803 w 26600"/>
                <a:gd name="connsiteY2" fmla="*/ 133043 h 133003"/>
                <a:gd name="connsiteX3" fmla="*/ 2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2" y="39"/>
                  </a:moveTo>
                  <a:lnTo>
                    <a:pt x="26803" y="39"/>
                  </a:lnTo>
                  <a:lnTo>
                    <a:pt x="26803" y="133043"/>
                  </a:lnTo>
                  <a:lnTo>
                    <a:pt x="2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" name="Freeform: Shape 421">
              <a:extLst>
                <a:ext uri="{FF2B5EF4-FFF2-40B4-BE49-F238E27FC236}">
                  <a16:creationId xmlns:a16="http://schemas.microsoft.com/office/drawing/2014/main" id="{DB654234-0AA9-4957-9A5C-C1C42517FA3A}"/>
                </a:ext>
              </a:extLst>
            </p:cNvPr>
            <p:cNvSpPr/>
            <p:nvPr/>
          </p:nvSpPr>
          <p:spPr>
            <a:xfrm>
              <a:off x="1847088" y="3055367"/>
              <a:ext cx="26600" cy="8866"/>
            </a:xfrm>
            <a:custGeom>
              <a:avLst/>
              <a:gdLst>
                <a:gd name="connsiteX0" fmla="*/ 202 w 26600"/>
                <a:gd name="connsiteY0" fmla="*/ 39 h 8866"/>
                <a:gd name="connsiteX1" fmla="*/ 26803 w 26600"/>
                <a:gd name="connsiteY1" fmla="*/ 39 h 8866"/>
                <a:gd name="connsiteX2" fmla="*/ 26803 w 26600"/>
                <a:gd name="connsiteY2" fmla="*/ 8906 h 8866"/>
                <a:gd name="connsiteX3" fmla="*/ 2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2" y="39"/>
                  </a:moveTo>
                  <a:lnTo>
                    <a:pt x="26803" y="39"/>
                  </a:lnTo>
                  <a:lnTo>
                    <a:pt x="26803" y="8906"/>
                  </a:lnTo>
                  <a:lnTo>
                    <a:pt x="2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3" name="Freeform: Shape 422">
              <a:extLst>
                <a:ext uri="{FF2B5EF4-FFF2-40B4-BE49-F238E27FC236}">
                  <a16:creationId xmlns:a16="http://schemas.microsoft.com/office/drawing/2014/main" id="{D062353C-07A9-480E-9DD0-54873FCD28A8}"/>
                </a:ext>
              </a:extLst>
            </p:cNvPr>
            <p:cNvSpPr/>
            <p:nvPr/>
          </p:nvSpPr>
          <p:spPr>
            <a:xfrm>
              <a:off x="1855955" y="3055367"/>
              <a:ext cx="26600" cy="133003"/>
            </a:xfrm>
            <a:custGeom>
              <a:avLst/>
              <a:gdLst>
                <a:gd name="connsiteX0" fmla="*/ 203 w 26600"/>
                <a:gd name="connsiteY0" fmla="*/ 39 h 133003"/>
                <a:gd name="connsiteX1" fmla="*/ 26804 w 26600"/>
                <a:gd name="connsiteY1" fmla="*/ 39 h 133003"/>
                <a:gd name="connsiteX2" fmla="*/ 26804 w 26600"/>
                <a:gd name="connsiteY2" fmla="*/ 133043 h 133003"/>
                <a:gd name="connsiteX3" fmla="*/ 2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3" y="39"/>
                  </a:moveTo>
                  <a:lnTo>
                    <a:pt x="26804" y="39"/>
                  </a:lnTo>
                  <a:lnTo>
                    <a:pt x="26804" y="133043"/>
                  </a:lnTo>
                  <a:lnTo>
                    <a:pt x="2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" name="Freeform: Shape 423">
              <a:extLst>
                <a:ext uri="{FF2B5EF4-FFF2-40B4-BE49-F238E27FC236}">
                  <a16:creationId xmlns:a16="http://schemas.microsoft.com/office/drawing/2014/main" id="{00C2A350-8133-45B8-A599-152DBF4476A1}"/>
                </a:ext>
              </a:extLst>
            </p:cNvPr>
            <p:cNvSpPr/>
            <p:nvPr/>
          </p:nvSpPr>
          <p:spPr>
            <a:xfrm>
              <a:off x="1855955" y="3055367"/>
              <a:ext cx="26600" cy="8866"/>
            </a:xfrm>
            <a:custGeom>
              <a:avLst/>
              <a:gdLst>
                <a:gd name="connsiteX0" fmla="*/ 203 w 26600"/>
                <a:gd name="connsiteY0" fmla="*/ 39 h 8866"/>
                <a:gd name="connsiteX1" fmla="*/ 26804 w 26600"/>
                <a:gd name="connsiteY1" fmla="*/ 39 h 8866"/>
                <a:gd name="connsiteX2" fmla="*/ 26804 w 26600"/>
                <a:gd name="connsiteY2" fmla="*/ 8906 h 8866"/>
                <a:gd name="connsiteX3" fmla="*/ 2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3" y="39"/>
                  </a:moveTo>
                  <a:lnTo>
                    <a:pt x="26804" y="39"/>
                  </a:lnTo>
                  <a:lnTo>
                    <a:pt x="26804" y="8906"/>
                  </a:lnTo>
                  <a:lnTo>
                    <a:pt x="2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48C5A328-ACEB-4ECA-B3F8-20497F50DF50}"/>
                </a:ext>
              </a:extLst>
            </p:cNvPr>
            <p:cNvSpPr/>
            <p:nvPr/>
          </p:nvSpPr>
          <p:spPr>
            <a:xfrm>
              <a:off x="1864822" y="3055367"/>
              <a:ext cx="26600" cy="133003"/>
            </a:xfrm>
            <a:custGeom>
              <a:avLst/>
              <a:gdLst>
                <a:gd name="connsiteX0" fmla="*/ 204 w 26600"/>
                <a:gd name="connsiteY0" fmla="*/ 39 h 133003"/>
                <a:gd name="connsiteX1" fmla="*/ 26805 w 26600"/>
                <a:gd name="connsiteY1" fmla="*/ 39 h 133003"/>
                <a:gd name="connsiteX2" fmla="*/ 26805 w 26600"/>
                <a:gd name="connsiteY2" fmla="*/ 133043 h 133003"/>
                <a:gd name="connsiteX3" fmla="*/ 2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4" y="39"/>
                  </a:moveTo>
                  <a:lnTo>
                    <a:pt x="26805" y="39"/>
                  </a:lnTo>
                  <a:lnTo>
                    <a:pt x="26805" y="133043"/>
                  </a:lnTo>
                  <a:lnTo>
                    <a:pt x="2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6" name="Freeform: Shape 425">
              <a:extLst>
                <a:ext uri="{FF2B5EF4-FFF2-40B4-BE49-F238E27FC236}">
                  <a16:creationId xmlns:a16="http://schemas.microsoft.com/office/drawing/2014/main" id="{93F706A5-A37C-413F-B4FC-21ED7F6677E9}"/>
                </a:ext>
              </a:extLst>
            </p:cNvPr>
            <p:cNvSpPr/>
            <p:nvPr/>
          </p:nvSpPr>
          <p:spPr>
            <a:xfrm>
              <a:off x="1864822" y="3055367"/>
              <a:ext cx="26600" cy="8866"/>
            </a:xfrm>
            <a:custGeom>
              <a:avLst/>
              <a:gdLst>
                <a:gd name="connsiteX0" fmla="*/ 204 w 26600"/>
                <a:gd name="connsiteY0" fmla="*/ 39 h 8866"/>
                <a:gd name="connsiteX1" fmla="*/ 26805 w 26600"/>
                <a:gd name="connsiteY1" fmla="*/ 39 h 8866"/>
                <a:gd name="connsiteX2" fmla="*/ 26805 w 26600"/>
                <a:gd name="connsiteY2" fmla="*/ 8906 h 8866"/>
                <a:gd name="connsiteX3" fmla="*/ 2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4" y="39"/>
                  </a:moveTo>
                  <a:lnTo>
                    <a:pt x="26805" y="39"/>
                  </a:lnTo>
                  <a:lnTo>
                    <a:pt x="26805" y="8906"/>
                  </a:lnTo>
                  <a:lnTo>
                    <a:pt x="2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7" name="Freeform: Shape 426">
              <a:extLst>
                <a:ext uri="{FF2B5EF4-FFF2-40B4-BE49-F238E27FC236}">
                  <a16:creationId xmlns:a16="http://schemas.microsoft.com/office/drawing/2014/main" id="{A8135E51-3E76-453C-B396-C6702FC2635C}"/>
                </a:ext>
              </a:extLst>
            </p:cNvPr>
            <p:cNvSpPr/>
            <p:nvPr/>
          </p:nvSpPr>
          <p:spPr>
            <a:xfrm>
              <a:off x="1873689" y="3055367"/>
              <a:ext cx="26600" cy="133003"/>
            </a:xfrm>
            <a:custGeom>
              <a:avLst/>
              <a:gdLst>
                <a:gd name="connsiteX0" fmla="*/ 205 w 26600"/>
                <a:gd name="connsiteY0" fmla="*/ 39 h 133003"/>
                <a:gd name="connsiteX1" fmla="*/ 26806 w 26600"/>
                <a:gd name="connsiteY1" fmla="*/ 39 h 133003"/>
                <a:gd name="connsiteX2" fmla="*/ 26806 w 26600"/>
                <a:gd name="connsiteY2" fmla="*/ 133043 h 133003"/>
                <a:gd name="connsiteX3" fmla="*/ 2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5" y="39"/>
                  </a:moveTo>
                  <a:lnTo>
                    <a:pt x="26806" y="39"/>
                  </a:lnTo>
                  <a:lnTo>
                    <a:pt x="26806" y="133043"/>
                  </a:lnTo>
                  <a:lnTo>
                    <a:pt x="2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7480DA95-E3DA-4BD9-ACCD-8E596E29AA47}"/>
                </a:ext>
              </a:extLst>
            </p:cNvPr>
            <p:cNvSpPr/>
            <p:nvPr/>
          </p:nvSpPr>
          <p:spPr>
            <a:xfrm>
              <a:off x="1873689" y="3055367"/>
              <a:ext cx="26600" cy="8866"/>
            </a:xfrm>
            <a:custGeom>
              <a:avLst/>
              <a:gdLst>
                <a:gd name="connsiteX0" fmla="*/ 205 w 26600"/>
                <a:gd name="connsiteY0" fmla="*/ 39 h 8866"/>
                <a:gd name="connsiteX1" fmla="*/ 26806 w 26600"/>
                <a:gd name="connsiteY1" fmla="*/ 39 h 8866"/>
                <a:gd name="connsiteX2" fmla="*/ 26806 w 26600"/>
                <a:gd name="connsiteY2" fmla="*/ 8906 h 8866"/>
                <a:gd name="connsiteX3" fmla="*/ 2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5" y="39"/>
                  </a:moveTo>
                  <a:lnTo>
                    <a:pt x="26806" y="39"/>
                  </a:lnTo>
                  <a:lnTo>
                    <a:pt x="26806" y="8906"/>
                  </a:lnTo>
                  <a:lnTo>
                    <a:pt x="2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9" name="Freeform: Shape 428">
              <a:extLst>
                <a:ext uri="{FF2B5EF4-FFF2-40B4-BE49-F238E27FC236}">
                  <a16:creationId xmlns:a16="http://schemas.microsoft.com/office/drawing/2014/main" id="{5275B8CD-7B2E-47AD-B5D0-4C1AF97750B1}"/>
                </a:ext>
              </a:extLst>
            </p:cNvPr>
            <p:cNvSpPr/>
            <p:nvPr/>
          </p:nvSpPr>
          <p:spPr>
            <a:xfrm>
              <a:off x="1882556" y="3055367"/>
              <a:ext cx="26600" cy="133003"/>
            </a:xfrm>
            <a:custGeom>
              <a:avLst/>
              <a:gdLst>
                <a:gd name="connsiteX0" fmla="*/ 206 w 26600"/>
                <a:gd name="connsiteY0" fmla="*/ 39 h 133003"/>
                <a:gd name="connsiteX1" fmla="*/ 26807 w 26600"/>
                <a:gd name="connsiteY1" fmla="*/ 39 h 133003"/>
                <a:gd name="connsiteX2" fmla="*/ 26807 w 26600"/>
                <a:gd name="connsiteY2" fmla="*/ 133043 h 133003"/>
                <a:gd name="connsiteX3" fmla="*/ 2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6" y="39"/>
                  </a:moveTo>
                  <a:lnTo>
                    <a:pt x="26807" y="39"/>
                  </a:lnTo>
                  <a:lnTo>
                    <a:pt x="26807" y="133043"/>
                  </a:lnTo>
                  <a:lnTo>
                    <a:pt x="2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" name="Freeform: Shape 429">
              <a:extLst>
                <a:ext uri="{FF2B5EF4-FFF2-40B4-BE49-F238E27FC236}">
                  <a16:creationId xmlns:a16="http://schemas.microsoft.com/office/drawing/2014/main" id="{6C1FB11B-B142-43E8-9A75-3B1DC1AEB9DF}"/>
                </a:ext>
              </a:extLst>
            </p:cNvPr>
            <p:cNvSpPr/>
            <p:nvPr/>
          </p:nvSpPr>
          <p:spPr>
            <a:xfrm>
              <a:off x="1882556" y="3055367"/>
              <a:ext cx="26600" cy="8866"/>
            </a:xfrm>
            <a:custGeom>
              <a:avLst/>
              <a:gdLst>
                <a:gd name="connsiteX0" fmla="*/ 206 w 26600"/>
                <a:gd name="connsiteY0" fmla="*/ 39 h 8866"/>
                <a:gd name="connsiteX1" fmla="*/ 26807 w 26600"/>
                <a:gd name="connsiteY1" fmla="*/ 39 h 8866"/>
                <a:gd name="connsiteX2" fmla="*/ 26807 w 26600"/>
                <a:gd name="connsiteY2" fmla="*/ 8906 h 8866"/>
                <a:gd name="connsiteX3" fmla="*/ 2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6" y="39"/>
                  </a:moveTo>
                  <a:lnTo>
                    <a:pt x="26807" y="39"/>
                  </a:lnTo>
                  <a:lnTo>
                    <a:pt x="26807" y="8906"/>
                  </a:lnTo>
                  <a:lnTo>
                    <a:pt x="2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" name="Freeform: Shape 430">
              <a:extLst>
                <a:ext uri="{FF2B5EF4-FFF2-40B4-BE49-F238E27FC236}">
                  <a16:creationId xmlns:a16="http://schemas.microsoft.com/office/drawing/2014/main" id="{409F752D-301F-40AC-BF62-BC1C5D0F7BCA}"/>
                </a:ext>
              </a:extLst>
            </p:cNvPr>
            <p:cNvSpPr/>
            <p:nvPr/>
          </p:nvSpPr>
          <p:spPr>
            <a:xfrm>
              <a:off x="1891423" y="3055367"/>
              <a:ext cx="26600" cy="133003"/>
            </a:xfrm>
            <a:custGeom>
              <a:avLst/>
              <a:gdLst>
                <a:gd name="connsiteX0" fmla="*/ 207 w 26600"/>
                <a:gd name="connsiteY0" fmla="*/ 39 h 133003"/>
                <a:gd name="connsiteX1" fmla="*/ 26808 w 26600"/>
                <a:gd name="connsiteY1" fmla="*/ 39 h 133003"/>
                <a:gd name="connsiteX2" fmla="*/ 26808 w 26600"/>
                <a:gd name="connsiteY2" fmla="*/ 133043 h 133003"/>
                <a:gd name="connsiteX3" fmla="*/ 2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7" y="39"/>
                  </a:moveTo>
                  <a:lnTo>
                    <a:pt x="26808" y="39"/>
                  </a:lnTo>
                  <a:lnTo>
                    <a:pt x="26808" y="133043"/>
                  </a:lnTo>
                  <a:lnTo>
                    <a:pt x="2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68587FC9-B4EB-42B4-B004-207F8ED944F4}"/>
                </a:ext>
              </a:extLst>
            </p:cNvPr>
            <p:cNvSpPr/>
            <p:nvPr/>
          </p:nvSpPr>
          <p:spPr>
            <a:xfrm>
              <a:off x="1891423" y="3055367"/>
              <a:ext cx="26600" cy="8866"/>
            </a:xfrm>
            <a:custGeom>
              <a:avLst/>
              <a:gdLst>
                <a:gd name="connsiteX0" fmla="*/ 207 w 26600"/>
                <a:gd name="connsiteY0" fmla="*/ 39 h 8866"/>
                <a:gd name="connsiteX1" fmla="*/ 26808 w 26600"/>
                <a:gd name="connsiteY1" fmla="*/ 39 h 8866"/>
                <a:gd name="connsiteX2" fmla="*/ 26808 w 26600"/>
                <a:gd name="connsiteY2" fmla="*/ 8906 h 8866"/>
                <a:gd name="connsiteX3" fmla="*/ 2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7" y="39"/>
                  </a:moveTo>
                  <a:lnTo>
                    <a:pt x="26808" y="39"/>
                  </a:lnTo>
                  <a:lnTo>
                    <a:pt x="26808" y="8906"/>
                  </a:lnTo>
                  <a:lnTo>
                    <a:pt x="2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" name="Freeform: Shape 432">
              <a:extLst>
                <a:ext uri="{FF2B5EF4-FFF2-40B4-BE49-F238E27FC236}">
                  <a16:creationId xmlns:a16="http://schemas.microsoft.com/office/drawing/2014/main" id="{CF297D35-3D41-4E7B-B910-FB06A6E21067}"/>
                </a:ext>
              </a:extLst>
            </p:cNvPr>
            <p:cNvSpPr/>
            <p:nvPr/>
          </p:nvSpPr>
          <p:spPr>
            <a:xfrm>
              <a:off x="1900290" y="3055367"/>
              <a:ext cx="26600" cy="133003"/>
            </a:xfrm>
            <a:custGeom>
              <a:avLst/>
              <a:gdLst>
                <a:gd name="connsiteX0" fmla="*/ 208 w 26600"/>
                <a:gd name="connsiteY0" fmla="*/ 39 h 133003"/>
                <a:gd name="connsiteX1" fmla="*/ 26809 w 26600"/>
                <a:gd name="connsiteY1" fmla="*/ 39 h 133003"/>
                <a:gd name="connsiteX2" fmla="*/ 26809 w 26600"/>
                <a:gd name="connsiteY2" fmla="*/ 133043 h 133003"/>
                <a:gd name="connsiteX3" fmla="*/ 2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8" y="39"/>
                  </a:moveTo>
                  <a:lnTo>
                    <a:pt x="26809" y="39"/>
                  </a:lnTo>
                  <a:lnTo>
                    <a:pt x="26809" y="133043"/>
                  </a:lnTo>
                  <a:lnTo>
                    <a:pt x="2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" name="Freeform: Shape 433">
              <a:extLst>
                <a:ext uri="{FF2B5EF4-FFF2-40B4-BE49-F238E27FC236}">
                  <a16:creationId xmlns:a16="http://schemas.microsoft.com/office/drawing/2014/main" id="{B1220DD8-14BC-4CB5-8C72-82F24686AF6E}"/>
                </a:ext>
              </a:extLst>
            </p:cNvPr>
            <p:cNvSpPr/>
            <p:nvPr/>
          </p:nvSpPr>
          <p:spPr>
            <a:xfrm>
              <a:off x="1900290" y="3055367"/>
              <a:ext cx="26600" cy="8866"/>
            </a:xfrm>
            <a:custGeom>
              <a:avLst/>
              <a:gdLst>
                <a:gd name="connsiteX0" fmla="*/ 208 w 26600"/>
                <a:gd name="connsiteY0" fmla="*/ 39 h 8866"/>
                <a:gd name="connsiteX1" fmla="*/ 26809 w 26600"/>
                <a:gd name="connsiteY1" fmla="*/ 39 h 8866"/>
                <a:gd name="connsiteX2" fmla="*/ 26809 w 26600"/>
                <a:gd name="connsiteY2" fmla="*/ 8906 h 8866"/>
                <a:gd name="connsiteX3" fmla="*/ 2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8" y="39"/>
                  </a:moveTo>
                  <a:lnTo>
                    <a:pt x="26809" y="39"/>
                  </a:lnTo>
                  <a:lnTo>
                    <a:pt x="26809" y="8906"/>
                  </a:lnTo>
                  <a:lnTo>
                    <a:pt x="2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" name="Freeform: Shape 434">
              <a:extLst>
                <a:ext uri="{FF2B5EF4-FFF2-40B4-BE49-F238E27FC236}">
                  <a16:creationId xmlns:a16="http://schemas.microsoft.com/office/drawing/2014/main" id="{C1C57AE1-DABA-4A7B-A4A0-F665358C2A5E}"/>
                </a:ext>
              </a:extLst>
            </p:cNvPr>
            <p:cNvSpPr/>
            <p:nvPr/>
          </p:nvSpPr>
          <p:spPr>
            <a:xfrm>
              <a:off x="1909156" y="3055367"/>
              <a:ext cx="26600" cy="133003"/>
            </a:xfrm>
            <a:custGeom>
              <a:avLst/>
              <a:gdLst>
                <a:gd name="connsiteX0" fmla="*/ 209 w 26600"/>
                <a:gd name="connsiteY0" fmla="*/ 39 h 133003"/>
                <a:gd name="connsiteX1" fmla="*/ 26810 w 26600"/>
                <a:gd name="connsiteY1" fmla="*/ 39 h 133003"/>
                <a:gd name="connsiteX2" fmla="*/ 26810 w 26600"/>
                <a:gd name="connsiteY2" fmla="*/ 133043 h 133003"/>
                <a:gd name="connsiteX3" fmla="*/ 2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09" y="39"/>
                  </a:moveTo>
                  <a:lnTo>
                    <a:pt x="26810" y="39"/>
                  </a:lnTo>
                  <a:lnTo>
                    <a:pt x="26810" y="133043"/>
                  </a:lnTo>
                  <a:lnTo>
                    <a:pt x="2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5342C11D-686F-412A-B3FA-34FE4C1D68EE}"/>
                </a:ext>
              </a:extLst>
            </p:cNvPr>
            <p:cNvSpPr/>
            <p:nvPr/>
          </p:nvSpPr>
          <p:spPr>
            <a:xfrm>
              <a:off x="1909156" y="3055367"/>
              <a:ext cx="26600" cy="8866"/>
            </a:xfrm>
            <a:custGeom>
              <a:avLst/>
              <a:gdLst>
                <a:gd name="connsiteX0" fmla="*/ 209 w 26600"/>
                <a:gd name="connsiteY0" fmla="*/ 39 h 8866"/>
                <a:gd name="connsiteX1" fmla="*/ 26810 w 26600"/>
                <a:gd name="connsiteY1" fmla="*/ 39 h 8866"/>
                <a:gd name="connsiteX2" fmla="*/ 26810 w 26600"/>
                <a:gd name="connsiteY2" fmla="*/ 8906 h 8866"/>
                <a:gd name="connsiteX3" fmla="*/ 2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09" y="39"/>
                  </a:moveTo>
                  <a:lnTo>
                    <a:pt x="26810" y="39"/>
                  </a:lnTo>
                  <a:lnTo>
                    <a:pt x="26810" y="8906"/>
                  </a:lnTo>
                  <a:lnTo>
                    <a:pt x="2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7" name="Freeform: Shape 436">
              <a:extLst>
                <a:ext uri="{FF2B5EF4-FFF2-40B4-BE49-F238E27FC236}">
                  <a16:creationId xmlns:a16="http://schemas.microsoft.com/office/drawing/2014/main" id="{37086496-75B8-4A12-A987-369F66BB0122}"/>
                </a:ext>
              </a:extLst>
            </p:cNvPr>
            <p:cNvSpPr/>
            <p:nvPr/>
          </p:nvSpPr>
          <p:spPr>
            <a:xfrm>
              <a:off x="1918023" y="3055367"/>
              <a:ext cx="26600" cy="133003"/>
            </a:xfrm>
            <a:custGeom>
              <a:avLst/>
              <a:gdLst>
                <a:gd name="connsiteX0" fmla="*/ 210 w 26600"/>
                <a:gd name="connsiteY0" fmla="*/ 39 h 133003"/>
                <a:gd name="connsiteX1" fmla="*/ 26811 w 26600"/>
                <a:gd name="connsiteY1" fmla="*/ 39 h 133003"/>
                <a:gd name="connsiteX2" fmla="*/ 26811 w 26600"/>
                <a:gd name="connsiteY2" fmla="*/ 133043 h 133003"/>
                <a:gd name="connsiteX3" fmla="*/ 2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0" y="39"/>
                  </a:moveTo>
                  <a:lnTo>
                    <a:pt x="26811" y="39"/>
                  </a:lnTo>
                  <a:lnTo>
                    <a:pt x="26811" y="133043"/>
                  </a:lnTo>
                  <a:lnTo>
                    <a:pt x="2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8" name="Freeform: Shape 437">
              <a:extLst>
                <a:ext uri="{FF2B5EF4-FFF2-40B4-BE49-F238E27FC236}">
                  <a16:creationId xmlns:a16="http://schemas.microsoft.com/office/drawing/2014/main" id="{626668F5-7ECD-4556-8044-6D2AB03C07B9}"/>
                </a:ext>
              </a:extLst>
            </p:cNvPr>
            <p:cNvSpPr/>
            <p:nvPr/>
          </p:nvSpPr>
          <p:spPr>
            <a:xfrm>
              <a:off x="1918023" y="3055367"/>
              <a:ext cx="26600" cy="8866"/>
            </a:xfrm>
            <a:custGeom>
              <a:avLst/>
              <a:gdLst>
                <a:gd name="connsiteX0" fmla="*/ 210 w 26600"/>
                <a:gd name="connsiteY0" fmla="*/ 39 h 8866"/>
                <a:gd name="connsiteX1" fmla="*/ 26811 w 26600"/>
                <a:gd name="connsiteY1" fmla="*/ 39 h 8866"/>
                <a:gd name="connsiteX2" fmla="*/ 26811 w 26600"/>
                <a:gd name="connsiteY2" fmla="*/ 8906 h 8866"/>
                <a:gd name="connsiteX3" fmla="*/ 2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0" y="39"/>
                  </a:moveTo>
                  <a:lnTo>
                    <a:pt x="26811" y="39"/>
                  </a:lnTo>
                  <a:lnTo>
                    <a:pt x="26811" y="8906"/>
                  </a:lnTo>
                  <a:lnTo>
                    <a:pt x="2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9" name="Freeform: Shape 438">
              <a:extLst>
                <a:ext uri="{FF2B5EF4-FFF2-40B4-BE49-F238E27FC236}">
                  <a16:creationId xmlns:a16="http://schemas.microsoft.com/office/drawing/2014/main" id="{AA745BAD-06DB-48DD-B2BF-A8D3D226751F}"/>
                </a:ext>
              </a:extLst>
            </p:cNvPr>
            <p:cNvSpPr/>
            <p:nvPr/>
          </p:nvSpPr>
          <p:spPr>
            <a:xfrm>
              <a:off x="1926890" y="3055367"/>
              <a:ext cx="26600" cy="133003"/>
            </a:xfrm>
            <a:custGeom>
              <a:avLst/>
              <a:gdLst>
                <a:gd name="connsiteX0" fmla="*/ 211 w 26600"/>
                <a:gd name="connsiteY0" fmla="*/ 39 h 133003"/>
                <a:gd name="connsiteX1" fmla="*/ 26812 w 26600"/>
                <a:gd name="connsiteY1" fmla="*/ 39 h 133003"/>
                <a:gd name="connsiteX2" fmla="*/ 26812 w 26600"/>
                <a:gd name="connsiteY2" fmla="*/ 133043 h 133003"/>
                <a:gd name="connsiteX3" fmla="*/ 2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1" y="39"/>
                  </a:moveTo>
                  <a:lnTo>
                    <a:pt x="26812" y="39"/>
                  </a:lnTo>
                  <a:lnTo>
                    <a:pt x="26812" y="133043"/>
                  </a:lnTo>
                  <a:lnTo>
                    <a:pt x="2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0" name="Freeform: Shape 439">
              <a:extLst>
                <a:ext uri="{FF2B5EF4-FFF2-40B4-BE49-F238E27FC236}">
                  <a16:creationId xmlns:a16="http://schemas.microsoft.com/office/drawing/2014/main" id="{D8D6C00C-A787-4545-99AE-7E80575A6C42}"/>
                </a:ext>
              </a:extLst>
            </p:cNvPr>
            <p:cNvSpPr/>
            <p:nvPr/>
          </p:nvSpPr>
          <p:spPr>
            <a:xfrm>
              <a:off x="1926890" y="3055367"/>
              <a:ext cx="26600" cy="8866"/>
            </a:xfrm>
            <a:custGeom>
              <a:avLst/>
              <a:gdLst>
                <a:gd name="connsiteX0" fmla="*/ 211 w 26600"/>
                <a:gd name="connsiteY0" fmla="*/ 39 h 8866"/>
                <a:gd name="connsiteX1" fmla="*/ 26812 w 26600"/>
                <a:gd name="connsiteY1" fmla="*/ 39 h 8866"/>
                <a:gd name="connsiteX2" fmla="*/ 26812 w 26600"/>
                <a:gd name="connsiteY2" fmla="*/ 8906 h 8866"/>
                <a:gd name="connsiteX3" fmla="*/ 2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1" y="39"/>
                  </a:moveTo>
                  <a:lnTo>
                    <a:pt x="26812" y="39"/>
                  </a:lnTo>
                  <a:lnTo>
                    <a:pt x="26812" y="8906"/>
                  </a:lnTo>
                  <a:lnTo>
                    <a:pt x="2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1" name="Freeform: Shape 440">
              <a:extLst>
                <a:ext uri="{FF2B5EF4-FFF2-40B4-BE49-F238E27FC236}">
                  <a16:creationId xmlns:a16="http://schemas.microsoft.com/office/drawing/2014/main" id="{ECB15DF8-050B-4154-9BC1-FA5E2AC4CBED}"/>
                </a:ext>
              </a:extLst>
            </p:cNvPr>
            <p:cNvSpPr/>
            <p:nvPr/>
          </p:nvSpPr>
          <p:spPr>
            <a:xfrm>
              <a:off x="1935757" y="3055367"/>
              <a:ext cx="26600" cy="133003"/>
            </a:xfrm>
            <a:custGeom>
              <a:avLst/>
              <a:gdLst>
                <a:gd name="connsiteX0" fmla="*/ 212 w 26600"/>
                <a:gd name="connsiteY0" fmla="*/ 39 h 133003"/>
                <a:gd name="connsiteX1" fmla="*/ 26813 w 26600"/>
                <a:gd name="connsiteY1" fmla="*/ 39 h 133003"/>
                <a:gd name="connsiteX2" fmla="*/ 26813 w 26600"/>
                <a:gd name="connsiteY2" fmla="*/ 133043 h 133003"/>
                <a:gd name="connsiteX3" fmla="*/ 2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2" y="39"/>
                  </a:moveTo>
                  <a:lnTo>
                    <a:pt x="26813" y="39"/>
                  </a:lnTo>
                  <a:lnTo>
                    <a:pt x="26813" y="133043"/>
                  </a:lnTo>
                  <a:lnTo>
                    <a:pt x="2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" name="Freeform: Shape 441">
              <a:extLst>
                <a:ext uri="{FF2B5EF4-FFF2-40B4-BE49-F238E27FC236}">
                  <a16:creationId xmlns:a16="http://schemas.microsoft.com/office/drawing/2014/main" id="{A638FF31-2E7E-45D3-943B-BEFF42FE3F6D}"/>
                </a:ext>
              </a:extLst>
            </p:cNvPr>
            <p:cNvSpPr/>
            <p:nvPr/>
          </p:nvSpPr>
          <p:spPr>
            <a:xfrm>
              <a:off x="1935757" y="3055367"/>
              <a:ext cx="26600" cy="8866"/>
            </a:xfrm>
            <a:custGeom>
              <a:avLst/>
              <a:gdLst>
                <a:gd name="connsiteX0" fmla="*/ 212 w 26600"/>
                <a:gd name="connsiteY0" fmla="*/ 39 h 8866"/>
                <a:gd name="connsiteX1" fmla="*/ 26813 w 26600"/>
                <a:gd name="connsiteY1" fmla="*/ 39 h 8866"/>
                <a:gd name="connsiteX2" fmla="*/ 26813 w 26600"/>
                <a:gd name="connsiteY2" fmla="*/ 8906 h 8866"/>
                <a:gd name="connsiteX3" fmla="*/ 2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2" y="39"/>
                  </a:moveTo>
                  <a:lnTo>
                    <a:pt x="26813" y="39"/>
                  </a:lnTo>
                  <a:lnTo>
                    <a:pt x="26813" y="8906"/>
                  </a:lnTo>
                  <a:lnTo>
                    <a:pt x="2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" name="Freeform: Shape 442">
              <a:extLst>
                <a:ext uri="{FF2B5EF4-FFF2-40B4-BE49-F238E27FC236}">
                  <a16:creationId xmlns:a16="http://schemas.microsoft.com/office/drawing/2014/main" id="{0DB14CC6-307C-4273-B7A8-56BCF90F2075}"/>
                </a:ext>
              </a:extLst>
            </p:cNvPr>
            <p:cNvSpPr/>
            <p:nvPr/>
          </p:nvSpPr>
          <p:spPr>
            <a:xfrm>
              <a:off x="1944624" y="3055367"/>
              <a:ext cx="26600" cy="133003"/>
            </a:xfrm>
            <a:custGeom>
              <a:avLst/>
              <a:gdLst>
                <a:gd name="connsiteX0" fmla="*/ 213 w 26600"/>
                <a:gd name="connsiteY0" fmla="*/ 39 h 133003"/>
                <a:gd name="connsiteX1" fmla="*/ 26814 w 26600"/>
                <a:gd name="connsiteY1" fmla="*/ 39 h 133003"/>
                <a:gd name="connsiteX2" fmla="*/ 26814 w 26600"/>
                <a:gd name="connsiteY2" fmla="*/ 133043 h 133003"/>
                <a:gd name="connsiteX3" fmla="*/ 2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3" y="39"/>
                  </a:moveTo>
                  <a:lnTo>
                    <a:pt x="26814" y="39"/>
                  </a:lnTo>
                  <a:lnTo>
                    <a:pt x="26814" y="133043"/>
                  </a:lnTo>
                  <a:lnTo>
                    <a:pt x="2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4" name="Freeform: Shape 443">
              <a:extLst>
                <a:ext uri="{FF2B5EF4-FFF2-40B4-BE49-F238E27FC236}">
                  <a16:creationId xmlns:a16="http://schemas.microsoft.com/office/drawing/2014/main" id="{F8F1FF8D-42F2-4937-B565-AF29D3E506D3}"/>
                </a:ext>
              </a:extLst>
            </p:cNvPr>
            <p:cNvSpPr/>
            <p:nvPr/>
          </p:nvSpPr>
          <p:spPr>
            <a:xfrm>
              <a:off x="1944624" y="3055367"/>
              <a:ext cx="26600" cy="8866"/>
            </a:xfrm>
            <a:custGeom>
              <a:avLst/>
              <a:gdLst>
                <a:gd name="connsiteX0" fmla="*/ 213 w 26600"/>
                <a:gd name="connsiteY0" fmla="*/ 39 h 8866"/>
                <a:gd name="connsiteX1" fmla="*/ 26814 w 26600"/>
                <a:gd name="connsiteY1" fmla="*/ 39 h 8866"/>
                <a:gd name="connsiteX2" fmla="*/ 26814 w 26600"/>
                <a:gd name="connsiteY2" fmla="*/ 8906 h 8866"/>
                <a:gd name="connsiteX3" fmla="*/ 2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3" y="39"/>
                  </a:moveTo>
                  <a:lnTo>
                    <a:pt x="26814" y="39"/>
                  </a:lnTo>
                  <a:lnTo>
                    <a:pt x="26814" y="8906"/>
                  </a:lnTo>
                  <a:lnTo>
                    <a:pt x="2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5" name="Freeform: Shape 444">
              <a:extLst>
                <a:ext uri="{FF2B5EF4-FFF2-40B4-BE49-F238E27FC236}">
                  <a16:creationId xmlns:a16="http://schemas.microsoft.com/office/drawing/2014/main" id="{AD21994B-05CD-45BE-824B-65E683F224A6}"/>
                </a:ext>
              </a:extLst>
            </p:cNvPr>
            <p:cNvSpPr/>
            <p:nvPr/>
          </p:nvSpPr>
          <p:spPr>
            <a:xfrm>
              <a:off x="1953491" y="3055367"/>
              <a:ext cx="26600" cy="133003"/>
            </a:xfrm>
            <a:custGeom>
              <a:avLst/>
              <a:gdLst>
                <a:gd name="connsiteX0" fmla="*/ 214 w 26600"/>
                <a:gd name="connsiteY0" fmla="*/ 39 h 133003"/>
                <a:gd name="connsiteX1" fmla="*/ 26815 w 26600"/>
                <a:gd name="connsiteY1" fmla="*/ 39 h 133003"/>
                <a:gd name="connsiteX2" fmla="*/ 26815 w 26600"/>
                <a:gd name="connsiteY2" fmla="*/ 133043 h 133003"/>
                <a:gd name="connsiteX3" fmla="*/ 2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4" y="39"/>
                  </a:moveTo>
                  <a:lnTo>
                    <a:pt x="26815" y="39"/>
                  </a:lnTo>
                  <a:lnTo>
                    <a:pt x="26815" y="133043"/>
                  </a:lnTo>
                  <a:lnTo>
                    <a:pt x="2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6" name="Freeform: Shape 445">
              <a:extLst>
                <a:ext uri="{FF2B5EF4-FFF2-40B4-BE49-F238E27FC236}">
                  <a16:creationId xmlns:a16="http://schemas.microsoft.com/office/drawing/2014/main" id="{11A5782F-1B1B-49B1-9E71-D1126AC22ED8}"/>
                </a:ext>
              </a:extLst>
            </p:cNvPr>
            <p:cNvSpPr/>
            <p:nvPr/>
          </p:nvSpPr>
          <p:spPr>
            <a:xfrm>
              <a:off x="1953491" y="3055367"/>
              <a:ext cx="26600" cy="8866"/>
            </a:xfrm>
            <a:custGeom>
              <a:avLst/>
              <a:gdLst>
                <a:gd name="connsiteX0" fmla="*/ 214 w 26600"/>
                <a:gd name="connsiteY0" fmla="*/ 39 h 8866"/>
                <a:gd name="connsiteX1" fmla="*/ 26815 w 26600"/>
                <a:gd name="connsiteY1" fmla="*/ 39 h 8866"/>
                <a:gd name="connsiteX2" fmla="*/ 26815 w 26600"/>
                <a:gd name="connsiteY2" fmla="*/ 8906 h 8866"/>
                <a:gd name="connsiteX3" fmla="*/ 2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4" y="39"/>
                  </a:moveTo>
                  <a:lnTo>
                    <a:pt x="26815" y="39"/>
                  </a:lnTo>
                  <a:lnTo>
                    <a:pt x="26815" y="8906"/>
                  </a:lnTo>
                  <a:lnTo>
                    <a:pt x="2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7" name="Freeform: Shape 446">
              <a:extLst>
                <a:ext uri="{FF2B5EF4-FFF2-40B4-BE49-F238E27FC236}">
                  <a16:creationId xmlns:a16="http://schemas.microsoft.com/office/drawing/2014/main" id="{4674E037-249F-4F1A-9DE6-8FB41B87A924}"/>
                </a:ext>
              </a:extLst>
            </p:cNvPr>
            <p:cNvSpPr/>
            <p:nvPr/>
          </p:nvSpPr>
          <p:spPr>
            <a:xfrm>
              <a:off x="1962358" y="3055367"/>
              <a:ext cx="26600" cy="133003"/>
            </a:xfrm>
            <a:custGeom>
              <a:avLst/>
              <a:gdLst>
                <a:gd name="connsiteX0" fmla="*/ 215 w 26600"/>
                <a:gd name="connsiteY0" fmla="*/ 39 h 133003"/>
                <a:gd name="connsiteX1" fmla="*/ 26816 w 26600"/>
                <a:gd name="connsiteY1" fmla="*/ 39 h 133003"/>
                <a:gd name="connsiteX2" fmla="*/ 26816 w 26600"/>
                <a:gd name="connsiteY2" fmla="*/ 133043 h 133003"/>
                <a:gd name="connsiteX3" fmla="*/ 2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5" y="39"/>
                  </a:moveTo>
                  <a:lnTo>
                    <a:pt x="26816" y="39"/>
                  </a:lnTo>
                  <a:lnTo>
                    <a:pt x="26816" y="133043"/>
                  </a:lnTo>
                  <a:lnTo>
                    <a:pt x="2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8" name="Freeform: Shape 447">
              <a:extLst>
                <a:ext uri="{FF2B5EF4-FFF2-40B4-BE49-F238E27FC236}">
                  <a16:creationId xmlns:a16="http://schemas.microsoft.com/office/drawing/2014/main" id="{4FD4AD8F-AF25-4049-8846-F804FB4C7248}"/>
                </a:ext>
              </a:extLst>
            </p:cNvPr>
            <p:cNvSpPr/>
            <p:nvPr/>
          </p:nvSpPr>
          <p:spPr>
            <a:xfrm>
              <a:off x="1962358" y="3055367"/>
              <a:ext cx="26600" cy="8866"/>
            </a:xfrm>
            <a:custGeom>
              <a:avLst/>
              <a:gdLst>
                <a:gd name="connsiteX0" fmla="*/ 215 w 26600"/>
                <a:gd name="connsiteY0" fmla="*/ 39 h 8866"/>
                <a:gd name="connsiteX1" fmla="*/ 26816 w 26600"/>
                <a:gd name="connsiteY1" fmla="*/ 39 h 8866"/>
                <a:gd name="connsiteX2" fmla="*/ 26816 w 26600"/>
                <a:gd name="connsiteY2" fmla="*/ 8906 h 8866"/>
                <a:gd name="connsiteX3" fmla="*/ 2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5" y="39"/>
                  </a:moveTo>
                  <a:lnTo>
                    <a:pt x="26816" y="39"/>
                  </a:lnTo>
                  <a:lnTo>
                    <a:pt x="26816" y="8906"/>
                  </a:lnTo>
                  <a:lnTo>
                    <a:pt x="2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9" name="Freeform: Shape 448">
              <a:extLst>
                <a:ext uri="{FF2B5EF4-FFF2-40B4-BE49-F238E27FC236}">
                  <a16:creationId xmlns:a16="http://schemas.microsoft.com/office/drawing/2014/main" id="{0492624E-D973-4463-B500-505F73DA4F34}"/>
                </a:ext>
              </a:extLst>
            </p:cNvPr>
            <p:cNvSpPr/>
            <p:nvPr/>
          </p:nvSpPr>
          <p:spPr>
            <a:xfrm>
              <a:off x="1971225" y="3055367"/>
              <a:ext cx="26600" cy="133003"/>
            </a:xfrm>
            <a:custGeom>
              <a:avLst/>
              <a:gdLst>
                <a:gd name="connsiteX0" fmla="*/ 216 w 26600"/>
                <a:gd name="connsiteY0" fmla="*/ 39 h 133003"/>
                <a:gd name="connsiteX1" fmla="*/ 26817 w 26600"/>
                <a:gd name="connsiteY1" fmla="*/ 39 h 133003"/>
                <a:gd name="connsiteX2" fmla="*/ 26817 w 26600"/>
                <a:gd name="connsiteY2" fmla="*/ 133043 h 133003"/>
                <a:gd name="connsiteX3" fmla="*/ 2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6" y="39"/>
                  </a:moveTo>
                  <a:lnTo>
                    <a:pt x="26817" y="39"/>
                  </a:lnTo>
                  <a:lnTo>
                    <a:pt x="26817" y="133043"/>
                  </a:lnTo>
                  <a:lnTo>
                    <a:pt x="2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0" name="Freeform: Shape 449">
              <a:extLst>
                <a:ext uri="{FF2B5EF4-FFF2-40B4-BE49-F238E27FC236}">
                  <a16:creationId xmlns:a16="http://schemas.microsoft.com/office/drawing/2014/main" id="{57AF998D-BD35-4F41-878A-15792BD04BB7}"/>
                </a:ext>
              </a:extLst>
            </p:cNvPr>
            <p:cNvSpPr/>
            <p:nvPr/>
          </p:nvSpPr>
          <p:spPr>
            <a:xfrm>
              <a:off x="1971225" y="3055367"/>
              <a:ext cx="26600" cy="8866"/>
            </a:xfrm>
            <a:custGeom>
              <a:avLst/>
              <a:gdLst>
                <a:gd name="connsiteX0" fmla="*/ 216 w 26600"/>
                <a:gd name="connsiteY0" fmla="*/ 39 h 8866"/>
                <a:gd name="connsiteX1" fmla="*/ 26817 w 26600"/>
                <a:gd name="connsiteY1" fmla="*/ 39 h 8866"/>
                <a:gd name="connsiteX2" fmla="*/ 26817 w 26600"/>
                <a:gd name="connsiteY2" fmla="*/ 8906 h 8866"/>
                <a:gd name="connsiteX3" fmla="*/ 2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6" y="39"/>
                  </a:moveTo>
                  <a:lnTo>
                    <a:pt x="26817" y="39"/>
                  </a:lnTo>
                  <a:lnTo>
                    <a:pt x="26817" y="8906"/>
                  </a:lnTo>
                  <a:lnTo>
                    <a:pt x="2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1" name="Freeform: Shape 450">
              <a:extLst>
                <a:ext uri="{FF2B5EF4-FFF2-40B4-BE49-F238E27FC236}">
                  <a16:creationId xmlns:a16="http://schemas.microsoft.com/office/drawing/2014/main" id="{E119FB1D-3CD5-4B0F-BD82-4CA5EBF17F54}"/>
                </a:ext>
              </a:extLst>
            </p:cNvPr>
            <p:cNvSpPr/>
            <p:nvPr/>
          </p:nvSpPr>
          <p:spPr>
            <a:xfrm>
              <a:off x="1980092" y="3055367"/>
              <a:ext cx="26600" cy="133003"/>
            </a:xfrm>
            <a:custGeom>
              <a:avLst/>
              <a:gdLst>
                <a:gd name="connsiteX0" fmla="*/ 217 w 26600"/>
                <a:gd name="connsiteY0" fmla="*/ 39 h 133003"/>
                <a:gd name="connsiteX1" fmla="*/ 26818 w 26600"/>
                <a:gd name="connsiteY1" fmla="*/ 39 h 133003"/>
                <a:gd name="connsiteX2" fmla="*/ 26818 w 26600"/>
                <a:gd name="connsiteY2" fmla="*/ 133043 h 133003"/>
                <a:gd name="connsiteX3" fmla="*/ 2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7" y="39"/>
                  </a:moveTo>
                  <a:lnTo>
                    <a:pt x="26818" y="39"/>
                  </a:lnTo>
                  <a:lnTo>
                    <a:pt x="26818" y="133043"/>
                  </a:lnTo>
                  <a:lnTo>
                    <a:pt x="2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2" name="Freeform: Shape 451">
              <a:extLst>
                <a:ext uri="{FF2B5EF4-FFF2-40B4-BE49-F238E27FC236}">
                  <a16:creationId xmlns:a16="http://schemas.microsoft.com/office/drawing/2014/main" id="{22E1CAF6-3FB7-4E6B-83C1-335E37F685AA}"/>
                </a:ext>
              </a:extLst>
            </p:cNvPr>
            <p:cNvSpPr/>
            <p:nvPr/>
          </p:nvSpPr>
          <p:spPr>
            <a:xfrm>
              <a:off x="1980092" y="3055367"/>
              <a:ext cx="26600" cy="8866"/>
            </a:xfrm>
            <a:custGeom>
              <a:avLst/>
              <a:gdLst>
                <a:gd name="connsiteX0" fmla="*/ 217 w 26600"/>
                <a:gd name="connsiteY0" fmla="*/ 39 h 8866"/>
                <a:gd name="connsiteX1" fmla="*/ 26818 w 26600"/>
                <a:gd name="connsiteY1" fmla="*/ 39 h 8866"/>
                <a:gd name="connsiteX2" fmla="*/ 26818 w 26600"/>
                <a:gd name="connsiteY2" fmla="*/ 8906 h 8866"/>
                <a:gd name="connsiteX3" fmla="*/ 2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7" y="39"/>
                  </a:moveTo>
                  <a:lnTo>
                    <a:pt x="26818" y="39"/>
                  </a:lnTo>
                  <a:lnTo>
                    <a:pt x="26818" y="8906"/>
                  </a:lnTo>
                  <a:lnTo>
                    <a:pt x="2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3" name="Freeform: Shape 452">
              <a:extLst>
                <a:ext uri="{FF2B5EF4-FFF2-40B4-BE49-F238E27FC236}">
                  <a16:creationId xmlns:a16="http://schemas.microsoft.com/office/drawing/2014/main" id="{122257A3-23C3-48BD-9CA6-7FE2E6784E3C}"/>
                </a:ext>
              </a:extLst>
            </p:cNvPr>
            <p:cNvSpPr/>
            <p:nvPr/>
          </p:nvSpPr>
          <p:spPr>
            <a:xfrm>
              <a:off x="1988959" y="3055367"/>
              <a:ext cx="26600" cy="133003"/>
            </a:xfrm>
            <a:custGeom>
              <a:avLst/>
              <a:gdLst>
                <a:gd name="connsiteX0" fmla="*/ 218 w 26600"/>
                <a:gd name="connsiteY0" fmla="*/ 39 h 133003"/>
                <a:gd name="connsiteX1" fmla="*/ 26819 w 26600"/>
                <a:gd name="connsiteY1" fmla="*/ 39 h 133003"/>
                <a:gd name="connsiteX2" fmla="*/ 26819 w 26600"/>
                <a:gd name="connsiteY2" fmla="*/ 133043 h 133003"/>
                <a:gd name="connsiteX3" fmla="*/ 2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8" y="39"/>
                  </a:moveTo>
                  <a:lnTo>
                    <a:pt x="26819" y="39"/>
                  </a:lnTo>
                  <a:lnTo>
                    <a:pt x="26819" y="133043"/>
                  </a:lnTo>
                  <a:lnTo>
                    <a:pt x="2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4" name="Freeform: Shape 453">
              <a:extLst>
                <a:ext uri="{FF2B5EF4-FFF2-40B4-BE49-F238E27FC236}">
                  <a16:creationId xmlns:a16="http://schemas.microsoft.com/office/drawing/2014/main" id="{4DF63AD2-37C4-45B6-A1C9-D730A711C0C1}"/>
                </a:ext>
              </a:extLst>
            </p:cNvPr>
            <p:cNvSpPr/>
            <p:nvPr/>
          </p:nvSpPr>
          <p:spPr>
            <a:xfrm>
              <a:off x="1988959" y="3055367"/>
              <a:ext cx="26600" cy="8866"/>
            </a:xfrm>
            <a:custGeom>
              <a:avLst/>
              <a:gdLst>
                <a:gd name="connsiteX0" fmla="*/ 218 w 26600"/>
                <a:gd name="connsiteY0" fmla="*/ 39 h 8866"/>
                <a:gd name="connsiteX1" fmla="*/ 26819 w 26600"/>
                <a:gd name="connsiteY1" fmla="*/ 39 h 8866"/>
                <a:gd name="connsiteX2" fmla="*/ 26819 w 26600"/>
                <a:gd name="connsiteY2" fmla="*/ 8906 h 8866"/>
                <a:gd name="connsiteX3" fmla="*/ 2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8" y="39"/>
                  </a:moveTo>
                  <a:lnTo>
                    <a:pt x="26819" y="39"/>
                  </a:lnTo>
                  <a:lnTo>
                    <a:pt x="26819" y="8906"/>
                  </a:lnTo>
                  <a:lnTo>
                    <a:pt x="2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5" name="Freeform: Shape 454">
              <a:extLst>
                <a:ext uri="{FF2B5EF4-FFF2-40B4-BE49-F238E27FC236}">
                  <a16:creationId xmlns:a16="http://schemas.microsoft.com/office/drawing/2014/main" id="{16AEB40C-3FC5-4362-9B91-C9FBFEF22104}"/>
                </a:ext>
              </a:extLst>
            </p:cNvPr>
            <p:cNvSpPr/>
            <p:nvPr/>
          </p:nvSpPr>
          <p:spPr>
            <a:xfrm>
              <a:off x="1997826" y="3055367"/>
              <a:ext cx="26600" cy="133003"/>
            </a:xfrm>
            <a:custGeom>
              <a:avLst/>
              <a:gdLst>
                <a:gd name="connsiteX0" fmla="*/ 219 w 26600"/>
                <a:gd name="connsiteY0" fmla="*/ 39 h 133003"/>
                <a:gd name="connsiteX1" fmla="*/ 26820 w 26600"/>
                <a:gd name="connsiteY1" fmla="*/ 39 h 133003"/>
                <a:gd name="connsiteX2" fmla="*/ 26820 w 26600"/>
                <a:gd name="connsiteY2" fmla="*/ 133043 h 133003"/>
                <a:gd name="connsiteX3" fmla="*/ 2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19" y="39"/>
                  </a:moveTo>
                  <a:lnTo>
                    <a:pt x="26820" y="39"/>
                  </a:lnTo>
                  <a:lnTo>
                    <a:pt x="26820" y="133043"/>
                  </a:lnTo>
                  <a:lnTo>
                    <a:pt x="2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6" name="Freeform: Shape 455">
              <a:extLst>
                <a:ext uri="{FF2B5EF4-FFF2-40B4-BE49-F238E27FC236}">
                  <a16:creationId xmlns:a16="http://schemas.microsoft.com/office/drawing/2014/main" id="{EF23E2B2-6492-4884-930C-6EA5F206CB7B}"/>
                </a:ext>
              </a:extLst>
            </p:cNvPr>
            <p:cNvSpPr/>
            <p:nvPr/>
          </p:nvSpPr>
          <p:spPr>
            <a:xfrm>
              <a:off x="1997826" y="3055367"/>
              <a:ext cx="26600" cy="8866"/>
            </a:xfrm>
            <a:custGeom>
              <a:avLst/>
              <a:gdLst>
                <a:gd name="connsiteX0" fmla="*/ 219 w 26600"/>
                <a:gd name="connsiteY0" fmla="*/ 39 h 8866"/>
                <a:gd name="connsiteX1" fmla="*/ 26820 w 26600"/>
                <a:gd name="connsiteY1" fmla="*/ 39 h 8866"/>
                <a:gd name="connsiteX2" fmla="*/ 26820 w 26600"/>
                <a:gd name="connsiteY2" fmla="*/ 8906 h 8866"/>
                <a:gd name="connsiteX3" fmla="*/ 2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19" y="39"/>
                  </a:moveTo>
                  <a:lnTo>
                    <a:pt x="26820" y="39"/>
                  </a:lnTo>
                  <a:lnTo>
                    <a:pt x="26820" y="8906"/>
                  </a:lnTo>
                  <a:lnTo>
                    <a:pt x="2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7" name="Freeform: Shape 456">
              <a:extLst>
                <a:ext uri="{FF2B5EF4-FFF2-40B4-BE49-F238E27FC236}">
                  <a16:creationId xmlns:a16="http://schemas.microsoft.com/office/drawing/2014/main" id="{311A01CA-02EE-4996-BF77-9F6E3CC6C625}"/>
                </a:ext>
              </a:extLst>
            </p:cNvPr>
            <p:cNvSpPr/>
            <p:nvPr/>
          </p:nvSpPr>
          <p:spPr>
            <a:xfrm>
              <a:off x="2006692" y="3055367"/>
              <a:ext cx="26600" cy="133003"/>
            </a:xfrm>
            <a:custGeom>
              <a:avLst/>
              <a:gdLst>
                <a:gd name="connsiteX0" fmla="*/ 220 w 26600"/>
                <a:gd name="connsiteY0" fmla="*/ 39 h 133003"/>
                <a:gd name="connsiteX1" fmla="*/ 26821 w 26600"/>
                <a:gd name="connsiteY1" fmla="*/ 39 h 133003"/>
                <a:gd name="connsiteX2" fmla="*/ 26821 w 26600"/>
                <a:gd name="connsiteY2" fmla="*/ 133043 h 133003"/>
                <a:gd name="connsiteX3" fmla="*/ 2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0" y="39"/>
                  </a:moveTo>
                  <a:lnTo>
                    <a:pt x="26821" y="39"/>
                  </a:lnTo>
                  <a:lnTo>
                    <a:pt x="26821" y="133043"/>
                  </a:lnTo>
                  <a:lnTo>
                    <a:pt x="2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8" name="Freeform: Shape 457">
              <a:extLst>
                <a:ext uri="{FF2B5EF4-FFF2-40B4-BE49-F238E27FC236}">
                  <a16:creationId xmlns:a16="http://schemas.microsoft.com/office/drawing/2014/main" id="{97BF805C-65C2-4BEA-ABA7-20DA1C1F4454}"/>
                </a:ext>
              </a:extLst>
            </p:cNvPr>
            <p:cNvSpPr/>
            <p:nvPr/>
          </p:nvSpPr>
          <p:spPr>
            <a:xfrm>
              <a:off x="2006692" y="3055367"/>
              <a:ext cx="26600" cy="8866"/>
            </a:xfrm>
            <a:custGeom>
              <a:avLst/>
              <a:gdLst>
                <a:gd name="connsiteX0" fmla="*/ 220 w 26600"/>
                <a:gd name="connsiteY0" fmla="*/ 39 h 8866"/>
                <a:gd name="connsiteX1" fmla="*/ 26821 w 26600"/>
                <a:gd name="connsiteY1" fmla="*/ 39 h 8866"/>
                <a:gd name="connsiteX2" fmla="*/ 26821 w 26600"/>
                <a:gd name="connsiteY2" fmla="*/ 8906 h 8866"/>
                <a:gd name="connsiteX3" fmla="*/ 2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0" y="39"/>
                  </a:moveTo>
                  <a:lnTo>
                    <a:pt x="26821" y="39"/>
                  </a:lnTo>
                  <a:lnTo>
                    <a:pt x="26821" y="8906"/>
                  </a:lnTo>
                  <a:lnTo>
                    <a:pt x="2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9" name="Freeform: Shape 458">
              <a:extLst>
                <a:ext uri="{FF2B5EF4-FFF2-40B4-BE49-F238E27FC236}">
                  <a16:creationId xmlns:a16="http://schemas.microsoft.com/office/drawing/2014/main" id="{DA36DA64-3B8D-43F2-AD56-011B6B8CDD11}"/>
                </a:ext>
              </a:extLst>
            </p:cNvPr>
            <p:cNvSpPr/>
            <p:nvPr/>
          </p:nvSpPr>
          <p:spPr>
            <a:xfrm>
              <a:off x="2015559" y="3055367"/>
              <a:ext cx="26600" cy="133003"/>
            </a:xfrm>
            <a:custGeom>
              <a:avLst/>
              <a:gdLst>
                <a:gd name="connsiteX0" fmla="*/ 221 w 26600"/>
                <a:gd name="connsiteY0" fmla="*/ 39 h 133003"/>
                <a:gd name="connsiteX1" fmla="*/ 26822 w 26600"/>
                <a:gd name="connsiteY1" fmla="*/ 39 h 133003"/>
                <a:gd name="connsiteX2" fmla="*/ 26822 w 26600"/>
                <a:gd name="connsiteY2" fmla="*/ 133043 h 133003"/>
                <a:gd name="connsiteX3" fmla="*/ 2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1" y="39"/>
                  </a:moveTo>
                  <a:lnTo>
                    <a:pt x="26822" y="39"/>
                  </a:lnTo>
                  <a:lnTo>
                    <a:pt x="26822" y="133043"/>
                  </a:lnTo>
                  <a:lnTo>
                    <a:pt x="2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0" name="Freeform: Shape 459">
              <a:extLst>
                <a:ext uri="{FF2B5EF4-FFF2-40B4-BE49-F238E27FC236}">
                  <a16:creationId xmlns:a16="http://schemas.microsoft.com/office/drawing/2014/main" id="{1109FBF2-1716-406D-BA6A-5F2E6E3ADC7D}"/>
                </a:ext>
              </a:extLst>
            </p:cNvPr>
            <p:cNvSpPr/>
            <p:nvPr/>
          </p:nvSpPr>
          <p:spPr>
            <a:xfrm>
              <a:off x="2015559" y="3055367"/>
              <a:ext cx="26600" cy="8866"/>
            </a:xfrm>
            <a:custGeom>
              <a:avLst/>
              <a:gdLst>
                <a:gd name="connsiteX0" fmla="*/ 221 w 26600"/>
                <a:gd name="connsiteY0" fmla="*/ 39 h 8866"/>
                <a:gd name="connsiteX1" fmla="*/ 26822 w 26600"/>
                <a:gd name="connsiteY1" fmla="*/ 39 h 8866"/>
                <a:gd name="connsiteX2" fmla="*/ 26822 w 26600"/>
                <a:gd name="connsiteY2" fmla="*/ 8906 h 8866"/>
                <a:gd name="connsiteX3" fmla="*/ 2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1" y="39"/>
                  </a:moveTo>
                  <a:lnTo>
                    <a:pt x="26822" y="39"/>
                  </a:lnTo>
                  <a:lnTo>
                    <a:pt x="26822" y="8906"/>
                  </a:lnTo>
                  <a:lnTo>
                    <a:pt x="2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1" name="Freeform: Shape 460">
              <a:extLst>
                <a:ext uri="{FF2B5EF4-FFF2-40B4-BE49-F238E27FC236}">
                  <a16:creationId xmlns:a16="http://schemas.microsoft.com/office/drawing/2014/main" id="{B0C31865-74D0-43B3-96FB-160DB76AB65C}"/>
                </a:ext>
              </a:extLst>
            </p:cNvPr>
            <p:cNvSpPr/>
            <p:nvPr/>
          </p:nvSpPr>
          <p:spPr>
            <a:xfrm>
              <a:off x="2024426" y="3055367"/>
              <a:ext cx="26600" cy="133003"/>
            </a:xfrm>
            <a:custGeom>
              <a:avLst/>
              <a:gdLst>
                <a:gd name="connsiteX0" fmla="*/ 222 w 26600"/>
                <a:gd name="connsiteY0" fmla="*/ 39 h 133003"/>
                <a:gd name="connsiteX1" fmla="*/ 26823 w 26600"/>
                <a:gd name="connsiteY1" fmla="*/ 39 h 133003"/>
                <a:gd name="connsiteX2" fmla="*/ 26823 w 26600"/>
                <a:gd name="connsiteY2" fmla="*/ 133043 h 133003"/>
                <a:gd name="connsiteX3" fmla="*/ 2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2" y="39"/>
                  </a:moveTo>
                  <a:lnTo>
                    <a:pt x="26823" y="39"/>
                  </a:lnTo>
                  <a:lnTo>
                    <a:pt x="26823" y="133043"/>
                  </a:lnTo>
                  <a:lnTo>
                    <a:pt x="2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: Shape 461">
              <a:extLst>
                <a:ext uri="{FF2B5EF4-FFF2-40B4-BE49-F238E27FC236}">
                  <a16:creationId xmlns:a16="http://schemas.microsoft.com/office/drawing/2014/main" id="{1F092B4C-2D4E-4B7B-B3DF-9F0E964D7C95}"/>
                </a:ext>
              </a:extLst>
            </p:cNvPr>
            <p:cNvSpPr/>
            <p:nvPr/>
          </p:nvSpPr>
          <p:spPr>
            <a:xfrm>
              <a:off x="2024426" y="3055367"/>
              <a:ext cx="26600" cy="8866"/>
            </a:xfrm>
            <a:custGeom>
              <a:avLst/>
              <a:gdLst>
                <a:gd name="connsiteX0" fmla="*/ 222 w 26600"/>
                <a:gd name="connsiteY0" fmla="*/ 39 h 8866"/>
                <a:gd name="connsiteX1" fmla="*/ 26823 w 26600"/>
                <a:gd name="connsiteY1" fmla="*/ 39 h 8866"/>
                <a:gd name="connsiteX2" fmla="*/ 26823 w 26600"/>
                <a:gd name="connsiteY2" fmla="*/ 8906 h 8866"/>
                <a:gd name="connsiteX3" fmla="*/ 2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2" y="39"/>
                  </a:moveTo>
                  <a:lnTo>
                    <a:pt x="26823" y="39"/>
                  </a:lnTo>
                  <a:lnTo>
                    <a:pt x="26823" y="8906"/>
                  </a:lnTo>
                  <a:lnTo>
                    <a:pt x="2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E105371A-C52B-4394-8F2E-2CB56C783369}"/>
                </a:ext>
              </a:extLst>
            </p:cNvPr>
            <p:cNvSpPr/>
            <p:nvPr/>
          </p:nvSpPr>
          <p:spPr>
            <a:xfrm>
              <a:off x="2033293" y="3064234"/>
              <a:ext cx="26600" cy="124136"/>
            </a:xfrm>
            <a:custGeom>
              <a:avLst/>
              <a:gdLst>
                <a:gd name="connsiteX0" fmla="*/ 223 w 26600"/>
                <a:gd name="connsiteY0" fmla="*/ 40 h 124136"/>
                <a:gd name="connsiteX1" fmla="*/ 26824 w 26600"/>
                <a:gd name="connsiteY1" fmla="*/ 40 h 124136"/>
                <a:gd name="connsiteX2" fmla="*/ 26824 w 26600"/>
                <a:gd name="connsiteY2" fmla="*/ 124177 h 124136"/>
                <a:gd name="connsiteX3" fmla="*/ 223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223" y="40"/>
                  </a:moveTo>
                  <a:lnTo>
                    <a:pt x="26824" y="40"/>
                  </a:lnTo>
                  <a:lnTo>
                    <a:pt x="26824" y="124177"/>
                  </a:lnTo>
                  <a:lnTo>
                    <a:pt x="223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: Shape 463">
              <a:extLst>
                <a:ext uri="{FF2B5EF4-FFF2-40B4-BE49-F238E27FC236}">
                  <a16:creationId xmlns:a16="http://schemas.microsoft.com/office/drawing/2014/main" id="{7674908A-86A7-4014-A338-25E58B4997FF}"/>
                </a:ext>
              </a:extLst>
            </p:cNvPr>
            <p:cNvSpPr/>
            <p:nvPr/>
          </p:nvSpPr>
          <p:spPr>
            <a:xfrm>
              <a:off x="2033293" y="3064234"/>
              <a:ext cx="26600" cy="8866"/>
            </a:xfrm>
            <a:custGeom>
              <a:avLst/>
              <a:gdLst>
                <a:gd name="connsiteX0" fmla="*/ 223 w 26600"/>
                <a:gd name="connsiteY0" fmla="*/ 40 h 8866"/>
                <a:gd name="connsiteX1" fmla="*/ 26824 w 26600"/>
                <a:gd name="connsiteY1" fmla="*/ 40 h 8866"/>
                <a:gd name="connsiteX2" fmla="*/ 26824 w 26600"/>
                <a:gd name="connsiteY2" fmla="*/ 8907 h 8866"/>
                <a:gd name="connsiteX3" fmla="*/ 223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3" y="40"/>
                  </a:moveTo>
                  <a:lnTo>
                    <a:pt x="26824" y="40"/>
                  </a:lnTo>
                  <a:lnTo>
                    <a:pt x="26824" y="8907"/>
                  </a:lnTo>
                  <a:lnTo>
                    <a:pt x="223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: Shape 464">
              <a:extLst>
                <a:ext uri="{FF2B5EF4-FFF2-40B4-BE49-F238E27FC236}">
                  <a16:creationId xmlns:a16="http://schemas.microsoft.com/office/drawing/2014/main" id="{6AB8246E-3B78-4B36-9CAF-D7A9C6BF2262}"/>
                </a:ext>
              </a:extLst>
            </p:cNvPr>
            <p:cNvSpPr/>
            <p:nvPr/>
          </p:nvSpPr>
          <p:spPr>
            <a:xfrm>
              <a:off x="2042160" y="3055367"/>
              <a:ext cx="26600" cy="133003"/>
            </a:xfrm>
            <a:custGeom>
              <a:avLst/>
              <a:gdLst>
                <a:gd name="connsiteX0" fmla="*/ 224 w 26600"/>
                <a:gd name="connsiteY0" fmla="*/ 39 h 133003"/>
                <a:gd name="connsiteX1" fmla="*/ 26825 w 26600"/>
                <a:gd name="connsiteY1" fmla="*/ 39 h 133003"/>
                <a:gd name="connsiteX2" fmla="*/ 26825 w 26600"/>
                <a:gd name="connsiteY2" fmla="*/ 133043 h 133003"/>
                <a:gd name="connsiteX3" fmla="*/ 2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4" y="39"/>
                  </a:moveTo>
                  <a:lnTo>
                    <a:pt x="26825" y="39"/>
                  </a:lnTo>
                  <a:lnTo>
                    <a:pt x="26825" y="133043"/>
                  </a:lnTo>
                  <a:lnTo>
                    <a:pt x="2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37F1209B-8E1B-4609-91B4-E706DFBBEEC4}"/>
                </a:ext>
              </a:extLst>
            </p:cNvPr>
            <p:cNvSpPr/>
            <p:nvPr/>
          </p:nvSpPr>
          <p:spPr>
            <a:xfrm>
              <a:off x="2042160" y="3055367"/>
              <a:ext cx="26600" cy="8866"/>
            </a:xfrm>
            <a:custGeom>
              <a:avLst/>
              <a:gdLst>
                <a:gd name="connsiteX0" fmla="*/ 224 w 26600"/>
                <a:gd name="connsiteY0" fmla="*/ 39 h 8866"/>
                <a:gd name="connsiteX1" fmla="*/ 26825 w 26600"/>
                <a:gd name="connsiteY1" fmla="*/ 39 h 8866"/>
                <a:gd name="connsiteX2" fmla="*/ 26825 w 26600"/>
                <a:gd name="connsiteY2" fmla="*/ 8906 h 8866"/>
                <a:gd name="connsiteX3" fmla="*/ 2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4" y="39"/>
                  </a:moveTo>
                  <a:lnTo>
                    <a:pt x="26825" y="39"/>
                  </a:lnTo>
                  <a:lnTo>
                    <a:pt x="26825" y="8906"/>
                  </a:lnTo>
                  <a:lnTo>
                    <a:pt x="2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: Shape 466">
              <a:extLst>
                <a:ext uri="{FF2B5EF4-FFF2-40B4-BE49-F238E27FC236}">
                  <a16:creationId xmlns:a16="http://schemas.microsoft.com/office/drawing/2014/main" id="{3A350B69-EF54-4928-B690-840C427DEA6E}"/>
                </a:ext>
              </a:extLst>
            </p:cNvPr>
            <p:cNvSpPr/>
            <p:nvPr/>
          </p:nvSpPr>
          <p:spPr>
            <a:xfrm>
              <a:off x="2051027" y="3055367"/>
              <a:ext cx="26600" cy="133003"/>
            </a:xfrm>
            <a:custGeom>
              <a:avLst/>
              <a:gdLst>
                <a:gd name="connsiteX0" fmla="*/ 225 w 26600"/>
                <a:gd name="connsiteY0" fmla="*/ 39 h 133003"/>
                <a:gd name="connsiteX1" fmla="*/ 26826 w 26600"/>
                <a:gd name="connsiteY1" fmla="*/ 39 h 133003"/>
                <a:gd name="connsiteX2" fmla="*/ 26826 w 26600"/>
                <a:gd name="connsiteY2" fmla="*/ 133043 h 133003"/>
                <a:gd name="connsiteX3" fmla="*/ 2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5" y="39"/>
                  </a:moveTo>
                  <a:lnTo>
                    <a:pt x="26826" y="39"/>
                  </a:lnTo>
                  <a:lnTo>
                    <a:pt x="26826" y="133043"/>
                  </a:lnTo>
                  <a:lnTo>
                    <a:pt x="2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: Shape 467">
              <a:extLst>
                <a:ext uri="{FF2B5EF4-FFF2-40B4-BE49-F238E27FC236}">
                  <a16:creationId xmlns:a16="http://schemas.microsoft.com/office/drawing/2014/main" id="{0E942A8D-8919-4731-8572-580EC58B5E1C}"/>
                </a:ext>
              </a:extLst>
            </p:cNvPr>
            <p:cNvSpPr/>
            <p:nvPr/>
          </p:nvSpPr>
          <p:spPr>
            <a:xfrm>
              <a:off x="2051027" y="3055367"/>
              <a:ext cx="26600" cy="8866"/>
            </a:xfrm>
            <a:custGeom>
              <a:avLst/>
              <a:gdLst>
                <a:gd name="connsiteX0" fmla="*/ 225 w 26600"/>
                <a:gd name="connsiteY0" fmla="*/ 39 h 8866"/>
                <a:gd name="connsiteX1" fmla="*/ 26826 w 26600"/>
                <a:gd name="connsiteY1" fmla="*/ 39 h 8866"/>
                <a:gd name="connsiteX2" fmla="*/ 26826 w 26600"/>
                <a:gd name="connsiteY2" fmla="*/ 8906 h 8866"/>
                <a:gd name="connsiteX3" fmla="*/ 2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5" y="39"/>
                  </a:moveTo>
                  <a:lnTo>
                    <a:pt x="26826" y="39"/>
                  </a:lnTo>
                  <a:lnTo>
                    <a:pt x="26826" y="8906"/>
                  </a:lnTo>
                  <a:lnTo>
                    <a:pt x="2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: Shape 468">
              <a:extLst>
                <a:ext uri="{FF2B5EF4-FFF2-40B4-BE49-F238E27FC236}">
                  <a16:creationId xmlns:a16="http://schemas.microsoft.com/office/drawing/2014/main" id="{FC7F11DA-CC55-447C-829E-74DC0EE01FB3}"/>
                </a:ext>
              </a:extLst>
            </p:cNvPr>
            <p:cNvSpPr/>
            <p:nvPr/>
          </p:nvSpPr>
          <p:spPr>
            <a:xfrm>
              <a:off x="2059894" y="3055367"/>
              <a:ext cx="26600" cy="133003"/>
            </a:xfrm>
            <a:custGeom>
              <a:avLst/>
              <a:gdLst>
                <a:gd name="connsiteX0" fmla="*/ 226 w 26600"/>
                <a:gd name="connsiteY0" fmla="*/ 39 h 133003"/>
                <a:gd name="connsiteX1" fmla="*/ 26827 w 26600"/>
                <a:gd name="connsiteY1" fmla="*/ 39 h 133003"/>
                <a:gd name="connsiteX2" fmla="*/ 26827 w 26600"/>
                <a:gd name="connsiteY2" fmla="*/ 133043 h 133003"/>
                <a:gd name="connsiteX3" fmla="*/ 2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6" y="39"/>
                  </a:moveTo>
                  <a:lnTo>
                    <a:pt x="26827" y="39"/>
                  </a:lnTo>
                  <a:lnTo>
                    <a:pt x="26827" y="133043"/>
                  </a:lnTo>
                  <a:lnTo>
                    <a:pt x="2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: Shape 469">
              <a:extLst>
                <a:ext uri="{FF2B5EF4-FFF2-40B4-BE49-F238E27FC236}">
                  <a16:creationId xmlns:a16="http://schemas.microsoft.com/office/drawing/2014/main" id="{522512A8-70D6-40FD-A13C-ABA7A7B7089E}"/>
                </a:ext>
              </a:extLst>
            </p:cNvPr>
            <p:cNvSpPr/>
            <p:nvPr/>
          </p:nvSpPr>
          <p:spPr>
            <a:xfrm>
              <a:off x="2059894" y="3055367"/>
              <a:ext cx="26600" cy="8866"/>
            </a:xfrm>
            <a:custGeom>
              <a:avLst/>
              <a:gdLst>
                <a:gd name="connsiteX0" fmla="*/ 226 w 26600"/>
                <a:gd name="connsiteY0" fmla="*/ 39 h 8866"/>
                <a:gd name="connsiteX1" fmla="*/ 26827 w 26600"/>
                <a:gd name="connsiteY1" fmla="*/ 39 h 8866"/>
                <a:gd name="connsiteX2" fmla="*/ 26827 w 26600"/>
                <a:gd name="connsiteY2" fmla="*/ 8906 h 8866"/>
                <a:gd name="connsiteX3" fmla="*/ 2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6" y="39"/>
                  </a:moveTo>
                  <a:lnTo>
                    <a:pt x="26827" y="39"/>
                  </a:lnTo>
                  <a:lnTo>
                    <a:pt x="26827" y="8906"/>
                  </a:lnTo>
                  <a:lnTo>
                    <a:pt x="2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: Shape 470">
              <a:extLst>
                <a:ext uri="{FF2B5EF4-FFF2-40B4-BE49-F238E27FC236}">
                  <a16:creationId xmlns:a16="http://schemas.microsoft.com/office/drawing/2014/main" id="{739B0962-85AC-476C-89B5-E8A76389907E}"/>
                </a:ext>
              </a:extLst>
            </p:cNvPr>
            <p:cNvSpPr/>
            <p:nvPr/>
          </p:nvSpPr>
          <p:spPr>
            <a:xfrm>
              <a:off x="2068761" y="3055367"/>
              <a:ext cx="26600" cy="133003"/>
            </a:xfrm>
            <a:custGeom>
              <a:avLst/>
              <a:gdLst>
                <a:gd name="connsiteX0" fmla="*/ 227 w 26600"/>
                <a:gd name="connsiteY0" fmla="*/ 39 h 133003"/>
                <a:gd name="connsiteX1" fmla="*/ 26828 w 26600"/>
                <a:gd name="connsiteY1" fmla="*/ 39 h 133003"/>
                <a:gd name="connsiteX2" fmla="*/ 26828 w 26600"/>
                <a:gd name="connsiteY2" fmla="*/ 133043 h 133003"/>
                <a:gd name="connsiteX3" fmla="*/ 2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7" y="39"/>
                  </a:moveTo>
                  <a:lnTo>
                    <a:pt x="26828" y="39"/>
                  </a:lnTo>
                  <a:lnTo>
                    <a:pt x="26828" y="133043"/>
                  </a:lnTo>
                  <a:lnTo>
                    <a:pt x="2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: Shape 471">
              <a:extLst>
                <a:ext uri="{FF2B5EF4-FFF2-40B4-BE49-F238E27FC236}">
                  <a16:creationId xmlns:a16="http://schemas.microsoft.com/office/drawing/2014/main" id="{58640832-2D06-4A2D-A7EA-101D876EAEE6}"/>
                </a:ext>
              </a:extLst>
            </p:cNvPr>
            <p:cNvSpPr/>
            <p:nvPr/>
          </p:nvSpPr>
          <p:spPr>
            <a:xfrm>
              <a:off x="2068761" y="3055367"/>
              <a:ext cx="26600" cy="8866"/>
            </a:xfrm>
            <a:custGeom>
              <a:avLst/>
              <a:gdLst>
                <a:gd name="connsiteX0" fmla="*/ 227 w 26600"/>
                <a:gd name="connsiteY0" fmla="*/ 39 h 8866"/>
                <a:gd name="connsiteX1" fmla="*/ 26828 w 26600"/>
                <a:gd name="connsiteY1" fmla="*/ 39 h 8866"/>
                <a:gd name="connsiteX2" fmla="*/ 26828 w 26600"/>
                <a:gd name="connsiteY2" fmla="*/ 8906 h 8866"/>
                <a:gd name="connsiteX3" fmla="*/ 2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7" y="39"/>
                  </a:moveTo>
                  <a:lnTo>
                    <a:pt x="26828" y="39"/>
                  </a:lnTo>
                  <a:lnTo>
                    <a:pt x="26828" y="8906"/>
                  </a:lnTo>
                  <a:lnTo>
                    <a:pt x="2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: Shape 472">
              <a:extLst>
                <a:ext uri="{FF2B5EF4-FFF2-40B4-BE49-F238E27FC236}">
                  <a16:creationId xmlns:a16="http://schemas.microsoft.com/office/drawing/2014/main" id="{8305F616-A2B8-4155-B92A-9AC12632463C}"/>
                </a:ext>
              </a:extLst>
            </p:cNvPr>
            <p:cNvSpPr/>
            <p:nvPr/>
          </p:nvSpPr>
          <p:spPr>
            <a:xfrm>
              <a:off x="2077628" y="3064234"/>
              <a:ext cx="26600" cy="124136"/>
            </a:xfrm>
            <a:custGeom>
              <a:avLst/>
              <a:gdLst>
                <a:gd name="connsiteX0" fmla="*/ 228 w 26600"/>
                <a:gd name="connsiteY0" fmla="*/ 40 h 124136"/>
                <a:gd name="connsiteX1" fmla="*/ 26829 w 26600"/>
                <a:gd name="connsiteY1" fmla="*/ 40 h 124136"/>
                <a:gd name="connsiteX2" fmla="*/ 26829 w 26600"/>
                <a:gd name="connsiteY2" fmla="*/ 124177 h 124136"/>
                <a:gd name="connsiteX3" fmla="*/ 228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228" y="40"/>
                  </a:moveTo>
                  <a:lnTo>
                    <a:pt x="26829" y="40"/>
                  </a:lnTo>
                  <a:lnTo>
                    <a:pt x="26829" y="124177"/>
                  </a:lnTo>
                  <a:lnTo>
                    <a:pt x="228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: Shape 473">
              <a:extLst>
                <a:ext uri="{FF2B5EF4-FFF2-40B4-BE49-F238E27FC236}">
                  <a16:creationId xmlns:a16="http://schemas.microsoft.com/office/drawing/2014/main" id="{43B9155C-89E4-4624-BF49-901C4031D96E}"/>
                </a:ext>
              </a:extLst>
            </p:cNvPr>
            <p:cNvSpPr/>
            <p:nvPr/>
          </p:nvSpPr>
          <p:spPr>
            <a:xfrm>
              <a:off x="2077628" y="3064234"/>
              <a:ext cx="26600" cy="8866"/>
            </a:xfrm>
            <a:custGeom>
              <a:avLst/>
              <a:gdLst>
                <a:gd name="connsiteX0" fmla="*/ 228 w 26600"/>
                <a:gd name="connsiteY0" fmla="*/ 40 h 8866"/>
                <a:gd name="connsiteX1" fmla="*/ 26829 w 26600"/>
                <a:gd name="connsiteY1" fmla="*/ 40 h 8866"/>
                <a:gd name="connsiteX2" fmla="*/ 26829 w 26600"/>
                <a:gd name="connsiteY2" fmla="*/ 8907 h 8866"/>
                <a:gd name="connsiteX3" fmla="*/ 228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8" y="40"/>
                  </a:moveTo>
                  <a:lnTo>
                    <a:pt x="26829" y="40"/>
                  </a:lnTo>
                  <a:lnTo>
                    <a:pt x="26829" y="8907"/>
                  </a:lnTo>
                  <a:lnTo>
                    <a:pt x="228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5" name="Freeform: Shape 474">
              <a:extLst>
                <a:ext uri="{FF2B5EF4-FFF2-40B4-BE49-F238E27FC236}">
                  <a16:creationId xmlns:a16="http://schemas.microsoft.com/office/drawing/2014/main" id="{B5926BCE-A5AB-4C23-BF6D-15A3AD891C30}"/>
                </a:ext>
              </a:extLst>
            </p:cNvPr>
            <p:cNvSpPr/>
            <p:nvPr/>
          </p:nvSpPr>
          <p:spPr>
            <a:xfrm>
              <a:off x="2086495" y="3055367"/>
              <a:ext cx="26600" cy="133003"/>
            </a:xfrm>
            <a:custGeom>
              <a:avLst/>
              <a:gdLst>
                <a:gd name="connsiteX0" fmla="*/ 229 w 26600"/>
                <a:gd name="connsiteY0" fmla="*/ 39 h 133003"/>
                <a:gd name="connsiteX1" fmla="*/ 26830 w 26600"/>
                <a:gd name="connsiteY1" fmla="*/ 39 h 133003"/>
                <a:gd name="connsiteX2" fmla="*/ 26830 w 26600"/>
                <a:gd name="connsiteY2" fmla="*/ 133043 h 133003"/>
                <a:gd name="connsiteX3" fmla="*/ 2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29" y="39"/>
                  </a:moveTo>
                  <a:lnTo>
                    <a:pt x="26830" y="39"/>
                  </a:lnTo>
                  <a:lnTo>
                    <a:pt x="26830" y="133043"/>
                  </a:lnTo>
                  <a:lnTo>
                    <a:pt x="2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6" name="Freeform: Shape 475">
              <a:extLst>
                <a:ext uri="{FF2B5EF4-FFF2-40B4-BE49-F238E27FC236}">
                  <a16:creationId xmlns:a16="http://schemas.microsoft.com/office/drawing/2014/main" id="{C895B2E7-429C-4807-87D0-DD65F12FB695}"/>
                </a:ext>
              </a:extLst>
            </p:cNvPr>
            <p:cNvSpPr/>
            <p:nvPr/>
          </p:nvSpPr>
          <p:spPr>
            <a:xfrm>
              <a:off x="2086495" y="3055367"/>
              <a:ext cx="26600" cy="8866"/>
            </a:xfrm>
            <a:custGeom>
              <a:avLst/>
              <a:gdLst>
                <a:gd name="connsiteX0" fmla="*/ 229 w 26600"/>
                <a:gd name="connsiteY0" fmla="*/ 39 h 8866"/>
                <a:gd name="connsiteX1" fmla="*/ 26830 w 26600"/>
                <a:gd name="connsiteY1" fmla="*/ 39 h 8866"/>
                <a:gd name="connsiteX2" fmla="*/ 26830 w 26600"/>
                <a:gd name="connsiteY2" fmla="*/ 8906 h 8866"/>
                <a:gd name="connsiteX3" fmla="*/ 2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29" y="39"/>
                  </a:moveTo>
                  <a:lnTo>
                    <a:pt x="26830" y="39"/>
                  </a:lnTo>
                  <a:lnTo>
                    <a:pt x="26830" y="8906"/>
                  </a:lnTo>
                  <a:lnTo>
                    <a:pt x="2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7" name="Freeform: Shape 476">
              <a:extLst>
                <a:ext uri="{FF2B5EF4-FFF2-40B4-BE49-F238E27FC236}">
                  <a16:creationId xmlns:a16="http://schemas.microsoft.com/office/drawing/2014/main" id="{56291F8A-DC99-4A13-BF7E-A02A4221CF7E}"/>
                </a:ext>
              </a:extLst>
            </p:cNvPr>
            <p:cNvSpPr/>
            <p:nvPr/>
          </p:nvSpPr>
          <p:spPr>
            <a:xfrm>
              <a:off x="2095362" y="3055367"/>
              <a:ext cx="26600" cy="133003"/>
            </a:xfrm>
            <a:custGeom>
              <a:avLst/>
              <a:gdLst>
                <a:gd name="connsiteX0" fmla="*/ 230 w 26600"/>
                <a:gd name="connsiteY0" fmla="*/ 39 h 133003"/>
                <a:gd name="connsiteX1" fmla="*/ 26831 w 26600"/>
                <a:gd name="connsiteY1" fmla="*/ 39 h 133003"/>
                <a:gd name="connsiteX2" fmla="*/ 26831 w 26600"/>
                <a:gd name="connsiteY2" fmla="*/ 133043 h 133003"/>
                <a:gd name="connsiteX3" fmla="*/ 2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0" y="39"/>
                  </a:moveTo>
                  <a:lnTo>
                    <a:pt x="26831" y="39"/>
                  </a:lnTo>
                  <a:lnTo>
                    <a:pt x="26831" y="133043"/>
                  </a:lnTo>
                  <a:lnTo>
                    <a:pt x="2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8" name="Freeform: Shape 477">
              <a:extLst>
                <a:ext uri="{FF2B5EF4-FFF2-40B4-BE49-F238E27FC236}">
                  <a16:creationId xmlns:a16="http://schemas.microsoft.com/office/drawing/2014/main" id="{AF46D034-43F1-4FD4-A91C-F4E31758AA73}"/>
                </a:ext>
              </a:extLst>
            </p:cNvPr>
            <p:cNvSpPr/>
            <p:nvPr/>
          </p:nvSpPr>
          <p:spPr>
            <a:xfrm>
              <a:off x="2095362" y="3055367"/>
              <a:ext cx="26600" cy="8866"/>
            </a:xfrm>
            <a:custGeom>
              <a:avLst/>
              <a:gdLst>
                <a:gd name="connsiteX0" fmla="*/ 230 w 26600"/>
                <a:gd name="connsiteY0" fmla="*/ 39 h 8866"/>
                <a:gd name="connsiteX1" fmla="*/ 26831 w 26600"/>
                <a:gd name="connsiteY1" fmla="*/ 39 h 8866"/>
                <a:gd name="connsiteX2" fmla="*/ 26831 w 26600"/>
                <a:gd name="connsiteY2" fmla="*/ 8906 h 8866"/>
                <a:gd name="connsiteX3" fmla="*/ 2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0" y="39"/>
                  </a:moveTo>
                  <a:lnTo>
                    <a:pt x="26831" y="39"/>
                  </a:lnTo>
                  <a:lnTo>
                    <a:pt x="26831" y="8906"/>
                  </a:lnTo>
                  <a:lnTo>
                    <a:pt x="2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9" name="Freeform: Shape 478">
              <a:extLst>
                <a:ext uri="{FF2B5EF4-FFF2-40B4-BE49-F238E27FC236}">
                  <a16:creationId xmlns:a16="http://schemas.microsoft.com/office/drawing/2014/main" id="{A37B6676-C718-4EB3-A6BD-6EB81EEA891E}"/>
                </a:ext>
              </a:extLst>
            </p:cNvPr>
            <p:cNvSpPr/>
            <p:nvPr/>
          </p:nvSpPr>
          <p:spPr>
            <a:xfrm>
              <a:off x="2104228" y="3055367"/>
              <a:ext cx="26600" cy="133003"/>
            </a:xfrm>
            <a:custGeom>
              <a:avLst/>
              <a:gdLst>
                <a:gd name="connsiteX0" fmla="*/ 231 w 26600"/>
                <a:gd name="connsiteY0" fmla="*/ 39 h 133003"/>
                <a:gd name="connsiteX1" fmla="*/ 26832 w 26600"/>
                <a:gd name="connsiteY1" fmla="*/ 39 h 133003"/>
                <a:gd name="connsiteX2" fmla="*/ 26832 w 26600"/>
                <a:gd name="connsiteY2" fmla="*/ 133043 h 133003"/>
                <a:gd name="connsiteX3" fmla="*/ 2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1" y="39"/>
                  </a:moveTo>
                  <a:lnTo>
                    <a:pt x="26832" y="39"/>
                  </a:lnTo>
                  <a:lnTo>
                    <a:pt x="26832" y="133043"/>
                  </a:lnTo>
                  <a:lnTo>
                    <a:pt x="2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: Shape 479">
              <a:extLst>
                <a:ext uri="{FF2B5EF4-FFF2-40B4-BE49-F238E27FC236}">
                  <a16:creationId xmlns:a16="http://schemas.microsoft.com/office/drawing/2014/main" id="{2722237D-5A81-4C1B-8FF3-4670C9C81F58}"/>
                </a:ext>
              </a:extLst>
            </p:cNvPr>
            <p:cNvSpPr/>
            <p:nvPr/>
          </p:nvSpPr>
          <p:spPr>
            <a:xfrm>
              <a:off x="2104228" y="3055367"/>
              <a:ext cx="26600" cy="8866"/>
            </a:xfrm>
            <a:custGeom>
              <a:avLst/>
              <a:gdLst>
                <a:gd name="connsiteX0" fmla="*/ 231 w 26600"/>
                <a:gd name="connsiteY0" fmla="*/ 39 h 8866"/>
                <a:gd name="connsiteX1" fmla="*/ 26832 w 26600"/>
                <a:gd name="connsiteY1" fmla="*/ 39 h 8866"/>
                <a:gd name="connsiteX2" fmla="*/ 26832 w 26600"/>
                <a:gd name="connsiteY2" fmla="*/ 8906 h 8866"/>
                <a:gd name="connsiteX3" fmla="*/ 2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1" y="39"/>
                  </a:moveTo>
                  <a:lnTo>
                    <a:pt x="26832" y="39"/>
                  </a:lnTo>
                  <a:lnTo>
                    <a:pt x="26832" y="8906"/>
                  </a:lnTo>
                  <a:lnTo>
                    <a:pt x="2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: Shape 480">
              <a:extLst>
                <a:ext uri="{FF2B5EF4-FFF2-40B4-BE49-F238E27FC236}">
                  <a16:creationId xmlns:a16="http://schemas.microsoft.com/office/drawing/2014/main" id="{3552DB11-7B7D-4F69-8B37-0401B599E068}"/>
                </a:ext>
              </a:extLst>
            </p:cNvPr>
            <p:cNvSpPr/>
            <p:nvPr/>
          </p:nvSpPr>
          <p:spPr>
            <a:xfrm>
              <a:off x="2113095" y="3055367"/>
              <a:ext cx="26600" cy="133003"/>
            </a:xfrm>
            <a:custGeom>
              <a:avLst/>
              <a:gdLst>
                <a:gd name="connsiteX0" fmla="*/ 232 w 26600"/>
                <a:gd name="connsiteY0" fmla="*/ 39 h 133003"/>
                <a:gd name="connsiteX1" fmla="*/ 26833 w 26600"/>
                <a:gd name="connsiteY1" fmla="*/ 39 h 133003"/>
                <a:gd name="connsiteX2" fmla="*/ 26833 w 26600"/>
                <a:gd name="connsiteY2" fmla="*/ 133043 h 133003"/>
                <a:gd name="connsiteX3" fmla="*/ 2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2" y="39"/>
                  </a:moveTo>
                  <a:lnTo>
                    <a:pt x="26833" y="39"/>
                  </a:lnTo>
                  <a:lnTo>
                    <a:pt x="26833" y="133043"/>
                  </a:lnTo>
                  <a:lnTo>
                    <a:pt x="2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E531A112-1E3E-4503-966C-2DC2FF55CFB0}"/>
                </a:ext>
              </a:extLst>
            </p:cNvPr>
            <p:cNvSpPr/>
            <p:nvPr/>
          </p:nvSpPr>
          <p:spPr>
            <a:xfrm>
              <a:off x="2113095" y="3055367"/>
              <a:ext cx="26600" cy="8866"/>
            </a:xfrm>
            <a:custGeom>
              <a:avLst/>
              <a:gdLst>
                <a:gd name="connsiteX0" fmla="*/ 232 w 26600"/>
                <a:gd name="connsiteY0" fmla="*/ 39 h 8866"/>
                <a:gd name="connsiteX1" fmla="*/ 26833 w 26600"/>
                <a:gd name="connsiteY1" fmla="*/ 39 h 8866"/>
                <a:gd name="connsiteX2" fmla="*/ 26833 w 26600"/>
                <a:gd name="connsiteY2" fmla="*/ 8906 h 8866"/>
                <a:gd name="connsiteX3" fmla="*/ 2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2" y="39"/>
                  </a:moveTo>
                  <a:lnTo>
                    <a:pt x="26833" y="39"/>
                  </a:lnTo>
                  <a:lnTo>
                    <a:pt x="26833" y="8906"/>
                  </a:lnTo>
                  <a:lnTo>
                    <a:pt x="2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3" name="Freeform: Shape 482">
              <a:extLst>
                <a:ext uri="{FF2B5EF4-FFF2-40B4-BE49-F238E27FC236}">
                  <a16:creationId xmlns:a16="http://schemas.microsoft.com/office/drawing/2014/main" id="{6059D6AC-7AA4-414C-887A-25C415EC7E15}"/>
                </a:ext>
              </a:extLst>
            </p:cNvPr>
            <p:cNvSpPr/>
            <p:nvPr/>
          </p:nvSpPr>
          <p:spPr>
            <a:xfrm>
              <a:off x="2121962" y="3055367"/>
              <a:ext cx="26600" cy="133003"/>
            </a:xfrm>
            <a:custGeom>
              <a:avLst/>
              <a:gdLst>
                <a:gd name="connsiteX0" fmla="*/ 233 w 26600"/>
                <a:gd name="connsiteY0" fmla="*/ 39 h 133003"/>
                <a:gd name="connsiteX1" fmla="*/ 26834 w 26600"/>
                <a:gd name="connsiteY1" fmla="*/ 39 h 133003"/>
                <a:gd name="connsiteX2" fmla="*/ 26834 w 26600"/>
                <a:gd name="connsiteY2" fmla="*/ 133043 h 133003"/>
                <a:gd name="connsiteX3" fmla="*/ 2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3" y="39"/>
                  </a:moveTo>
                  <a:lnTo>
                    <a:pt x="26834" y="39"/>
                  </a:lnTo>
                  <a:lnTo>
                    <a:pt x="26834" y="133043"/>
                  </a:lnTo>
                  <a:lnTo>
                    <a:pt x="2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4" name="Freeform: Shape 483">
              <a:extLst>
                <a:ext uri="{FF2B5EF4-FFF2-40B4-BE49-F238E27FC236}">
                  <a16:creationId xmlns:a16="http://schemas.microsoft.com/office/drawing/2014/main" id="{89A9E484-1CB1-478A-8846-74244F4FF4CA}"/>
                </a:ext>
              </a:extLst>
            </p:cNvPr>
            <p:cNvSpPr/>
            <p:nvPr/>
          </p:nvSpPr>
          <p:spPr>
            <a:xfrm>
              <a:off x="2121962" y="3055367"/>
              <a:ext cx="26600" cy="8866"/>
            </a:xfrm>
            <a:custGeom>
              <a:avLst/>
              <a:gdLst>
                <a:gd name="connsiteX0" fmla="*/ 233 w 26600"/>
                <a:gd name="connsiteY0" fmla="*/ 39 h 8866"/>
                <a:gd name="connsiteX1" fmla="*/ 26834 w 26600"/>
                <a:gd name="connsiteY1" fmla="*/ 39 h 8866"/>
                <a:gd name="connsiteX2" fmla="*/ 26834 w 26600"/>
                <a:gd name="connsiteY2" fmla="*/ 8906 h 8866"/>
                <a:gd name="connsiteX3" fmla="*/ 2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3" y="39"/>
                  </a:moveTo>
                  <a:lnTo>
                    <a:pt x="26834" y="39"/>
                  </a:lnTo>
                  <a:lnTo>
                    <a:pt x="26834" y="8906"/>
                  </a:lnTo>
                  <a:lnTo>
                    <a:pt x="2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5" name="Freeform: Shape 484">
              <a:extLst>
                <a:ext uri="{FF2B5EF4-FFF2-40B4-BE49-F238E27FC236}">
                  <a16:creationId xmlns:a16="http://schemas.microsoft.com/office/drawing/2014/main" id="{860C021F-C65A-4D5B-89B6-8D18314B6C76}"/>
                </a:ext>
              </a:extLst>
            </p:cNvPr>
            <p:cNvSpPr/>
            <p:nvPr/>
          </p:nvSpPr>
          <p:spPr>
            <a:xfrm>
              <a:off x="2130829" y="3055367"/>
              <a:ext cx="26600" cy="133003"/>
            </a:xfrm>
            <a:custGeom>
              <a:avLst/>
              <a:gdLst>
                <a:gd name="connsiteX0" fmla="*/ 234 w 26600"/>
                <a:gd name="connsiteY0" fmla="*/ 39 h 133003"/>
                <a:gd name="connsiteX1" fmla="*/ 26835 w 26600"/>
                <a:gd name="connsiteY1" fmla="*/ 39 h 133003"/>
                <a:gd name="connsiteX2" fmla="*/ 26835 w 26600"/>
                <a:gd name="connsiteY2" fmla="*/ 133043 h 133003"/>
                <a:gd name="connsiteX3" fmla="*/ 2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4" y="39"/>
                  </a:moveTo>
                  <a:lnTo>
                    <a:pt x="26835" y="39"/>
                  </a:lnTo>
                  <a:lnTo>
                    <a:pt x="26835" y="133043"/>
                  </a:lnTo>
                  <a:lnTo>
                    <a:pt x="2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6" name="Freeform: Shape 485">
              <a:extLst>
                <a:ext uri="{FF2B5EF4-FFF2-40B4-BE49-F238E27FC236}">
                  <a16:creationId xmlns:a16="http://schemas.microsoft.com/office/drawing/2014/main" id="{E2C5C0A7-2A46-4E16-87B0-97E942ECF7A8}"/>
                </a:ext>
              </a:extLst>
            </p:cNvPr>
            <p:cNvSpPr/>
            <p:nvPr/>
          </p:nvSpPr>
          <p:spPr>
            <a:xfrm>
              <a:off x="2130829" y="3055367"/>
              <a:ext cx="26600" cy="8866"/>
            </a:xfrm>
            <a:custGeom>
              <a:avLst/>
              <a:gdLst>
                <a:gd name="connsiteX0" fmla="*/ 234 w 26600"/>
                <a:gd name="connsiteY0" fmla="*/ 39 h 8866"/>
                <a:gd name="connsiteX1" fmla="*/ 26835 w 26600"/>
                <a:gd name="connsiteY1" fmla="*/ 39 h 8866"/>
                <a:gd name="connsiteX2" fmla="*/ 26835 w 26600"/>
                <a:gd name="connsiteY2" fmla="*/ 8906 h 8866"/>
                <a:gd name="connsiteX3" fmla="*/ 2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4" y="39"/>
                  </a:moveTo>
                  <a:lnTo>
                    <a:pt x="26835" y="39"/>
                  </a:lnTo>
                  <a:lnTo>
                    <a:pt x="26835" y="8906"/>
                  </a:lnTo>
                  <a:lnTo>
                    <a:pt x="2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7" name="Freeform: Shape 486">
              <a:extLst>
                <a:ext uri="{FF2B5EF4-FFF2-40B4-BE49-F238E27FC236}">
                  <a16:creationId xmlns:a16="http://schemas.microsoft.com/office/drawing/2014/main" id="{D391B727-FEB5-4C89-9E2F-BD4EED89F157}"/>
                </a:ext>
              </a:extLst>
            </p:cNvPr>
            <p:cNvSpPr/>
            <p:nvPr/>
          </p:nvSpPr>
          <p:spPr>
            <a:xfrm>
              <a:off x="2139696" y="3055367"/>
              <a:ext cx="26600" cy="133003"/>
            </a:xfrm>
            <a:custGeom>
              <a:avLst/>
              <a:gdLst>
                <a:gd name="connsiteX0" fmla="*/ 235 w 26600"/>
                <a:gd name="connsiteY0" fmla="*/ 39 h 133003"/>
                <a:gd name="connsiteX1" fmla="*/ 26836 w 26600"/>
                <a:gd name="connsiteY1" fmla="*/ 39 h 133003"/>
                <a:gd name="connsiteX2" fmla="*/ 26836 w 26600"/>
                <a:gd name="connsiteY2" fmla="*/ 133043 h 133003"/>
                <a:gd name="connsiteX3" fmla="*/ 2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5" y="39"/>
                  </a:moveTo>
                  <a:lnTo>
                    <a:pt x="26836" y="39"/>
                  </a:lnTo>
                  <a:lnTo>
                    <a:pt x="26836" y="133043"/>
                  </a:lnTo>
                  <a:lnTo>
                    <a:pt x="2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8" name="Freeform: Shape 487">
              <a:extLst>
                <a:ext uri="{FF2B5EF4-FFF2-40B4-BE49-F238E27FC236}">
                  <a16:creationId xmlns:a16="http://schemas.microsoft.com/office/drawing/2014/main" id="{D6E2EC1A-FF79-46C5-9519-D55B44C5AF68}"/>
                </a:ext>
              </a:extLst>
            </p:cNvPr>
            <p:cNvSpPr/>
            <p:nvPr/>
          </p:nvSpPr>
          <p:spPr>
            <a:xfrm>
              <a:off x="2139696" y="3055367"/>
              <a:ext cx="26600" cy="8866"/>
            </a:xfrm>
            <a:custGeom>
              <a:avLst/>
              <a:gdLst>
                <a:gd name="connsiteX0" fmla="*/ 235 w 26600"/>
                <a:gd name="connsiteY0" fmla="*/ 39 h 8866"/>
                <a:gd name="connsiteX1" fmla="*/ 26836 w 26600"/>
                <a:gd name="connsiteY1" fmla="*/ 39 h 8866"/>
                <a:gd name="connsiteX2" fmla="*/ 26836 w 26600"/>
                <a:gd name="connsiteY2" fmla="*/ 8906 h 8866"/>
                <a:gd name="connsiteX3" fmla="*/ 2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5" y="39"/>
                  </a:moveTo>
                  <a:lnTo>
                    <a:pt x="26836" y="39"/>
                  </a:lnTo>
                  <a:lnTo>
                    <a:pt x="26836" y="8906"/>
                  </a:lnTo>
                  <a:lnTo>
                    <a:pt x="2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9" name="Freeform: Shape 488">
              <a:extLst>
                <a:ext uri="{FF2B5EF4-FFF2-40B4-BE49-F238E27FC236}">
                  <a16:creationId xmlns:a16="http://schemas.microsoft.com/office/drawing/2014/main" id="{118DEC17-13AE-41BA-B94A-6FC2689A25B1}"/>
                </a:ext>
              </a:extLst>
            </p:cNvPr>
            <p:cNvSpPr/>
            <p:nvPr/>
          </p:nvSpPr>
          <p:spPr>
            <a:xfrm>
              <a:off x="2148563" y="3055367"/>
              <a:ext cx="26600" cy="133003"/>
            </a:xfrm>
            <a:custGeom>
              <a:avLst/>
              <a:gdLst>
                <a:gd name="connsiteX0" fmla="*/ 236 w 26600"/>
                <a:gd name="connsiteY0" fmla="*/ 39 h 133003"/>
                <a:gd name="connsiteX1" fmla="*/ 26837 w 26600"/>
                <a:gd name="connsiteY1" fmla="*/ 39 h 133003"/>
                <a:gd name="connsiteX2" fmla="*/ 26837 w 26600"/>
                <a:gd name="connsiteY2" fmla="*/ 133043 h 133003"/>
                <a:gd name="connsiteX3" fmla="*/ 2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6" y="39"/>
                  </a:moveTo>
                  <a:lnTo>
                    <a:pt x="26837" y="39"/>
                  </a:lnTo>
                  <a:lnTo>
                    <a:pt x="26837" y="133043"/>
                  </a:lnTo>
                  <a:lnTo>
                    <a:pt x="2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0" name="Freeform: Shape 489">
              <a:extLst>
                <a:ext uri="{FF2B5EF4-FFF2-40B4-BE49-F238E27FC236}">
                  <a16:creationId xmlns:a16="http://schemas.microsoft.com/office/drawing/2014/main" id="{23A92DDA-378F-45F6-BD0A-369D934C2727}"/>
                </a:ext>
              </a:extLst>
            </p:cNvPr>
            <p:cNvSpPr/>
            <p:nvPr/>
          </p:nvSpPr>
          <p:spPr>
            <a:xfrm>
              <a:off x="2148563" y="3055367"/>
              <a:ext cx="26600" cy="8866"/>
            </a:xfrm>
            <a:custGeom>
              <a:avLst/>
              <a:gdLst>
                <a:gd name="connsiteX0" fmla="*/ 236 w 26600"/>
                <a:gd name="connsiteY0" fmla="*/ 39 h 8866"/>
                <a:gd name="connsiteX1" fmla="*/ 26837 w 26600"/>
                <a:gd name="connsiteY1" fmla="*/ 39 h 8866"/>
                <a:gd name="connsiteX2" fmla="*/ 26837 w 26600"/>
                <a:gd name="connsiteY2" fmla="*/ 8906 h 8866"/>
                <a:gd name="connsiteX3" fmla="*/ 2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6" y="39"/>
                  </a:moveTo>
                  <a:lnTo>
                    <a:pt x="26837" y="39"/>
                  </a:lnTo>
                  <a:lnTo>
                    <a:pt x="26837" y="8906"/>
                  </a:lnTo>
                  <a:lnTo>
                    <a:pt x="2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1" name="Freeform: Shape 490">
              <a:extLst>
                <a:ext uri="{FF2B5EF4-FFF2-40B4-BE49-F238E27FC236}">
                  <a16:creationId xmlns:a16="http://schemas.microsoft.com/office/drawing/2014/main" id="{7C1A851A-D94F-4D90-A79C-7A4ACD5D2F86}"/>
                </a:ext>
              </a:extLst>
            </p:cNvPr>
            <p:cNvSpPr/>
            <p:nvPr/>
          </p:nvSpPr>
          <p:spPr>
            <a:xfrm>
              <a:off x="2157430" y="3055367"/>
              <a:ext cx="26600" cy="133003"/>
            </a:xfrm>
            <a:custGeom>
              <a:avLst/>
              <a:gdLst>
                <a:gd name="connsiteX0" fmla="*/ 237 w 26600"/>
                <a:gd name="connsiteY0" fmla="*/ 39 h 133003"/>
                <a:gd name="connsiteX1" fmla="*/ 26838 w 26600"/>
                <a:gd name="connsiteY1" fmla="*/ 39 h 133003"/>
                <a:gd name="connsiteX2" fmla="*/ 26838 w 26600"/>
                <a:gd name="connsiteY2" fmla="*/ 133043 h 133003"/>
                <a:gd name="connsiteX3" fmla="*/ 2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7" y="39"/>
                  </a:moveTo>
                  <a:lnTo>
                    <a:pt x="26838" y="39"/>
                  </a:lnTo>
                  <a:lnTo>
                    <a:pt x="26838" y="133043"/>
                  </a:lnTo>
                  <a:lnTo>
                    <a:pt x="2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2" name="Freeform: Shape 491">
              <a:extLst>
                <a:ext uri="{FF2B5EF4-FFF2-40B4-BE49-F238E27FC236}">
                  <a16:creationId xmlns:a16="http://schemas.microsoft.com/office/drawing/2014/main" id="{5E371552-5FD0-4DEC-8949-D7E7BE9F83AF}"/>
                </a:ext>
              </a:extLst>
            </p:cNvPr>
            <p:cNvSpPr/>
            <p:nvPr/>
          </p:nvSpPr>
          <p:spPr>
            <a:xfrm>
              <a:off x="2157430" y="3055367"/>
              <a:ext cx="26600" cy="8866"/>
            </a:xfrm>
            <a:custGeom>
              <a:avLst/>
              <a:gdLst>
                <a:gd name="connsiteX0" fmla="*/ 237 w 26600"/>
                <a:gd name="connsiteY0" fmla="*/ 39 h 8866"/>
                <a:gd name="connsiteX1" fmla="*/ 26838 w 26600"/>
                <a:gd name="connsiteY1" fmla="*/ 39 h 8866"/>
                <a:gd name="connsiteX2" fmla="*/ 26838 w 26600"/>
                <a:gd name="connsiteY2" fmla="*/ 8906 h 8866"/>
                <a:gd name="connsiteX3" fmla="*/ 2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7" y="39"/>
                  </a:moveTo>
                  <a:lnTo>
                    <a:pt x="26838" y="39"/>
                  </a:lnTo>
                  <a:lnTo>
                    <a:pt x="26838" y="8906"/>
                  </a:lnTo>
                  <a:lnTo>
                    <a:pt x="2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3" name="Freeform: Shape 492">
              <a:extLst>
                <a:ext uri="{FF2B5EF4-FFF2-40B4-BE49-F238E27FC236}">
                  <a16:creationId xmlns:a16="http://schemas.microsoft.com/office/drawing/2014/main" id="{CCBB08A9-2FAB-4C55-AD42-A75A5B13655D}"/>
                </a:ext>
              </a:extLst>
            </p:cNvPr>
            <p:cNvSpPr/>
            <p:nvPr/>
          </p:nvSpPr>
          <p:spPr>
            <a:xfrm>
              <a:off x="2166297" y="3055367"/>
              <a:ext cx="26600" cy="133003"/>
            </a:xfrm>
            <a:custGeom>
              <a:avLst/>
              <a:gdLst>
                <a:gd name="connsiteX0" fmla="*/ 238 w 26600"/>
                <a:gd name="connsiteY0" fmla="*/ 39 h 133003"/>
                <a:gd name="connsiteX1" fmla="*/ 26839 w 26600"/>
                <a:gd name="connsiteY1" fmla="*/ 39 h 133003"/>
                <a:gd name="connsiteX2" fmla="*/ 26839 w 26600"/>
                <a:gd name="connsiteY2" fmla="*/ 133043 h 133003"/>
                <a:gd name="connsiteX3" fmla="*/ 2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8" y="39"/>
                  </a:moveTo>
                  <a:lnTo>
                    <a:pt x="26839" y="39"/>
                  </a:lnTo>
                  <a:lnTo>
                    <a:pt x="26839" y="133043"/>
                  </a:lnTo>
                  <a:lnTo>
                    <a:pt x="2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4" name="Freeform: Shape 493">
              <a:extLst>
                <a:ext uri="{FF2B5EF4-FFF2-40B4-BE49-F238E27FC236}">
                  <a16:creationId xmlns:a16="http://schemas.microsoft.com/office/drawing/2014/main" id="{E94FEE47-A856-4C0B-AFB8-700D235CA354}"/>
                </a:ext>
              </a:extLst>
            </p:cNvPr>
            <p:cNvSpPr/>
            <p:nvPr/>
          </p:nvSpPr>
          <p:spPr>
            <a:xfrm>
              <a:off x="2166297" y="3055367"/>
              <a:ext cx="26600" cy="8866"/>
            </a:xfrm>
            <a:custGeom>
              <a:avLst/>
              <a:gdLst>
                <a:gd name="connsiteX0" fmla="*/ 238 w 26600"/>
                <a:gd name="connsiteY0" fmla="*/ 39 h 8866"/>
                <a:gd name="connsiteX1" fmla="*/ 26839 w 26600"/>
                <a:gd name="connsiteY1" fmla="*/ 39 h 8866"/>
                <a:gd name="connsiteX2" fmla="*/ 26839 w 26600"/>
                <a:gd name="connsiteY2" fmla="*/ 8906 h 8866"/>
                <a:gd name="connsiteX3" fmla="*/ 2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8" y="39"/>
                  </a:moveTo>
                  <a:lnTo>
                    <a:pt x="26839" y="39"/>
                  </a:lnTo>
                  <a:lnTo>
                    <a:pt x="26839" y="8906"/>
                  </a:lnTo>
                  <a:lnTo>
                    <a:pt x="2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5" name="Freeform: Shape 494">
              <a:extLst>
                <a:ext uri="{FF2B5EF4-FFF2-40B4-BE49-F238E27FC236}">
                  <a16:creationId xmlns:a16="http://schemas.microsoft.com/office/drawing/2014/main" id="{C9A1A58B-DAA2-427D-AB5B-574D2514BFDB}"/>
                </a:ext>
              </a:extLst>
            </p:cNvPr>
            <p:cNvSpPr/>
            <p:nvPr/>
          </p:nvSpPr>
          <p:spPr>
            <a:xfrm>
              <a:off x="2175164" y="3055367"/>
              <a:ext cx="26600" cy="133003"/>
            </a:xfrm>
            <a:custGeom>
              <a:avLst/>
              <a:gdLst>
                <a:gd name="connsiteX0" fmla="*/ 239 w 26600"/>
                <a:gd name="connsiteY0" fmla="*/ 39 h 133003"/>
                <a:gd name="connsiteX1" fmla="*/ 26840 w 26600"/>
                <a:gd name="connsiteY1" fmla="*/ 39 h 133003"/>
                <a:gd name="connsiteX2" fmla="*/ 26840 w 26600"/>
                <a:gd name="connsiteY2" fmla="*/ 133043 h 133003"/>
                <a:gd name="connsiteX3" fmla="*/ 2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39" y="39"/>
                  </a:moveTo>
                  <a:lnTo>
                    <a:pt x="26840" y="39"/>
                  </a:lnTo>
                  <a:lnTo>
                    <a:pt x="26840" y="133043"/>
                  </a:lnTo>
                  <a:lnTo>
                    <a:pt x="2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6" name="Freeform: Shape 495">
              <a:extLst>
                <a:ext uri="{FF2B5EF4-FFF2-40B4-BE49-F238E27FC236}">
                  <a16:creationId xmlns:a16="http://schemas.microsoft.com/office/drawing/2014/main" id="{54426094-FB9E-43BA-8944-59732897B97D}"/>
                </a:ext>
              </a:extLst>
            </p:cNvPr>
            <p:cNvSpPr/>
            <p:nvPr/>
          </p:nvSpPr>
          <p:spPr>
            <a:xfrm>
              <a:off x="2175164" y="3055367"/>
              <a:ext cx="26600" cy="8866"/>
            </a:xfrm>
            <a:custGeom>
              <a:avLst/>
              <a:gdLst>
                <a:gd name="connsiteX0" fmla="*/ 239 w 26600"/>
                <a:gd name="connsiteY0" fmla="*/ 39 h 8866"/>
                <a:gd name="connsiteX1" fmla="*/ 26840 w 26600"/>
                <a:gd name="connsiteY1" fmla="*/ 39 h 8866"/>
                <a:gd name="connsiteX2" fmla="*/ 26840 w 26600"/>
                <a:gd name="connsiteY2" fmla="*/ 8906 h 8866"/>
                <a:gd name="connsiteX3" fmla="*/ 2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39" y="39"/>
                  </a:moveTo>
                  <a:lnTo>
                    <a:pt x="26840" y="39"/>
                  </a:lnTo>
                  <a:lnTo>
                    <a:pt x="26840" y="8906"/>
                  </a:lnTo>
                  <a:lnTo>
                    <a:pt x="2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7" name="Freeform: Shape 496">
              <a:extLst>
                <a:ext uri="{FF2B5EF4-FFF2-40B4-BE49-F238E27FC236}">
                  <a16:creationId xmlns:a16="http://schemas.microsoft.com/office/drawing/2014/main" id="{9C0B36D3-0A6A-4885-B7C6-26DA1FD1F643}"/>
                </a:ext>
              </a:extLst>
            </p:cNvPr>
            <p:cNvSpPr/>
            <p:nvPr/>
          </p:nvSpPr>
          <p:spPr>
            <a:xfrm>
              <a:off x="2184031" y="3055367"/>
              <a:ext cx="26600" cy="133003"/>
            </a:xfrm>
            <a:custGeom>
              <a:avLst/>
              <a:gdLst>
                <a:gd name="connsiteX0" fmla="*/ 240 w 26600"/>
                <a:gd name="connsiteY0" fmla="*/ 39 h 133003"/>
                <a:gd name="connsiteX1" fmla="*/ 26841 w 26600"/>
                <a:gd name="connsiteY1" fmla="*/ 39 h 133003"/>
                <a:gd name="connsiteX2" fmla="*/ 26841 w 26600"/>
                <a:gd name="connsiteY2" fmla="*/ 133043 h 133003"/>
                <a:gd name="connsiteX3" fmla="*/ 2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0" y="39"/>
                  </a:moveTo>
                  <a:lnTo>
                    <a:pt x="26841" y="39"/>
                  </a:lnTo>
                  <a:lnTo>
                    <a:pt x="26841" y="133043"/>
                  </a:lnTo>
                  <a:lnTo>
                    <a:pt x="2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8" name="Freeform: Shape 497">
              <a:extLst>
                <a:ext uri="{FF2B5EF4-FFF2-40B4-BE49-F238E27FC236}">
                  <a16:creationId xmlns:a16="http://schemas.microsoft.com/office/drawing/2014/main" id="{E4354797-903C-4797-AAEA-47ED86A66CDD}"/>
                </a:ext>
              </a:extLst>
            </p:cNvPr>
            <p:cNvSpPr/>
            <p:nvPr/>
          </p:nvSpPr>
          <p:spPr>
            <a:xfrm>
              <a:off x="2184031" y="3055367"/>
              <a:ext cx="26600" cy="8866"/>
            </a:xfrm>
            <a:custGeom>
              <a:avLst/>
              <a:gdLst>
                <a:gd name="connsiteX0" fmla="*/ 240 w 26600"/>
                <a:gd name="connsiteY0" fmla="*/ 39 h 8866"/>
                <a:gd name="connsiteX1" fmla="*/ 26841 w 26600"/>
                <a:gd name="connsiteY1" fmla="*/ 39 h 8866"/>
                <a:gd name="connsiteX2" fmla="*/ 26841 w 26600"/>
                <a:gd name="connsiteY2" fmla="*/ 8906 h 8866"/>
                <a:gd name="connsiteX3" fmla="*/ 2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0" y="39"/>
                  </a:moveTo>
                  <a:lnTo>
                    <a:pt x="26841" y="39"/>
                  </a:lnTo>
                  <a:lnTo>
                    <a:pt x="26841" y="8906"/>
                  </a:lnTo>
                  <a:lnTo>
                    <a:pt x="2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9" name="Freeform: Shape 498">
              <a:extLst>
                <a:ext uri="{FF2B5EF4-FFF2-40B4-BE49-F238E27FC236}">
                  <a16:creationId xmlns:a16="http://schemas.microsoft.com/office/drawing/2014/main" id="{81666BAC-3C3A-4841-A4A3-1AA5AF64019D}"/>
                </a:ext>
              </a:extLst>
            </p:cNvPr>
            <p:cNvSpPr/>
            <p:nvPr/>
          </p:nvSpPr>
          <p:spPr>
            <a:xfrm>
              <a:off x="2192898" y="3055367"/>
              <a:ext cx="26600" cy="133003"/>
            </a:xfrm>
            <a:custGeom>
              <a:avLst/>
              <a:gdLst>
                <a:gd name="connsiteX0" fmla="*/ 241 w 26600"/>
                <a:gd name="connsiteY0" fmla="*/ 39 h 133003"/>
                <a:gd name="connsiteX1" fmla="*/ 26842 w 26600"/>
                <a:gd name="connsiteY1" fmla="*/ 39 h 133003"/>
                <a:gd name="connsiteX2" fmla="*/ 26842 w 26600"/>
                <a:gd name="connsiteY2" fmla="*/ 133043 h 133003"/>
                <a:gd name="connsiteX3" fmla="*/ 2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1" y="39"/>
                  </a:moveTo>
                  <a:lnTo>
                    <a:pt x="26842" y="39"/>
                  </a:lnTo>
                  <a:lnTo>
                    <a:pt x="26842" y="133043"/>
                  </a:lnTo>
                  <a:lnTo>
                    <a:pt x="2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0" name="Freeform: Shape 499">
              <a:extLst>
                <a:ext uri="{FF2B5EF4-FFF2-40B4-BE49-F238E27FC236}">
                  <a16:creationId xmlns:a16="http://schemas.microsoft.com/office/drawing/2014/main" id="{AD93979F-5A44-4B1E-A4D7-3729A7EFF19D}"/>
                </a:ext>
              </a:extLst>
            </p:cNvPr>
            <p:cNvSpPr/>
            <p:nvPr/>
          </p:nvSpPr>
          <p:spPr>
            <a:xfrm>
              <a:off x="2192898" y="3055367"/>
              <a:ext cx="26600" cy="8866"/>
            </a:xfrm>
            <a:custGeom>
              <a:avLst/>
              <a:gdLst>
                <a:gd name="connsiteX0" fmla="*/ 241 w 26600"/>
                <a:gd name="connsiteY0" fmla="*/ 39 h 8866"/>
                <a:gd name="connsiteX1" fmla="*/ 26842 w 26600"/>
                <a:gd name="connsiteY1" fmla="*/ 39 h 8866"/>
                <a:gd name="connsiteX2" fmla="*/ 26842 w 26600"/>
                <a:gd name="connsiteY2" fmla="*/ 8906 h 8866"/>
                <a:gd name="connsiteX3" fmla="*/ 2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1" y="39"/>
                  </a:moveTo>
                  <a:lnTo>
                    <a:pt x="26842" y="39"/>
                  </a:lnTo>
                  <a:lnTo>
                    <a:pt x="26842" y="8906"/>
                  </a:lnTo>
                  <a:lnTo>
                    <a:pt x="2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" name="Freeform: Shape 500">
              <a:extLst>
                <a:ext uri="{FF2B5EF4-FFF2-40B4-BE49-F238E27FC236}">
                  <a16:creationId xmlns:a16="http://schemas.microsoft.com/office/drawing/2014/main" id="{9B02999E-017A-478C-B297-C632CAA224BB}"/>
                </a:ext>
              </a:extLst>
            </p:cNvPr>
            <p:cNvSpPr/>
            <p:nvPr/>
          </p:nvSpPr>
          <p:spPr>
            <a:xfrm>
              <a:off x="2201765" y="3055367"/>
              <a:ext cx="26600" cy="133003"/>
            </a:xfrm>
            <a:custGeom>
              <a:avLst/>
              <a:gdLst>
                <a:gd name="connsiteX0" fmla="*/ 242 w 26600"/>
                <a:gd name="connsiteY0" fmla="*/ 39 h 133003"/>
                <a:gd name="connsiteX1" fmla="*/ 26843 w 26600"/>
                <a:gd name="connsiteY1" fmla="*/ 39 h 133003"/>
                <a:gd name="connsiteX2" fmla="*/ 26843 w 26600"/>
                <a:gd name="connsiteY2" fmla="*/ 133043 h 133003"/>
                <a:gd name="connsiteX3" fmla="*/ 2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2" y="39"/>
                  </a:moveTo>
                  <a:lnTo>
                    <a:pt x="26843" y="39"/>
                  </a:lnTo>
                  <a:lnTo>
                    <a:pt x="26843" y="133043"/>
                  </a:lnTo>
                  <a:lnTo>
                    <a:pt x="2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2" name="Freeform: Shape 501">
              <a:extLst>
                <a:ext uri="{FF2B5EF4-FFF2-40B4-BE49-F238E27FC236}">
                  <a16:creationId xmlns:a16="http://schemas.microsoft.com/office/drawing/2014/main" id="{7CA66DA8-23E2-4CD5-824B-0FB41913F33F}"/>
                </a:ext>
              </a:extLst>
            </p:cNvPr>
            <p:cNvSpPr/>
            <p:nvPr/>
          </p:nvSpPr>
          <p:spPr>
            <a:xfrm>
              <a:off x="2201765" y="3055367"/>
              <a:ext cx="26600" cy="8866"/>
            </a:xfrm>
            <a:custGeom>
              <a:avLst/>
              <a:gdLst>
                <a:gd name="connsiteX0" fmla="*/ 242 w 26600"/>
                <a:gd name="connsiteY0" fmla="*/ 39 h 8866"/>
                <a:gd name="connsiteX1" fmla="*/ 26843 w 26600"/>
                <a:gd name="connsiteY1" fmla="*/ 39 h 8866"/>
                <a:gd name="connsiteX2" fmla="*/ 26843 w 26600"/>
                <a:gd name="connsiteY2" fmla="*/ 8906 h 8866"/>
                <a:gd name="connsiteX3" fmla="*/ 2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2" y="39"/>
                  </a:moveTo>
                  <a:lnTo>
                    <a:pt x="26843" y="39"/>
                  </a:lnTo>
                  <a:lnTo>
                    <a:pt x="26843" y="8906"/>
                  </a:lnTo>
                  <a:lnTo>
                    <a:pt x="2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3" name="Freeform: Shape 502">
              <a:extLst>
                <a:ext uri="{FF2B5EF4-FFF2-40B4-BE49-F238E27FC236}">
                  <a16:creationId xmlns:a16="http://schemas.microsoft.com/office/drawing/2014/main" id="{BA8F106F-6277-4D33-AD60-7B5858F1C893}"/>
                </a:ext>
              </a:extLst>
            </p:cNvPr>
            <p:cNvSpPr/>
            <p:nvPr/>
          </p:nvSpPr>
          <p:spPr>
            <a:xfrm>
              <a:off x="2210631" y="3055367"/>
              <a:ext cx="26600" cy="133003"/>
            </a:xfrm>
            <a:custGeom>
              <a:avLst/>
              <a:gdLst>
                <a:gd name="connsiteX0" fmla="*/ 243 w 26600"/>
                <a:gd name="connsiteY0" fmla="*/ 39 h 133003"/>
                <a:gd name="connsiteX1" fmla="*/ 26844 w 26600"/>
                <a:gd name="connsiteY1" fmla="*/ 39 h 133003"/>
                <a:gd name="connsiteX2" fmla="*/ 26844 w 26600"/>
                <a:gd name="connsiteY2" fmla="*/ 133043 h 133003"/>
                <a:gd name="connsiteX3" fmla="*/ 2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3" y="39"/>
                  </a:moveTo>
                  <a:lnTo>
                    <a:pt x="26844" y="39"/>
                  </a:lnTo>
                  <a:lnTo>
                    <a:pt x="26844" y="133043"/>
                  </a:lnTo>
                  <a:lnTo>
                    <a:pt x="2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4" name="Freeform: Shape 503">
              <a:extLst>
                <a:ext uri="{FF2B5EF4-FFF2-40B4-BE49-F238E27FC236}">
                  <a16:creationId xmlns:a16="http://schemas.microsoft.com/office/drawing/2014/main" id="{C9D7F097-B998-462C-BF3C-DAA30F085C92}"/>
                </a:ext>
              </a:extLst>
            </p:cNvPr>
            <p:cNvSpPr/>
            <p:nvPr/>
          </p:nvSpPr>
          <p:spPr>
            <a:xfrm>
              <a:off x="2210631" y="3055367"/>
              <a:ext cx="26600" cy="8866"/>
            </a:xfrm>
            <a:custGeom>
              <a:avLst/>
              <a:gdLst>
                <a:gd name="connsiteX0" fmla="*/ 243 w 26600"/>
                <a:gd name="connsiteY0" fmla="*/ 39 h 8866"/>
                <a:gd name="connsiteX1" fmla="*/ 26844 w 26600"/>
                <a:gd name="connsiteY1" fmla="*/ 39 h 8866"/>
                <a:gd name="connsiteX2" fmla="*/ 26844 w 26600"/>
                <a:gd name="connsiteY2" fmla="*/ 8906 h 8866"/>
                <a:gd name="connsiteX3" fmla="*/ 2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3" y="39"/>
                  </a:moveTo>
                  <a:lnTo>
                    <a:pt x="26844" y="39"/>
                  </a:lnTo>
                  <a:lnTo>
                    <a:pt x="26844" y="8906"/>
                  </a:lnTo>
                  <a:lnTo>
                    <a:pt x="2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5" name="Freeform: Shape 504">
              <a:extLst>
                <a:ext uri="{FF2B5EF4-FFF2-40B4-BE49-F238E27FC236}">
                  <a16:creationId xmlns:a16="http://schemas.microsoft.com/office/drawing/2014/main" id="{D8AE2769-18D0-4FA8-AF60-301F58D21C76}"/>
                </a:ext>
              </a:extLst>
            </p:cNvPr>
            <p:cNvSpPr/>
            <p:nvPr/>
          </p:nvSpPr>
          <p:spPr>
            <a:xfrm>
              <a:off x="2219498" y="3055367"/>
              <a:ext cx="26600" cy="133003"/>
            </a:xfrm>
            <a:custGeom>
              <a:avLst/>
              <a:gdLst>
                <a:gd name="connsiteX0" fmla="*/ 244 w 26600"/>
                <a:gd name="connsiteY0" fmla="*/ 39 h 133003"/>
                <a:gd name="connsiteX1" fmla="*/ 26845 w 26600"/>
                <a:gd name="connsiteY1" fmla="*/ 39 h 133003"/>
                <a:gd name="connsiteX2" fmla="*/ 26845 w 26600"/>
                <a:gd name="connsiteY2" fmla="*/ 133043 h 133003"/>
                <a:gd name="connsiteX3" fmla="*/ 2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4" y="39"/>
                  </a:moveTo>
                  <a:lnTo>
                    <a:pt x="26845" y="39"/>
                  </a:lnTo>
                  <a:lnTo>
                    <a:pt x="26845" y="133043"/>
                  </a:lnTo>
                  <a:lnTo>
                    <a:pt x="2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6" name="Freeform: Shape 505">
              <a:extLst>
                <a:ext uri="{FF2B5EF4-FFF2-40B4-BE49-F238E27FC236}">
                  <a16:creationId xmlns:a16="http://schemas.microsoft.com/office/drawing/2014/main" id="{721D8087-7295-4CE8-86FE-A39ED3F9DC47}"/>
                </a:ext>
              </a:extLst>
            </p:cNvPr>
            <p:cNvSpPr/>
            <p:nvPr/>
          </p:nvSpPr>
          <p:spPr>
            <a:xfrm>
              <a:off x="2219498" y="3055367"/>
              <a:ext cx="26600" cy="8866"/>
            </a:xfrm>
            <a:custGeom>
              <a:avLst/>
              <a:gdLst>
                <a:gd name="connsiteX0" fmla="*/ 244 w 26600"/>
                <a:gd name="connsiteY0" fmla="*/ 39 h 8866"/>
                <a:gd name="connsiteX1" fmla="*/ 26845 w 26600"/>
                <a:gd name="connsiteY1" fmla="*/ 39 h 8866"/>
                <a:gd name="connsiteX2" fmla="*/ 26845 w 26600"/>
                <a:gd name="connsiteY2" fmla="*/ 8906 h 8866"/>
                <a:gd name="connsiteX3" fmla="*/ 2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4" y="39"/>
                  </a:moveTo>
                  <a:lnTo>
                    <a:pt x="26845" y="39"/>
                  </a:lnTo>
                  <a:lnTo>
                    <a:pt x="26845" y="8906"/>
                  </a:lnTo>
                  <a:lnTo>
                    <a:pt x="2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7" name="Freeform: Shape 506">
              <a:extLst>
                <a:ext uri="{FF2B5EF4-FFF2-40B4-BE49-F238E27FC236}">
                  <a16:creationId xmlns:a16="http://schemas.microsoft.com/office/drawing/2014/main" id="{8AAD6254-39C3-4095-97C7-95B0E69E7A68}"/>
                </a:ext>
              </a:extLst>
            </p:cNvPr>
            <p:cNvSpPr/>
            <p:nvPr/>
          </p:nvSpPr>
          <p:spPr>
            <a:xfrm>
              <a:off x="2228365" y="3055367"/>
              <a:ext cx="26600" cy="133003"/>
            </a:xfrm>
            <a:custGeom>
              <a:avLst/>
              <a:gdLst>
                <a:gd name="connsiteX0" fmla="*/ 245 w 26600"/>
                <a:gd name="connsiteY0" fmla="*/ 39 h 133003"/>
                <a:gd name="connsiteX1" fmla="*/ 26846 w 26600"/>
                <a:gd name="connsiteY1" fmla="*/ 39 h 133003"/>
                <a:gd name="connsiteX2" fmla="*/ 26846 w 26600"/>
                <a:gd name="connsiteY2" fmla="*/ 133043 h 133003"/>
                <a:gd name="connsiteX3" fmla="*/ 2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5" y="39"/>
                  </a:moveTo>
                  <a:lnTo>
                    <a:pt x="26846" y="39"/>
                  </a:lnTo>
                  <a:lnTo>
                    <a:pt x="26846" y="133043"/>
                  </a:lnTo>
                  <a:lnTo>
                    <a:pt x="2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8" name="Freeform: Shape 507">
              <a:extLst>
                <a:ext uri="{FF2B5EF4-FFF2-40B4-BE49-F238E27FC236}">
                  <a16:creationId xmlns:a16="http://schemas.microsoft.com/office/drawing/2014/main" id="{7852EF0A-BFE4-4129-8FB2-BF97A7B1DC4A}"/>
                </a:ext>
              </a:extLst>
            </p:cNvPr>
            <p:cNvSpPr/>
            <p:nvPr/>
          </p:nvSpPr>
          <p:spPr>
            <a:xfrm>
              <a:off x="2228365" y="3055367"/>
              <a:ext cx="26600" cy="8866"/>
            </a:xfrm>
            <a:custGeom>
              <a:avLst/>
              <a:gdLst>
                <a:gd name="connsiteX0" fmla="*/ 245 w 26600"/>
                <a:gd name="connsiteY0" fmla="*/ 39 h 8866"/>
                <a:gd name="connsiteX1" fmla="*/ 26846 w 26600"/>
                <a:gd name="connsiteY1" fmla="*/ 39 h 8866"/>
                <a:gd name="connsiteX2" fmla="*/ 26846 w 26600"/>
                <a:gd name="connsiteY2" fmla="*/ 8906 h 8866"/>
                <a:gd name="connsiteX3" fmla="*/ 2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5" y="39"/>
                  </a:moveTo>
                  <a:lnTo>
                    <a:pt x="26846" y="39"/>
                  </a:lnTo>
                  <a:lnTo>
                    <a:pt x="26846" y="8906"/>
                  </a:lnTo>
                  <a:lnTo>
                    <a:pt x="2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9" name="Freeform: Shape 508">
              <a:extLst>
                <a:ext uri="{FF2B5EF4-FFF2-40B4-BE49-F238E27FC236}">
                  <a16:creationId xmlns:a16="http://schemas.microsoft.com/office/drawing/2014/main" id="{DD5D829A-98E4-46C3-8E3D-9947214B0906}"/>
                </a:ext>
              </a:extLst>
            </p:cNvPr>
            <p:cNvSpPr/>
            <p:nvPr/>
          </p:nvSpPr>
          <p:spPr>
            <a:xfrm>
              <a:off x="2237232" y="3055367"/>
              <a:ext cx="26600" cy="133003"/>
            </a:xfrm>
            <a:custGeom>
              <a:avLst/>
              <a:gdLst>
                <a:gd name="connsiteX0" fmla="*/ 246 w 26600"/>
                <a:gd name="connsiteY0" fmla="*/ 39 h 133003"/>
                <a:gd name="connsiteX1" fmla="*/ 26847 w 26600"/>
                <a:gd name="connsiteY1" fmla="*/ 39 h 133003"/>
                <a:gd name="connsiteX2" fmla="*/ 26847 w 26600"/>
                <a:gd name="connsiteY2" fmla="*/ 133043 h 133003"/>
                <a:gd name="connsiteX3" fmla="*/ 2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6" y="39"/>
                  </a:moveTo>
                  <a:lnTo>
                    <a:pt x="26847" y="39"/>
                  </a:lnTo>
                  <a:lnTo>
                    <a:pt x="26847" y="133043"/>
                  </a:lnTo>
                  <a:lnTo>
                    <a:pt x="2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0" name="Freeform: Shape 509">
              <a:extLst>
                <a:ext uri="{FF2B5EF4-FFF2-40B4-BE49-F238E27FC236}">
                  <a16:creationId xmlns:a16="http://schemas.microsoft.com/office/drawing/2014/main" id="{AAA89CB6-5239-4B38-A836-DDB9D50DFA4B}"/>
                </a:ext>
              </a:extLst>
            </p:cNvPr>
            <p:cNvSpPr/>
            <p:nvPr/>
          </p:nvSpPr>
          <p:spPr>
            <a:xfrm>
              <a:off x="2237232" y="3055367"/>
              <a:ext cx="26600" cy="8866"/>
            </a:xfrm>
            <a:custGeom>
              <a:avLst/>
              <a:gdLst>
                <a:gd name="connsiteX0" fmla="*/ 246 w 26600"/>
                <a:gd name="connsiteY0" fmla="*/ 39 h 8866"/>
                <a:gd name="connsiteX1" fmla="*/ 26847 w 26600"/>
                <a:gd name="connsiteY1" fmla="*/ 39 h 8866"/>
                <a:gd name="connsiteX2" fmla="*/ 26847 w 26600"/>
                <a:gd name="connsiteY2" fmla="*/ 8906 h 8866"/>
                <a:gd name="connsiteX3" fmla="*/ 2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6" y="39"/>
                  </a:moveTo>
                  <a:lnTo>
                    <a:pt x="26847" y="39"/>
                  </a:lnTo>
                  <a:lnTo>
                    <a:pt x="26847" y="8906"/>
                  </a:lnTo>
                  <a:lnTo>
                    <a:pt x="2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" name="Freeform: Shape 510">
              <a:extLst>
                <a:ext uri="{FF2B5EF4-FFF2-40B4-BE49-F238E27FC236}">
                  <a16:creationId xmlns:a16="http://schemas.microsoft.com/office/drawing/2014/main" id="{7A87B017-8B17-4B6B-8C80-5F2348611954}"/>
                </a:ext>
              </a:extLst>
            </p:cNvPr>
            <p:cNvSpPr/>
            <p:nvPr/>
          </p:nvSpPr>
          <p:spPr>
            <a:xfrm>
              <a:off x="2246099" y="3055367"/>
              <a:ext cx="26600" cy="133003"/>
            </a:xfrm>
            <a:custGeom>
              <a:avLst/>
              <a:gdLst>
                <a:gd name="connsiteX0" fmla="*/ 247 w 26600"/>
                <a:gd name="connsiteY0" fmla="*/ 39 h 133003"/>
                <a:gd name="connsiteX1" fmla="*/ 26848 w 26600"/>
                <a:gd name="connsiteY1" fmla="*/ 39 h 133003"/>
                <a:gd name="connsiteX2" fmla="*/ 26848 w 26600"/>
                <a:gd name="connsiteY2" fmla="*/ 133043 h 133003"/>
                <a:gd name="connsiteX3" fmla="*/ 2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7" y="39"/>
                  </a:moveTo>
                  <a:lnTo>
                    <a:pt x="26848" y="39"/>
                  </a:lnTo>
                  <a:lnTo>
                    <a:pt x="26848" y="133043"/>
                  </a:lnTo>
                  <a:lnTo>
                    <a:pt x="2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" name="Freeform: Shape 511">
              <a:extLst>
                <a:ext uri="{FF2B5EF4-FFF2-40B4-BE49-F238E27FC236}">
                  <a16:creationId xmlns:a16="http://schemas.microsoft.com/office/drawing/2014/main" id="{8297E3B9-EEEF-4B1C-804C-03D3C693481D}"/>
                </a:ext>
              </a:extLst>
            </p:cNvPr>
            <p:cNvSpPr/>
            <p:nvPr/>
          </p:nvSpPr>
          <p:spPr>
            <a:xfrm>
              <a:off x="2246099" y="3055367"/>
              <a:ext cx="26600" cy="8866"/>
            </a:xfrm>
            <a:custGeom>
              <a:avLst/>
              <a:gdLst>
                <a:gd name="connsiteX0" fmla="*/ 247 w 26600"/>
                <a:gd name="connsiteY0" fmla="*/ 39 h 8866"/>
                <a:gd name="connsiteX1" fmla="*/ 26848 w 26600"/>
                <a:gd name="connsiteY1" fmla="*/ 39 h 8866"/>
                <a:gd name="connsiteX2" fmla="*/ 26848 w 26600"/>
                <a:gd name="connsiteY2" fmla="*/ 8906 h 8866"/>
                <a:gd name="connsiteX3" fmla="*/ 2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7" y="39"/>
                  </a:moveTo>
                  <a:lnTo>
                    <a:pt x="26848" y="39"/>
                  </a:lnTo>
                  <a:lnTo>
                    <a:pt x="26848" y="8906"/>
                  </a:lnTo>
                  <a:lnTo>
                    <a:pt x="2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3" name="Freeform: Shape 512">
              <a:extLst>
                <a:ext uri="{FF2B5EF4-FFF2-40B4-BE49-F238E27FC236}">
                  <a16:creationId xmlns:a16="http://schemas.microsoft.com/office/drawing/2014/main" id="{BC032E37-1740-40A1-999B-8FAAA813CC46}"/>
                </a:ext>
              </a:extLst>
            </p:cNvPr>
            <p:cNvSpPr/>
            <p:nvPr/>
          </p:nvSpPr>
          <p:spPr>
            <a:xfrm>
              <a:off x="2254966" y="3055367"/>
              <a:ext cx="26600" cy="133003"/>
            </a:xfrm>
            <a:custGeom>
              <a:avLst/>
              <a:gdLst>
                <a:gd name="connsiteX0" fmla="*/ 248 w 26600"/>
                <a:gd name="connsiteY0" fmla="*/ 39 h 133003"/>
                <a:gd name="connsiteX1" fmla="*/ 26849 w 26600"/>
                <a:gd name="connsiteY1" fmla="*/ 39 h 133003"/>
                <a:gd name="connsiteX2" fmla="*/ 26849 w 26600"/>
                <a:gd name="connsiteY2" fmla="*/ 133043 h 133003"/>
                <a:gd name="connsiteX3" fmla="*/ 2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8" y="39"/>
                  </a:moveTo>
                  <a:lnTo>
                    <a:pt x="26849" y="39"/>
                  </a:lnTo>
                  <a:lnTo>
                    <a:pt x="26849" y="133043"/>
                  </a:lnTo>
                  <a:lnTo>
                    <a:pt x="2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4" name="Freeform: Shape 513">
              <a:extLst>
                <a:ext uri="{FF2B5EF4-FFF2-40B4-BE49-F238E27FC236}">
                  <a16:creationId xmlns:a16="http://schemas.microsoft.com/office/drawing/2014/main" id="{BE72F214-C32C-4FBB-8F23-7902704C29B6}"/>
                </a:ext>
              </a:extLst>
            </p:cNvPr>
            <p:cNvSpPr/>
            <p:nvPr/>
          </p:nvSpPr>
          <p:spPr>
            <a:xfrm>
              <a:off x="2254966" y="3055367"/>
              <a:ext cx="26600" cy="8866"/>
            </a:xfrm>
            <a:custGeom>
              <a:avLst/>
              <a:gdLst>
                <a:gd name="connsiteX0" fmla="*/ 248 w 26600"/>
                <a:gd name="connsiteY0" fmla="*/ 39 h 8866"/>
                <a:gd name="connsiteX1" fmla="*/ 26849 w 26600"/>
                <a:gd name="connsiteY1" fmla="*/ 39 h 8866"/>
                <a:gd name="connsiteX2" fmla="*/ 26849 w 26600"/>
                <a:gd name="connsiteY2" fmla="*/ 8906 h 8866"/>
                <a:gd name="connsiteX3" fmla="*/ 2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8" y="39"/>
                  </a:moveTo>
                  <a:lnTo>
                    <a:pt x="26849" y="39"/>
                  </a:lnTo>
                  <a:lnTo>
                    <a:pt x="26849" y="8906"/>
                  </a:lnTo>
                  <a:lnTo>
                    <a:pt x="2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" name="Freeform: Shape 514">
              <a:extLst>
                <a:ext uri="{FF2B5EF4-FFF2-40B4-BE49-F238E27FC236}">
                  <a16:creationId xmlns:a16="http://schemas.microsoft.com/office/drawing/2014/main" id="{324D74F0-E1E2-4BAC-8298-8EFCB4A82362}"/>
                </a:ext>
              </a:extLst>
            </p:cNvPr>
            <p:cNvSpPr/>
            <p:nvPr/>
          </p:nvSpPr>
          <p:spPr>
            <a:xfrm>
              <a:off x="2263833" y="3055367"/>
              <a:ext cx="26600" cy="133003"/>
            </a:xfrm>
            <a:custGeom>
              <a:avLst/>
              <a:gdLst>
                <a:gd name="connsiteX0" fmla="*/ 249 w 26600"/>
                <a:gd name="connsiteY0" fmla="*/ 39 h 133003"/>
                <a:gd name="connsiteX1" fmla="*/ 26850 w 26600"/>
                <a:gd name="connsiteY1" fmla="*/ 39 h 133003"/>
                <a:gd name="connsiteX2" fmla="*/ 26850 w 26600"/>
                <a:gd name="connsiteY2" fmla="*/ 133043 h 133003"/>
                <a:gd name="connsiteX3" fmla="*/ 2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49" y="39"/>
                  </a:moveTo>
                  <a:lnTo>
                    <a:pt x="26850" y="39"/>
                  </a:lnTo>
                  <a:lnTo>
                    <a:pt x="26850" y="133043"/>
                  </a:lnTo>
                  <a:lnTo>
                    <a:pt x="2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6" name="Freeform: Shape 515">
              <a:extLst>
                <a:ext uri="{FF2B5EF4-FFF2-40B4-BE49-F238E27FC236}">
                  <a16:creationId xmlns:a16="http://schemas.microsoft.com/office/drawing/2014/main" id="{F9D3C536-C4C4-4C05-AC79-604463E38B59}"/>
                </a:ext>
              </a:extLst>
            </p:cNvPr>
            <p:cNvSpPr/>
            <p:nvPr/>
          </p:nvSpPr>
          <p:spPr>
            <a:xfrm>
              <a:off x="2263833" y="3055367"/>
              <a:ext cx="26600" cy="8866"/>
            </a:xfrm>
            <a:custGeom>
              <a:avLst/>
              <a:gdLst>
                <a:gd name="connsiteX0" fmla="*/ 249 w 26600"/>
                <a:gd name="connsiteY0" fmla="*/ 39 h 8866"/>
                <a:gd name="connsiteX1" fmla="*/ 26850 w 26600"/>
                <a:gd name="connsiteY1" fmla="*/ 39 h 8866"/>
                <a:gd name="connsiteX2" fmla="*/ 26850 w 26600"/>
                <a:gd name="connsiteY2" fmla="*/ 8906 h 8866"/>
                <a:gd name="connsiteX3" fmla="*/ 2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49" y="39"/>
                  </a:moveTo>
                  <a:lnTo>
                    <a:pt x="26850" y="39"/>
                  </a:lnTo>
                  <a:lnTo>
                    <a:pt x="26850" y="8906"/>
                  </a:lnTo>
                  <a:lnTo>
                    <a:pt x="2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7" name="Freeform: Shape 516">
              <a:extLst>
                <a:ext uri="{FF2B5EF4-FFF2-40B4-BE49-F238E27FC236}">
                  <a16:creationId xmlns:a16="http://schemas.microsoft.com/office/drawing/2014/main" id="{E5D02831-7765-4E79-950D-21EBF4DCDECC}"/>
                </a:ext>
              </a:extLst>
            </p:cNvPr>
            <p:cNvSpPr/>
            <p:nvPr/>
          </p:nvSpPr>
          <p:spPr>
            <a:xfrm>
              <a:off x="2272700" y="3055367"/>
              <a:ext cx="26600" cy="133003"/>
            </a:xfrm>
            <a:custGeom>
              <a:avLst/>
              <a:gdLst>
                <a:gd name="connsiteX0" fmla="*/ 250 w 26600"/>
                <a:gd name="connsiteY0" fmla="*/ 39 h 133003"/>
                <a:gd name="connsiteX1" fmla="*/ 26851 w 26600"/>
                <a:gd name="connsiteY1" fmla="*/ 39 h 133003"/>
                <a:gd name="connsiteX2" fmla="*/ 26851 w 26600"/>
                <a:gd name="connsiteY2" fmla="*/ 133043 h 133003"/>
                <a:gd name="connsiteX3" fmla="*/ 2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0" y="39"/>
                  </a:moveTo>
                  <a:lnTo>
                    <a:pt x="26851" y="39"/>
                  </a:lnTo>
                  <a:lnTo>
                    <a:pt x="26851" y="133043"/>
                  </a:lnTo>
                  <a:lnTo>
                    <a:pt x="2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8" name="Freeform: Shape 517">
              <a:extLst>
                <a:ext uri="{FF2B5EF4-FFF2-40B4-BE49-F238E27FC236}">
                  <a16:creationId xmlns:a16="http://schemas.microsoft.com/office/drawing/2014/main" id="{863D4EC2-D35B-46AF-9C95-7C0509A8EF48}"/>
                </a:ext>
              </a:extLst>
            </p:cNvPr>
            <p:cNvSpPr/>
            <p:nvPr/>
          </p:nvSpPr>
          <p:spPr>
            <a:xfrm>
              <a:off x="2272700" y="3055367"/>
              <a:ext cx="26600" cy="8866"/>
            </a:xfrm>
            <a:custGeom>
              <a:avLst/>
              <a:gdLst>
                <a:gd name="connsiteX0" fmla="*/ 250 w 26600"/>
                <a:gd name="connsiteY0" fmla="*/ 39 h 8866"/>
                <a:gd name="connsiteX1" fmla="*/ 26851 w 26600"/>
                <a:gd name="connsiteY1" fmla="*/ 39 h 8866"/>
                <a:gd name="connsiteX2" fmla="*/ 26851 w 26600"/>
                <a:gd name="connsiteY2" fmla="*/ 8906 h 8866"/>
                <a:gd name="connsiteX3" fmla="*/ 2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0" y="39"/>
                  </a:moveTo>
                  <a:lnTo>
                    <a:pt x="26851" y="39"/>
                  </a:lnTo>
                  <a:lnTo>
                    <a:pt x="26851" y="8906"/>
                  </a:lnTo>
                  <a:lnTo>
                    <a:pt x="2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" name="Freeform: Shape 518">
              <a:extLst>
                <a:ext uri="{FF2B5EF4-FFF2-40B4-BE49-F238E27FC236}">
                  <a16:creationId xmlns:a16="http://schemas.microsoft.com/office/drawing/2014/main" id="{09711A1D-7933-431E-BA2E-36C78B6868E1}"/>
                </a:ext>
              </a:extLst>
            </p:cNvPr>
            <p:cNvSpPr/>
            <p:nvPr/>
          </p:nvSpPr>
          <p:spPr>
            <a:xfrm>
              <a:off x="2281567" y="3055367"/>
              <a:ext cx="26600" cy="133003"/>
            </a:xfrm>
            <a:custGeom>
              <a:avLst/>
              <a:gdLst>
                <a:gd name="connsiteX0" fmla="*/ 251 w 26600"/>
                <a:gd name="connsiteY0" fmla="*/ 39 h 133003"/>
                <a:gd name="connsiteX1" fmla="*/ 26852 w 26600"/>
                <a:gd name="connsiteY1" fmla="*/ 39 h 133003"/>
                <a:gd name="connsiteX2" fmla="*/ 26852 w 26600"/>
                <a:gd name="connsiteY2" fmla="*/ 133043 h 133003"/>
                <a:gd name="connsiteX3" fmla="*/ 2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1" y="39"/>
                  </a:moveTo>
                  <a:lnTo>
                    <a:pt x="26852" y="39"/>
                  </a:lnTo>
                  <a:lnTo>
                    <a:pt x="26852" y="133043"/>
                  </a:lnTo>
                  <a:lnTo>
                    <a:pt x="2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" name="Freeform: Shape 519">
              <a:extLst>
                <a:ext uri="{FF2B5EF4-FFF2-40B4-BE49-F238E27FC236}">
                  <a16:creationId xmlns:a16="http://schemas.microsoft.com/office/drawing/2014/main" id="{E4D342C4-FE20-4948-B2C5-2D2A3FAEDEB2}"/>
                </a:ext>
              </a:extLst>
            </p:cNvPr>
            <p:cNvSpPr/>
            <p:nvPr/>
          </p:nvSpPr>
          <p:spPr>
            <a:xfrm>
              <a:off x="2281567" y="3055367"/>
              <a:ext cx="26600" cy="8866"/>
            </a:xfrm>
            <a:custGeom>
              <a:avLst/>
              <a:gdLst>
                <a:gd name="connsiteX0" fmla="*/ 251 w 26600"/>
                <a:gd name="connsiteY0" fmla="*/ 39 h 8866"/>
                <a:gd name="connsiteX1" fmla="*/ 26852 w 26600"/>
                <a:gd name="connsiteY1" fmla="*/ 39 h 8866"/>
                <a:gd name="connsiteX2" fmla="*/ 26852 w 26600"/>
                <a:gd name="connsiteY2" fmla="*/ 8906 h 8866"/>
                <a:gd name="connsiteX3" fmla="*/ 2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1" y="39"/>
                  </a:moveTo>
                  <a:lnTo>
                    <a:pt x="26852" y="39"/>
                  </a:lnTo>
                  <a:lnTo>
                    <a:pt x="26852" y="8906"/>
                  </a:lnTo>
                  <a:lnTo>
                    <a:pt x="2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" name="Freeform: Shape 520">
              <a:extLst>
                <a:ext uri="{FF2B5EF4-FFF2-40B4-BE49-F238E27FC236}">
                  <a16:creationId xmlns:a16="http://schemas.microsoft.com/office/drawing/2014/main" id="{7F7E6DFE-9F30-41E6-9E18-E8FC005BB8B3}"/>
                </a:ext>
              </a:extLst>
            </p:cNvPr>
            <p:cNvSpPr/>
            <p:nvPr/>
          </p:nvSpPr>
          <p:spPr>
            <a:xfrm>
              <a:off x="2290434" y="3055367"/>
              <a:ext cx="26600" cy="133003"/>
            </a:xfrm>
            <a:custGeom>
              <a:avLst/>
              <a:gdLst>
                <a:gd name="connsiteX0" fmla="*/ 252 w 26600"/>
                <a:gd name="connsiteY0" fmla="*/ 39 h 133003"/>
                <a:gd name="connsiteX1" fmla="*/ 26853 w 26600"/>
                <a:gd name="connsiteY1" fmla="*/ 39 h 133003"/>
                <a:gd name="connsiteX2" fmla="*/ 26853 w 26600"/>
                <a:gd name="connsiteY2" fmla="*/ 133043 h 133003"/>
                <a:gd name="connsiteX3" fmla="*/ 2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2" y="39"/>
                  </a:moveTo>
                  <a:lnTo>
                    <a:pt x="26853" y="39"/>
                  </a:lnTo>
                  <a:lnTo>
                    <a:pt x="26853" y="133043"/>
                  </a:lnTo>
                  <a:lnTo>
                    <a:pt x="2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" name="Freeform: Shape 521">
              <a:extLst>
                <a:ext uri="{FF2B5EF4-FFF2-40B4-BE49-F238E27FC236}">
                  <a16:creationId xmlns:a16="http://schemas.microsoft.com/office/drawing/2014/main" id="{46328D59-F5B2-45B4-9FC7-8AF1760B50FB}"/>
                </a:ext>
              </a:extLst>
            </p:cNvPr>
            <p:cNvSpPr/>
            <p:nvPr/>
          </p:nvSpPr>
          <p:spPr>
            <a:xfrm>
              <a:off x="2290434" y="3055367"/>
              <a:ext cx="26600" cy="8866"/>
            </a:xfrm>
            <a:custGeom>
              <a:avLst/>
              <a:gdLst>
                <a:gd name="connsiteX0" fmla="*/ 252 w 26600"/>
                <a:gd name="connsiteY0" fmla="*/ 39 h 8866"/>
                <a:gd name="connsiteX1" fmla="*/ 26853 w 26600"/>
                <a:gd name="connsiteY1" fmla="*/ 39 h 8866"/>
                <a:gd name="connsiteX2" fmla="*/ 26853 w 26600"/>
                <a:gd name="connsiteY2" fmla="*/ 8906 h 8866"/>
                <a:gd name="connsiteX3" fmla="*/ 2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2" y="39"/>
                  </a:moveTo>
                  <a:lnTo>
                    <a:pt x="26853" y="39"/>
                  </a:lnTo>
                  <a:lnTo>
                    <a:pt x="26853" y="8906"/>
                  </a:lnTo>
                  <a:lnTo>
                    <a:pt x="2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" name="Freeform: Shape 522">
              <a:extLst>
                <a:ext uri="{FF2B5EF4-FFF2-40B4-BE49-F238E27FC236}">
                  <a16:creationId xmlns:a16="http://schemas.microsoft.com/office/drawing/2014/main" id="{76F91B29-6626-449B-9823-5D15B7296D73}"/>
                </a:ext>
              </a:extLst>
            </p:cNvPr>
            <p:cNvSpPr/>
            <p:nvPr/>
          </p:nvSpPr>
          <p:spPr>
            <a:xfrm>
              <a:off x="2299301" y="3055367"/>
              <a:ext cx="26600" cy="133003"/>
            </a:xfrm>
            <a:custGeom>
              <a:avLst/>
              <a:gdLst>
                <a:gd name="connsiteX0" fmla="*/ 253 w 26600"/>
                <a:gd name="connsiteY0" fmla="*/ 39 h 133003"/>
                <a:gd name="connsiteX1" fmla="*/ 26854 w 26600"/>
                <a:gd name="connsiteY1" fmla="*/ 39 h 133003"/>
                <a:gd name="connsiteX2" fmla="*/ 26854 w 26600"/>
                <a:gd name="connsiteY2" fmla="*/ 133043 h 133003"/>
                <a:gd name="connsiteX3" fmla="*/ 2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3" y="39"/>
                  </a:moveTo>
                  <a:lnTo>
                    <a:pt x="26854" y="39"/>
                  </a:lnTo>
                  <a:lnTo>
                    <a:pt x="26854" y="133043"/>
                  </a:lnTo>
                  <a:lnTo>
                    <a:pt x="2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" name="Freeform: Shape 523">
              <a:extLst>
                <a:ext uri="{FF2B5EF4-FFF2-40B4-BE49-F238E27FC236}">
                  <a16:creationId xmlns:a16="http://schemas.microsoft.com/office/drawing/2014/main" id="{17F4191E-56C9-447E-B39E-4D0CE3DD1C59}"/>
                </a:ext>
              </a:extLst>
            </p:cNvPr>
            <p:cNvSpPr/>
            <p:nvPr/>
          </p:nvSpPr>
          <p:spPr>
            <a:xfrm>
              <a:off x="2299301" y="3055367"/>
              <a:ext cx="26600" cy="8866"/>
            </a:xfrm>
            <a:custGeom>
              <a:avLst/>
              <a:gdLst>
                <a:gd name="connsiteX0" fmla="*/ 253 w 26600"/>
                <a:gd name="connsiteY0" fmla="*/ 39 h 8866"/>
                <a:gd name="connsiteX1" fmla="*/ 26854 w 26600"/>
                <a:gd name="connsiteY1" fmla="*/ 39 h 8866"/>
                <a:gd name="connsiteX2" fmla="*/ 26854 w 26600"/>
                <a:gd name="connsiteY2" fmla="*/ 8906 h 8866"/>
                <a:gd name="connsiteX3" fmla="*/ 2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3" y="39"/>
                  </a:moveTo>
                  <a:lnTo>
                    <a:pt x="26854" y="39"/>
                  </a:lnTo>
                  <a:lnTo>
                    <a:pt x="26854" y="8906"/>
                  </a:lnTo>
                  <a:lnTo>
                    <a:pt x="2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5" name="Freeform: Shape 524">
              <a:extLst>
                <a:ext uri="{FF2B5EF4-FFF2-40B4-BE49-F238E27FC236}">
                  <a16:creationId xmlns:a16="http://schemas.microsoft.com/office/drawing/2014/main" id="{F788D0CF-DD8C-4DC5-983A-791AD76A5156}"/>
                </a:ext>
              </a:extLst>
            </p:cNvPr>
            <p:cNvSpPr/>
            <p:nvPr/>
          </p:nvSpPr>
          <p:spPr>
            <a:xfrm>
              <a:off x="2308167" y="3055367"/>
              <a:ext cx="26600" cy="133003"/>
            </a:xfrm>
            <a:custGeom>
              <a:avLst/>
              <a:gdLst>
                <a:gd name="connsiteX0" fmla="*/ 254 w 26600"/>
                <a:gd name="connsiteY0" fmla="*/ 39 h 133003"/>
                <a:gd name="connsiteX1" fmla="*/ 26855 w 26600"/>
                <a:gd name="connsiteY1" fmla="*/ 39 h 133003"/>
                <a:gd name="connsiteX2" fmla="*/ 26855 w 26600"/>
                <a:gd name="connsiteY2" fmla="*/ 133043 h 133003"/>
                <a:gd name="connsiteX3" fmla="*/ 2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4" y="39"/>
                  </a:moveTo>
                  <a:lnTo>
                    <a:pt x="26855" y="39"/>
                  </a:lnTo>
                  <a:lnTo>
                    <a:pt x="26855" y="133043"/>
                  </a:lnTo>
                  <a:lnTo>
                    <a:pt x="2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6" name="Freeform: Shape 525">
              <a:extLst>
                <a:ext uri="{FF2B5EF4-FFF2-40B4-BE49-F238E27FC236}">
                  <a16:creationId xmlns:a16="http://schemas.microsoft.com/office/drawing/2014/main" id="{1FCCA36B-E092-47FE-9830-28939798CF76}"/>
                </a:ext>
              </a:extLst>
            </p:cNvPr>
            <p:cNvSpPr/>
            <p:nvPr/>
          </p:nvSpPr>
          <p:spPr>
            <a:xfrm>
              <a:off x="2308167" y="3055367"/>
              <a:ext cx="26600" cy="8866"/>
            </a:xfrm>
            <a:custGeom>
              <a:avLst/>
              <a:gdLst>
                <a:gd name="connsiteX0" fmla="*/ 254 w 26600"/>
                <a:gd name="connsiteY0" fmla="*/ 39 h 8866"/>
                <a:gd name="connsiteX1" fmla="*/ 26855 w 26600"/>
                <a:gd name="connsiteY1" fmla="*/ 39 h 8866"/>
                <a:gd name="connsiteX2" fmla="*/ 26855 w 26600"/>
                <a:gd name="connsiteY2" fmla="*/ 8906 h 8866"/>
                <a:gd name="connsiteX3" fmla="*/ 2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4" y="39"/>
                  </a:moveTo>
                  <a:lnTo>
                    <a:pt x="26855" y="39"/>
                  </a:lnTo>
                  <a:lnTo>
                    <a:pt x="26855" y="8906"/>
                  </a:lnTo>
                  <a:lnTo>
                    <a:pt x="2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7" name="Freeform: Shape 526">
              <a:extLst>
                <a:ext uri="{FF2B5EF4-FFF2-40B4-BE49-F238E27FC236}">
                  <a16:creationId xmlns:a16="http://schemas.microsoft.com/office/drawing/2014/main" id="{1727D8FA-0BFF-4898-B0F4-B153B95C0EE5}"/>
                </a:ext>
              </a:extLst>
            </p:cNvPr>
            <p:cNvSpPr/>
            <p:nvPr/>
          </p:nvSpPr>
          <p:spPr>
            <a:xfrm>
              <a:off x="2317034" y="3055367"/>
              <a:ext cx="26600" cy="133003"/>
            </a:xfrm>
            <a:custGeom>
              <a:avLst/>
              <a:gdLst>
                <a:gd name="connsiteX0" fmla="*/ 255 w 26600"/>
                <a:gd name="connsiteY0" fmla="*/ 39 h 133003"/>
                <a:gd name="connsiteX1" fmla="*/ 26856 w 26600"/>
                <a:gd name="connsiteY1" fmla="*/ 39 h 133003"/>
                <a:gd name="connsiteX2" fmla="*/ 26856 w 26600"/>
                <a:gd name="connsiteY2" fmla="*/ 133043 h 133003"/>
                <a:gd name="connsiteX3" fmla="*/ 2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5" y="39"/>
                  </a:moveTo>
                  <a:lnTo>
                    <a:pt x="26856" y="39"/>
                  </a:lnTo>
                  <a:lnTo>
                    <a:pt x="26856" y="133043"/>
                  </a:lnTo>
                  <a:lnTo>
                    <a:pt x="2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8" name="Freeform: Shape 527">
              <a:extLst>
                <a:ext uri="{FF2B5EF4-FFF2-40B4-BE49-F238E27FC236}">
                  <a16:creationId xmlns:a16="http://schemas.microsoft.com/office/drawing/2014/main" id="{1D1FC0DF-B17B-4A67-9CCD-020CD2C89F0A}"/>
                </a:ext>
              </a:extLst>
            </p:cNvPr>
            <p:cNvSpPr/>
            <p:nvPr/>
          </p:nvSpPr>
          <p:spPr>
            <a:xfrm>
              <a:off x="2317034" y="3055367"/>
              <a:ext cx="26600" cy="8866"/>
            </a:xfrm>
            <a:custGeom>
              <a:avLst/>
              <a:gdLst>
                <a:gd name="connsiteX0" fmla="*/ 255 w 26600"/>
                <a:gd name="connsiteY0" fmla="*/ 39 h 8866"/>
                <a:gd name="connsiteX1" fmla="*/ 26856 w 26600"/>
                <a:gd name="connsiteY1" fmla="*/ 39 h 8866"/>
                <a:gd name="connsiteX2" fmla="*/ 26856 w 26600"/>
                <a:gd name="connsiteY2" fmla="*/ 8906 h 8866"/>
                <a:gd name="connsiteX3" fmla="*/ 2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5" y="39"/>
                  </a:moveTo>
                  <a:lnTo>
                    <a:pt x="26856" y="39"/>
                  </a:lnTo>
                  <a:lnTo>
                    <a:pt x="26856" y="8906"/>
                  </a:lnTo>
                  <a:lnTo>
                    <a:pt x="2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9" name="Freeform: Shape 528">
              <a:extLst>
                <a:ext uri="{FF2B5EF4-FFF2-40B4-BE49-F238E27FC236}">
                  <a16:creationId xmlns:a16="http://schemas.microsoft.com/office/drawing/2014/main" id="{21B83BA1-83DC-496E-8BB4-0A92190994B6}"/>
                </a:ext>
              </a:extLst>
            </p:cNvPr>
            <p:cNvSpPr/>
            <p:nvPr/>
          </p:nvSpPr>
          <p:spPr>
            <a:xfrm>
              <a:off x="2325901" y="3055367"/>
              <a:ext cx="26600" cy="133003"/>
            </a:xfrm>
            <a:custGeom>
              <a:avLst/>
              <a:gdLst>
                <a:gd name="connsiteX0" fmla="*/ 256 w 26600"/>
                <a:gd name="connsiteY0" fmla="*/ 39 h 133003"/>
                <a:gd name="connsiteX1" fmla="*/ 26857 w 26600"/>
                <a:gd name="connsiteY1" fmla="*/ 39 h 133003"/>
                <a:gd name="connsiteX2" fmla="*/ 26857 w 26600"/>
                <a:gd name="connsiteY2" fmla="*/ 133043 h 133003"/>
                <a:gd name="connsiteX3" fmla="*/ 2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6" y="39"/>
                  </a:moveTo>
                  <a:lnTo>
                    <a:pt x="26857" y="39"/>
                  </a:lnTo>
                  <a:lnTo>
                    <a:pt x="26857" y="133043"/>
                  </a:lnTo>
                  <a:lnTo>
                    <a:pt x="2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0" name="Freeform: Shape 529">
              <a:extLst>
                <a:ext uri="{FF2B5EF4-FFF2-40B4-BE49-F238E27FC236}">
                  <a16:creationId xmlns:a16="http://schemas.microsoft.com/office/drawing/2014/main" id="{40D53FBD-9208-4FCA-B4ED-B0F0447A00CA}"/>
                </a:ext>
              </a:extLst>
            </p:cNvPr>
            <p:cNvSpPr/>
            <p:nvPr/>
          </p:nvSpPr>
          <p:spPr>
            <a:xfrm>
              <a:off x="2325901" y="3055367"/>
              <a:ext cx="26600" cy="8866"/>
            </a:xfrm>
            <a:custGeom>
              <a:avLst/>
              <a:gdLst>
                <a:gd name="connsiteX0" fmla="*/ 256 w 26600"/>
                <a:gd name="connsiteY0" fmla="*/ 39 h 8866"/>
                <a:gd name="connsiteX1" fmla="*/ 26857 w 26600"/>
                <a:gd name="connsiteY1" fmla="*/ 39 h 8866"/>
                <a:gd name="connsiteX2" fmla="*/ 26857 w 26600"/>
                <a:gd name="connsiteY2" fmla="*/ 8906 h 8866"/>
                <a:gd name="connsiteX3" fmla="*/ 2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6" y="39"/>
                  </a:moveTo>
                  <a:lnTo>
                    <a:pt x="26857" y="39"/>
                  </a:lnTo>
                  <a:lnTo>
                    <a:pt x="26857" y="8906"/>
                  </a:lnTo>
                  <a:lnTo>
                    <a:pt x="2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1" name="Freeform: Shape 530">
              <a:extLst>
                <a:ext uri="{FF2B5EF4-FFF2-40B4-BE49-F238E27FC236}">
                  <a16:creationId xmlns:a16="http://schemas.microsoft.com/office/drawing/2014/main" id="{2E2A4059-F68F-4523-82D5-69AF4D36F746}"/>
                </a:ext>
              </a:extLst>
            </p:cNvPr>
            <p:cNvSpPr/>
            <p:nvPr/>
          </p:nvSpPr>
          <p:spPr>
            <a:xfrm>
              <a:off x="2334768" y="3055367"/>
              <a:ext cx="26600" cy="133003"/>
            </a:xfrm>
            <a:custGeom>
              <a:avLst/>
              <a:gdLst>
                <a:gd name="connsiteX0" fmla="*/ 257 w 26600"/>
                <a:gd name="connsiteY0" fmla="*/ 39 h 133003"/>
                <a:gd name="connsiteX1" fmla="*/ 26858 w 26600"/>
                <a:gd name="connsiteY1" fmla="*/ 39 h 133003"/>
                <a:gd name="connsiteX2" fmla="*/ 26858 w 26600"/>
                <a:gd name="connsiteY2" fmla="*/ 133043 h 133003"/>
                <a:gd name="connsiteX3" fmla="*/ 2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7" y="39"/>
                  </a:moveTo>
                  <a:lnTo>
                    <a:pt x="26858" y="39"/>
                  </a:lnTo>
                  <a:lnTo>
                    <a:pt x="26858" y="133043"/>
                  </a:lnTo>
                  <a:lnTo>
                    <a:pt x="2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" name="Freeform: Shape 531">
              <a:extLst>
                <a:ext uri="{FF2B5EF4-FFF2-40B4-BE49-F238E27FC236}">
                  <a16:creationId xmlns:a16="http://schemas.microsoft.com/office/drawing/2014/main" id="{9B2FA25F-867F-4500-AF05-2ABA898F0A60}"/>
                </a:ext>
              </a:extLst>
            </p:cNvPr>
            <p:cNvSpPr/>
            <p:nvPr/>
          </p:nvSpPr>
          <p:spPr>
            <a:xfrm>
              <a:off x="2334768" y="3055367"/>
              <a:ext cx="26600" cy="8866"/>
            </a:xfrm>
            <a:custGeom>
              <a:avLst/>
              <a:gdLst>
                <a:gd name="connsiteX0" fmla="*/ 257 w 26600"/>
                <a:gd name="connsiteY0" fmla="*/ 39 h 8866"/>
                <a:gd name="connsiteX1" fmla="*/ 26858 w 26600"/>
                <a:gd name="connsiteY1" fmla="*/ 39 h 8866"/>
                <a:gd name="connsiteX2" fmla="*/ 26858 w 26600"/>
                <a:gd name="connsiteY2" fmla="*/ 8906 h 8866"/>
                <a:gd name="connsiteX3" fmla="*/ 2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7" y="39"/>
                  </a:moveTo>
                  <a:lnTo>
                    <a:pt x="26858" y="39"/>
                  </a:lnTo>
                  <a:lnTo>
                    <a:pt x="26858" y="8906"/>
                  </a:lnTo>
                  <a:lnTo>
                    <a:pt x="2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" name="Freeform: Shape 532">
              <a:extLst>
                <a:ext uri="{FF2B5EF4-FFF2-40B4-BE49-F238E27FC236}">
                  <a16:creationId xmlns:a16="http://schemas.microsoft.com/office/drawing/2014/main" id="{08719A12-F64C-4610-A786-4DCD571449C6}"/>
                </a:ext>
              </a:extLst>
            </p:cNvPr>
            <p:cNvSpPr/>
            <p:nvPr/>
          </p:nvSpPr>
          <p:spPr>
            <a:xfrm>
              <a:off x="2343635" y="3055367"/>
              <a:ext cx="26600" cy="133003"/>
            </a:xfrm>
            <a:custGeom>
              <a:avLst/>
              <a:gdLst>
                <a:gd name="connsiteX0" fmla="*/ 258 w 26600"/>
                <a:gd name="connsiteY0" fmla="*/ 39 h 133003"/>
                <a:gd name="connsiteX1" fmla="*/ 26859 w 26600"/>
                <a:gd name="connsiteY1" fmla="*/ 39 h 133003"/>
                <a:gd name="connsiteX2" fmla="*/ 26859 w 26600"/>
                <a:gd name="connsiteY2" fmla="*/ 133043 h 133003"/>
                <a:gd name="connsiteX3" fmla="*/ 2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8" y="39"/>
                  </a:moveTo>
                  <a:lnTo>
                    <a:pt x="26859" y="39"/>
                  </a:lnTo>
                  <a:lnTo>
                    <a:pt x="26859" y="133043"/>
                  </a:lnTo>
                  <a:lnTo>
                    <a:pt x="2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" name="Freeform: Shape 533">
              <a:extLst>
                <a:ext uri="{FF2B5EF4-FFF2-40B4-BE49-F238E27FC236}">
                  <a16:creationId xmlns:a16="http://schemas.microsoft.com/office/drawing/2014/main" id="{5C4B50C6-8450-435B-8F4B-AF2C551E88C2}"/>
                </a:ext>
              </a:extLst>
            </p:cNvPr>
            <p:cNvSpPr/>
            <p:nvPr/>
          </p:nvSpPr>
          <p:spPr>
            <a:xfrm>
              <a:off x="2343635" y="3055367"/>
              <a:ext cx="26600" cy="8866"/>
            </a:xfrm>
            <a:custGeom>
              <a:avLst/>
              <a:gdLst>
                <a:gd name="connsiteX0" fmla="*/ 258 w 26600"/>
                <a:gd name="connsiteY0" fmla="*/ 39 h 8866"/>
                <a:gd name="connsiteX1" fmla="*/ 26859 w 26600"/>
                <a:gd name="connsiteY1" fmla="*/ 39 h 8866"/>
                <a:gd name="connsiteX2" fmla="*/ 26859 w 26600"/>
                <a:gd name="connsiteY2" fmla="*/ 8906 h 8866"/>
                <a:gd name="connsiteX3" fmla="*/ 2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8" y="39"/>
                  </a:moveTo>
                  <a:lnTo>
                    <a:pt x="26859" y="39"/>
                  </a:lnTo>
                  <a:lnTo>
                    <a:pt x="26859" y="8906"/>
                  </a:lnTo>
                  <a:lnTo>
                    <a:pt x="2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" name="Freeform: Shape 534">
              <a:extLst>
                <a:ext uri="{FF2B5EF4-FFF2-40B4-BE49-F238E27FC236}">
                  <a16:creationId xmlns:a16="http://schemas.microsoft.com/office/drawing/2014/main" id="{1274113E-E24A-4590-8B5D-3603A6AE4A56}"/>
                </a:ext>
              </a:extLst>
            </p:cNvPr>
            <p:cNvSpPr/>
            <p:nvPr/>
          </p:nvSpPr>
          <p:spPr>
            <a:xfrm>
              <a:off x="2352502" y="3055367"/>
              <a:ext cx="26600" cy="133003"/>
            </a:xfrm>
            <a:custGeom>
              <a:avLst/>
              <a:gdLst>
                <a:gd name="connsiteX0" fmla="*/ 259 w 26600"/>
                <a:gd name="connsiteY0" fmla="*/ 39 h 133003"/>
                <a:gd name="connsiteX1" fmla="*/ 26860 w 26600"/>
                <a:gd name="connsiteY1" fmla="*/ 39 h 133003"/>
                <a:gd name="connsiteX2" fmla="*/ 26860 w 26600"/>
                <a:gd name="connsiteY2" fmla="*/ 133043 h 133003"/>
                <a:gd name="connsiteX3" fmla="*/ 2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59" y="39"/>
                  </a:moveTo>
                  <a:lnTo>
                    <a:pt x="26860" y="39"/>
                  </a:lnTo>
                  <a:lnTo>
                    <a:pt x="26860" y="133043"/>
                  </a:lnTo>
                  <a:lnTo>
                    <a:pt x="2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" name="Freeform: Shape 535">
              <a:extLst>
                <a:ext uri="{FF2B5EF4-FFF2-40B4-BE49-F238E27FC236}">
                  <a16:creationId xmlns:a16="http://schemas.microsoft.com/office/drawing/2014/main" id="{0CBFE40B-76C8-4857-BE4A-594AA15C7211}"/>
                </a:ext>
              </a:extLst>
            </p:cNvPr>
            <p:cNvSpPr/>
            <p:nvPr/>
          </p:nvSpPr>
          <p:spPr>
            <a:xfrm>
              <a:off x="2352502" y="3055367"/>
              <a:ext cx="26600" cy="8866"/>
            </a:xfrm>
            <a:custGeom>
              <a:avLst/>
              <a:gdLst>
                <a:gd name="connsiteX0" fmla="*/ 259 w 26600"/>
                <a:gd name="connsiteY0" fmla="*/ 39 h 8866"/>
                <a:gd name="connsiteX1" fmla="*/ 26860 w 26600"/>
                <a:gd name="connsiteY1" fmla="*/ 39 h 8866"/>
                <a:gd name="connsiteX2" fmla="*/ 26860 w 26600"/>
                <a:gd name="connsiteY2" fmla="*/ 8906 h 8866"/>
                <a:gd name="connsiteX3" fmla="*/ 2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59" y="39"/>
                  </a:moveTo>
                  <a:lnTo>
                    <a:pt x="26860" y="39"/>
                  </a:lnTo>
                  <a:lnTo>
                    <a:pt x="26860" y="8906"/>
                  </a:lnTo>
                  <a:lnTo>
                    <a:pt x="2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" name="Freeform: Shape 536">
              <a:extLst>
                <a:ext uri="{FF2B5EF4-FFF2-40B4-BE49-F238E27FC236}">
                  <a16:creationId xmlns:a16="http://schemas.microsoft.com/office/drawing/2014/main" id="{9A7E1B68-F945-45C0-8C6A-F69F4193E000}"/>
                </a:ext>
              </a:extLst>
            </p:cNvPr>
            <p:cNvSpPr/>
            <p:nvPr/>
          </p:nvSpPr>
          <p:spPr>
            <a:xfrm>
              <a:off x="2361369" y="3055367"/>
              <a:ext cx="26600" cy="133003"/>
            </a:xfrm>
            <a:custGeom>
              <a:avLst/>
              <a:gdLst>
                <a:gd name="connsiteX0" fmla="*/ 260 w 26600"/>
                <a:gd name="connsiteY0" fmla="*/ 39 h 133003"/>
                <a:gd name="connsiteX1" fmla="*/ 26861 w 26600"/>
                <a:gd name="connsiteY1" fmla="*/ 39 h 133003"/>
                <a:gd name="connsiteX2" fmla="*/ 26861 w 26600"/>
                <a:gd name="connsiteY2" fmla="*/ 133043 h 133003"/>
                <a:gd name="connsiteX3" fmla="*/ 2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0" y="39"/>
                  </a:moveTo>
                  <a:lnTo>
                    <a:pt x="26861" y="39"/>
                  </a:lnTo>
                  <a:lnTo>
                    <a:pt x="26861" y="133043"/>
                  </a:lnTo>
                  <a:lnTo>
                    <a:pt x="2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" name="Freeform: Shape 537">
              <a:extLst>
                <a:ext uri="{FF2B5EF4-FFF2-40B4-BE49-F238E27FC236}">
                  <a16:creationId xmlns:a16="http://schemas.microsoft.com/office/drawing/2014/main" id="{76E3C893-D519-45B9-8B12-B9644E56619E}"/>
                </a:ext>
              </a:extLst>
            </p:cNvPr>
            <p:cNvSpPr/>
            <p:nvPr/>
          </p:nvSpPr>
          <p:spPr>
            <a:xfrm>
              <a:off x="2361369" y="3055367"/>
              <a:ext cx="26600" cy="8866"/>
            </a:xfrm>
            <a:custGeom>
              <a:avLst/>
              <a:gdLst>
                <a:gd name="connsiteX0" fmla="*/ 260 w 26600"/>
                <a:gd name="connsiteY0" fmla="*/ 39 h 8866"/>
                <a:gd name="connsiteX1" fmla="*/ 26861 w 26600"/>
                <a:gd name="connsiteY1" fmla="*/ 39 h 8866"/>
                <a:gd name="connsiteX2" fmla="*/ 26861 w 26600"/>
                <a:gd name="connsiteY2" fmla="*/ 8906 h 8866"/>
                <a:gd name="connsiteX3" fmla="*/ 2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0" y="39"/>
                  </a:moveTo>
                  <a:lnTo>
                    <a:pt x="26861" y="39"/>
                  </a:lnTo>
                  <a:lnTo>
                    <a:pt x="26861" y="8906"/>
                  </a:lnTo>
                  <a:lnTo>
                    <a:pt x="2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" name="Freeform: Shape 538">
              <a:extLst>
                <a:ext uri="{FF2B5EF4-FFF2-40B4-BE49-F238E27FC236}">
                  <a16:creationId xmlns:a16="http://schemas.microsoft.com/office/drawing/2014/main" id="{087BB71F-4973-4B32-8A93-68CBDBF15027}"/>
                </a:ext>
              </a:extLst>
            </p:cNvPr>
            <p:cNvSpPr/>
            <p:nvPr/>
          </p:nvSpPr>
          <p:spPr>
            <a:xfrm>
              <a:off x="2370236" y="3055367"/>
              <a:ext cx="26600" cy="133003"/>
            </a:xfrm>
            <a:custGeom>
              <a:avLst/>
              <a:gdLst>
                <a:gd name="connsiteX0" fmla="*/ 261 w 26600"/>
                <a:gd name="connsiteY0" fmla="*/ 39 h 133003"/>
                <a:gd name="connsiteX1" fmla="*/ 26862 w 26600"/>
                <a:gd name="connsiteY1" fmla="*/ 39 h 133003"/>
                <a:gd name="connsiteX2" fmla="*/ 26862 w 26600"/>
                <a:gd name="connsiteY2" fmla="*/ 133043 h 133003"/>
                <a:gd name="connsiteX3" fmla="*/ 2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1" y="39"/>
                  </a:moveTo>
                  <a:lnTo>
                    <a:pt x="26862" y="39"/>
                  </a:lnTo>
                  <a:lnTo>
                    <a:pt x="26862" y="133043"/>
                  </a:lnTo>
                  <a:lnTo>
                    <a:pt x="2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" name="Freeform: Shape 539">
              <a:extLst>
                <a:ext uri="{FF2B5EF4-FFF2-40B4-BE49-F238E27FC236}">
                  <a16:creationId xmlns:a16="http://schemas.microsoft.com/office/drawing/2014/main" id="{4E479191-9448-48D2-ADE4-AAFC8FAAA9A9}"/>
                </a:ext>
              </a:extLst>
            </p:cNvPr>
            <p:cNvSpPr/>
            <p:nvPr/>
          </p:nvSpPr>
          <p:spPr>
            <a:xfrm>
              <a:off x="2370236" y="3055367"/>
              <a:ext cx="26600" cy="8866"/>
            </a:xfrm>
            <a:custGeom>
              <a:avLst/>
              <a:gdLst>
                <a:gd name="connsiteX0" fmla="*/ 261 w 26600"/>
                <a:gd name="connsiteY0" fmla="*/ 39 h 8866"/>
                <a:gd name="connsiteX1" fmla="*/ 26862 w 26600"/>
                <a:gd name="connsiteY1" fmla="*/ 39 h 8866"/>
                <a:gd name="connsiteX2" fmla="*/ 26862 w 26600"/>
                <a:gd name="connsiteY2" fmla="*/ 8906 h 8866"/>
                <a:gd name="connsiteX3" fmla="*/ 2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1" y="39"/>
                  </a:moveTo>
                  <a:lnTo>
                    <a:pt x="26862" y="39"/>
                  </a:lnTo>
                  <a:lnTo>
                    <a:pt x="26862" y="8906"/>
                  </a:lnTo>
                  <a:lnTo>
                    <a:pt x="2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" name="Freeform: Shape 540">
              <a:extLst>
                <a:ext uri="{FF2B5EF4-FFF2-40B4-BE49-F238E27FC236}">
                  <a16:creationId xmlns:a16="http://schemas.microsoft.com/office/drawing/2014/main" id="{0D645212-A462-43A1-AD5E-853BCF2E0F1F}"/>
                </a:ext>
              </a:extLst>
            </p:cNvPr>
            <p:cNvSpPr/>
            <p:nvPr/>
          </p:nvSpPr>
          <p:spPr>
            <a:xfrm>
              <a:off x="2379103" y="3055367"/>
              <a:ext cx="26600" cy="133003"/>
            </a:xfrm>
            <a:custGeom>
              <a:avLst/>
              <a:gdLst>
                <a:gd name="connsiteX0" fmla="*/ 262 w 26600"/>
                <a:gd name="connsiteY0" fmla="*/ 39 h 133003"/>
                <a:gd name="connsiteX1" fmla="*/ 26863 w 26600"/>
                <a:gd name="connsiteY1" fmla="*/ 39 h 133003"/>
                <a:gd name="connsiteX2" fmla="*/ 26863 w 26600"/>
                <a:gd name="connsiteY2" fmla="*/ 133043 h 133003"/>
                <a:gd name="connsiteX3" fmla="*/ 2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2" y="39"/>
                  </a:moveTo>
                  <a:lnTo>
                    <a:pt x="26863" y="39"/>
                  </a:lnTo>
                  <a:lnTo>
                    <a:pt x="26863" y="133043"/>
                  </a:lnTo>
                  <a:lnTo>
                    <a:pt x="2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" name="Freeform: Shape 541">
              <a:extLst>
                <a:ext uri="{FF2B5EF4-FFF2-40B4-BE49-F238E27FC236}">
                  <a16:creationId xmlns:a16="http://schemas.microsoft.com/office/drawing/2014/main" id="{36665473-24AA-488C-A0B5-FB6492D647DF}"/>
                </a:ext>
              </a:extLst>
            </p:cNvPr>
            <p:cNvSpPr/>
            <p:nvPr/>
          </p:nvSpPr>
          <p:spPr>
            <a:xfrm>
              <a:off x="2379103" y="3055367"/>
              <a:ext cx="26600" cy="8866"/>
            </a:xfrm>
            <a:custGeom>
              <a:avLst/>
              <a:gdLst>
                <a:gd name="connsiteX0" fmla="*/ 262 w 26600"/>
                <a:gd name="connsiteY0" fmla="*/ 39 h 8866"/>
                <a:gd name="connsiteX1" fmla="*/ 26863 w 26600"/>
                <a:gd name="connsiteY1" fmla="*/ 39 h 8866"/>
                <a:gd name="connsiteX2" fmla="*/ 26863 w 26600"/>
                <a:gd name="connsiteY2" fmla="*/ 8906 h 8866"/>
                <a:gd name="connsiteX3" fmla="*/ 2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2" y="39"/>
                  </a:moveTo>
                  <a:lnTo>
                    <a:pt x="26863" y="39"/>
                  </a:lnTo>
                  <a:lnTo>
                    <a:pt x="26863" y="8906"/>
                  </a:lnTo>
                  <a:lnTo>
                    <a:pt x="2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" name="Freeform: Shape 542">
              <a:extLst>
                <a:ext uri="{FF2B5EF4-FFF2-40B4-BE49-F238E27FC236}">
                  <a16:creationId xmlns:a16="http://schemas.microsoft.com/office/drawing/2014/main" id="{AACE88BD-D21F-436D-BD29-E27DA30EB947}"/>
                </a:ext>
              </a:extLst>
            </p:cNvPr>
            <p:cNvSpPr/>
            <p:nvPr/>
          </p:nvSpPr>
          <p:spPr>
            <a:xfrm>
              <a:off x="2387970" y="3055367"/>
              <a:ext cx="26600" cy="133003"/>
            </a:xfrm>
            <a:custGeom>
              <a:avLst/>
              <a:gdLst>
                <a:gd name="connsiteX0" fmla="*/ 263 w 26600"/>
                <a:gd name="connsiteY0" fmla="*/ 39 h 133003"/>
                <a:gd name="connsiteX1" fmla="*/ 26864 w 26600"/>
                <a:gd name="connsiteY1" fmla="*/ 39 h 133003"/>
                <a:gd name="connsiteX2" fmla="*/ 26864 w 26600"/>
                <a:gd name="connsiteY2" fmla="*/ 133043 h 133003"/>
                <a:gd name="connsiteX3" fmla="*/ 2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3" y="39"/>
                  </a:moveTo>
                  <a:lnTo>
                    <a:pt x="26864" y="39"/>
                  </a:lnTo>
                  <a:lnTo>
                    <a:pt x="26864" y="133043"/>
                  </a:lnTo>
                  <a:lnTo>
                    <a:pt x="2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4" name="Freeform: Shape 543">
              <a:extLst>
                <a:ext uri="{FF2B5EF4-FFF2-40B4-BE49-F238E27FC236}">
                  <a16:creationId xmlns:a16="http://schemas.microsoft.com/office/drawing/2014/main" id="{676D48FD-32A3-4392-9180-F00B65830EF3}"/>
                </a:ext>
              </a:extLst>
            </p:cNvPr>
            <p:cNvSpPr/>
            <p:nvPr/>
          </p:nvSpPr>
          <p:spPr>
            <a:xfrm>
              <a:off x="2387970" y="3055367"/>
              <a:ext cx="26600" cy="8866"/>
            </a:xfrm>
            <a:custGeom>
              <a:avLst/>
              <a:gdLst>
                <a:gd name="connsiteX0" fmla="*/ 263 w 26600"/>
                <a:gd name="connsiteY0" fmla="*/ 39 h 8866"/>
                <a:gd name="connsiteX1" fmla="*/ 26864 w 26600"/>
                <a:gd name="connsiteY1" fmla="*/ 39 h 8866"/>
                <a:gd name="connsiteX2" fmla="*/ 26864 w 26600"/>
                <a:gd name="connsiteY2" fmla="*/ 8906 h 8866"/>
                <a:gd name="connsiteX3" fmla="*/ 2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3" y="39"/>
                  </a:moveTo>
                  <a:lnTo>
                    <a:pt x="26864" y="39"/>
                  </a:lnTo>
                  <a:lnTo>
                    <a:pt x="26864" y="8906"/>
                  </a:lnTo>
                  <a:lnTo>
                    <a:pt x="2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5" name="Freeform: Shape 544">
              <a:extLst>
                <a:ext uri="{FF2B5EF4-FFF2-40B4-BE49-F238E27FC236}">
                  <a16:creationId xmlns:a16="http://schemas.microsoft.com/office/drawing/2014/main" id="{B90B21B3-B15F-4E4A-B537-312AFBAB30EA}"/>
                </a:ext>
              </a:extLst>
            </p:cNvPr>
            <p:cNvSpPr/>
            <p:nvPr/>
          </p:nvSpPr>
          <p:spPr>
            <a:xfrm>
              <a:off x="2396837" y="3055367"/>
              <a:ext cx="26600" cy="133003"/>
            </a:xfrm>
            <a:custGeom>
              <a:avLst/>
              <a:gdLst>
                <a:gd name="connsiteX0" fmla="*/ 264 w 26600"/>
                <a:gd name="connsiteY0" fmla="*/ 39 h 133003"/>
                <a:gd name="connsiteX1" fmla="*/ 26865 w 26600"/>
                <a:gd name="connsiteY1" fmla="*/ 39 h 133003"/>
                <a:gd name="connsiteX2" fmla="*/ 26865 w 26600"/>
                <a:gd name="connsiteY2" fmla="*/ 133043 h 133003"/>
                <a:gd name="connsiteX3" fmla="*/ 2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4" y="39"/>
                  </a:moveTo>
                  <a:lnTo>
                    <a:pt x="26865" y="39"/>
                  </a:lnTo>
                  <a:lnTo>
                    <a:pt x="26865" y="133043"/>
                  </a:lnTo>
                  <a:lnTo>
                    <a:pt x="2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6" name="Freeform: Shape 545">
              <a:extLst>
                <a:ext uri="{FF2B5EF4-FFF2-40B4-BE49-F238E27FC236}">
                  <a16:creationId xmlns:a16="http://schemas.microsoft.com/office/drawing/2014/main" id="{6DE07F5D-21E1-4266-84EA-96E58B402640}"/>
                </a:ext>
              </a:extLst>
            </p:cNvPr>
            <p:cNvSpPr/>
            <p:nvPr/>
          </p:nvSpPr>
          <p:spPr>
            <a:xfrm>
              <a:off x="2396837" y="3055367"/>
              <a:ext cx="26600" cy="8866"/>
            </a:xfrm>
            <a:custGeom>
              <a:avLst/>
              <a:gdLst>
                <a:gd name="connsiteX0" fmla="*/ 264 w 26600"/>
                <a:gd name="connsiteY0" fmla="*/ 39 h 8866"/>
                <a:gd name="connsiteX1" fmla="*/ 26865 w 26600"/>
                <a:gd name="connsiteY1" fmla="*/ 39 h 8866"/>
                <a:gd name="connsiteX2" fmla="*/ 26865 w 26600"/>
                <a:gd name="connsiteY2" fmla="*/ 8906 h 8866"/>
                <a:gd name="connsiteX3" fmla="*/ 2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4" y="39"/>
                  </a:moveTo>
                  <a:lnTo>
                    <a:pt x="26865" y="39"/>
                  </a:lnTo>
                  <a:lnTo>
                    <a:pt x="26865" y="8906"/>
                  </a:lnTo>
                  <a:lnTo>
                    <a:pt x="2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7" name="Freeform: Shape 546">
              <a:extLst>
                <a:ext uri="{FF2B5EF4-FFF2-40B4-BE49-F238E27FC236}">
                  <a16:creationId xmlns:a16="http://schemas.microsoft.com/office/drawing/2014/main" id="{8BEB32C1-CB7A-499A-95AE-B2F8CB01D0EF}"/>
                </a:ext>
              </a:extLst>
            </p:cNvPr>
            <p:cNvSpPr/>
            <p:nvPr/>
          </p:nvSpPr>
          <p:spPr>
            <a:xfrm>
              <a:off x="2405703" y="3055367"/>
              <a:ext cx="26600" cy="133003"/>
            </a:xfrm>
            <a:custGeom>
              <a:avLst/>
              <a:gdLst>
                <a:gd name="connsiteX0" fmla="*/ 265 w 26600"/>
                <a:gd name="connsiteY0" fmla="*/ 39 h 133003"/>
                <a:gd name="connsiteX1" fmla="*/ 26866 w 26600"/>
                <a:gd name="connsiteY1" fmla="*/ 39 h 133003"/>
                <a:gd name="connsiteX2" fmla="*/ 26866 w 26600"/>
                <a:gd name="connsiteY2" fmla="*/ 133043 h 133003"/>
                <a:gd name="connsiteX3" fmla="*/ 2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5" y="39"/>
                  </a:moveTo>
                  <a:lnTo>
                    <a:pt x="26866" y="39"/>
                  </a:lnTo>
                  <a:lnTo>
                    <a:pt x="26866" y="133043"/>
                  </a:lnTo>
                  <a:lnTo>
                    <a:pt x="2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8" name="Freeform: Shape 547">
              <a:extLst>
                <a:ext uri="{FF2B5EF4-FFF2-40B4-BE49-F238E27FC236}">
                  <a16:creationId xmlns:a16="http://schemas.microsoft.com/office/drawing/2014/main" id="{571BFDE2-D3C2-41EC-999B-2318FF0DF451}"/>
                </a:ext>
              </a:extLst>
            </p:cNvPr>
            <p:cNvSpPr/>
            <p:nvPr/>
          </p:nvSpPr>
          <p:spPr>
            <a:xfrm>
              <a:off x="2405703" y="3055367"/>
              <a:ext cx="26600" cy="8866"/>
            </a:xfrm>
            <a:custGeom>
              <a:avLst/>
              <a:gdLst>
                <a:gd name="connsiteX0" fmla="*/ 265 w 26600"/>
                <a:gd name="connsiteY0" fmla="*/ 39 h 8866"/>
                <a:gd name="connsiteX1" fmla="*/ 26866 w 26600"/>
                <a:gd name="connsiteY1" fmla="*/ 39 h 8866"/>
                <a:gd name="connsiteX2" fmla="*/ 26866 w 26600"/>
                <a:gd name="connsiteY2" fmla="*/ 8906 h 8866"/>
                <a:gd name="connsiteX3" fmla="*/ 2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5" y="39"/>
                  </a:moveTo>
                  <a:lnTo>
                    <a:pt x="26866" y="39"/>
                  </a:lnTo>
                  <a:lnTo>
                    <a:pt x="26866" y="8906"/>
                  </a:lnTo>
                  <a:lnTo>
                    <a:pt x="2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" name="Freeform: Shape 548">
              <a:extLst>
                <a:ext uri="{FF2B5EF4-FFF2-40B4-BE49-F238E27FC236}">
                  <a16:creationId xmlns:a16="http://schemas.microsoft.com/office/drawing/2014/main" id="{C3F1DE94-79CB-4549-9809-38D1F4028019}"/>
                </a:ext>
              </a:extLst>
            </p:cNvPr>
            <p:cNvSpPr/>
            <p:nvPr/>
          </p:nvSpPr>
          <p:spPr>
            <a:xfrm>
              <a:off x="2414570" y="3055367"/>
              <a:ext cx="26600" cy="133003"/>
            </a:xfrm>
            <a:custGeom>
              <a:avLst/>
              <a:gdLst>
                <a:gd name="connsiteX0" fmla="*/ 266 w 26600"/>
                <a:gd name="connsiteY0" fmla="*/ 39 h 133003"/>
                <a:gd name="connsiteX1" fmla="*/ 26867 w 26600"/>
                <a:gd name="connsiteY1" fmla="*/ 39 h 133003"/>
                <a:gd name="connsiteX2" fmla="*/ 26867 w 26600"/>
                <a:gd name="connsiteY2" fmla="*/ 133043 h 133003"/>
                <a:gd name="connsiteX3" fmla="*/ 2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6" y="39"/>
                  </a:moveTo>
                  <a:lnTo>
                    <a:pt x="26867" y="39"/>
                  </a:lnTo>
                  <a:lnTo>
                    <a:pt x="26867" y="133043"/>
                  </a:lnTo>
                  <a:lnTo>
                    <a:pt x="2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" name="Freeform: Shape 549">
              <a:extLst>
                <a:ext uri="{FF2B5EF4-FFF2-40B4-BE49-F238E27FC236}">
                  <a16:creationId xmlns:a16="http://schemas.microsoft.com/office/drawing/2014/main" id="{973FCCCA-CD6E-4272-AB87-7FF2856C4B17}"/>
                </a:ext>
              </a:extLst>
            </p:cNvPr>
            <p:cNvSpPr/>
            <p:nvPr/>
          </p:nvSpPr>
          <p:spPr>
            <a:xfrm>
              <a:off x="2414570" y="3055367"/>
              <a:ext cx="26600" cy="8866"/>
            </a:xfrm>
            <a:custGeom>
              <a:avLst/>
              <a:gdLst>
                <a:gd name="connsiteX0" fmla="*/ 266 w 26600"/>
                <a:gd name="connsiteY0" fmla="*/ 39 h 8866"/>
                <a:gd name="connsiteX1" fmla="*/ 26867 w 26600"/>
                <a:gd name="connsiteY1" fmla="*/ 39 h 8866"/>
                <a:gd name="connsiteX2" fmla="*/ 26867 w 26600"/>
                <a:gd name="connsiteY2" fmla="*/ 8906 h 8866"/>
                <a:gd name="connsiteX3" fmla="*/ 2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6" y="39"/>
                  </a:moveTo>
                  <a:lnTo>
                    <a:pt x="26867" y="39"/>
                  </a:lnTo>
                  <a:lnTo>
                    <a:pt x="26867" y="8906"/>
                  </a:lnTo>
                  <a:lnTo>
                    <a:pt x="2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B04DB0A6-1E63-46B7-8D90-ED31EB2244C0}"/>
                </a:ext>
              </a:extLst>
            </p:cNvPr>
            <p:cNvSpPr/>
            <p:nvPr/>
          </p:nvSpPr>
          <p:spPr>
            <a:xfrm>
              <a:off x="2423437" y="3055367"/>
              <a:ext cx="26600" cy="133003"/>
            </a:xfrm>
            <a:custGeom>
              <a:avLst/>
              <a:gdLst>
                <a:gd name="connsiteX0" fmla="*/ 267 w 26600"/>
                <a:gd name="connsiteY0" fmla="*/ 39 h 133003"/>
                <a:gd name="connsiteX1" fmla="*/ 26868 w 26600"/>
                <a:gd name="connsiteY1" fmla="*/ 39 h 133003"/>
                <a:gd name="connsiteX2" fmla="*/ 26868 w 26600"/>
                <a:gd name="connsiteY2" fmla="*/ 133043 h 133003"/>
                <a:gd name="connsiteX3" fmla="*/ 2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7" y="39"/>
                  </a:moveTo>
                  <a:lnTo>
                    <a:pt x="26868" y="39"/>
                  </a:lnTo>
                  <a:lnTo>
                    <a:pt x="26868" y="133043"/>
                  </a:lnTo>
                  <a:lnTo>
                    <a:pt x="2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1031E10D-BCA8-480C-98FB-2A0CD10A17FC}"/>
                </a:ext>
              </a:extLst>
            </p:cNvPr>
            <p:cNvSpPr/>
            <p:nvPr/>
          </p:nvSpPr>
          <p:spPr>
            <a:xfrm>
              <a:off x="2423437" y="3055367"/>
              <a:ext cx="26600" cy="8866"/>
            </a:xfrm>
            <a:custGeom>
              <a:avLst/>
              <a:gdLst>
                <a:gd name="connsiteX0" fmla="*/ 267 w 26600"/>
                <a:gd name="connsiteY0" fmla="*/ 39 h 8866"/>
                <a:gd name="connsiteX1" fmla="*/ 26868 w 26600"/>
                <a:gd name="connsiteY1" fmla="*/ 39 h 8866"/>
                <a:gd name="connsiteX2" fmla="*/ 26868 w 26600"/>
                <a:gd name="connsiteY2" fmla="*/ 8906 h 8866"/>
                <a:gd name="connsiteX3" fmla="*/ 2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7" y="39"/>
                  </a:moveTo>
                  <a:lnTo>
                    <a:pt x="26868" y="39"/>
                  </a:lnTo>
                  <a:lnTo>
                    <a:pt x="26868" y="8906"/>
                  </a:lnTo>
                  <a:lnTo>
                    <a:pt x="2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" name="Freeform: Shape 552">
              <a:extLst>
                <a:ext uri="{FF2B5EF4-FFF2-40B4-BE49-F238E27FC236}">
                  <a16:creationId xmlns:a16="http://schemas.microsoft.com/office/drawing/2014/main" id="{A515DDCD-CDD7-4CCE-A80E-BD23BCDC96A2}"/>
                </a:ext>
              </a:extLst>
            </p:cNvPr>
            <p:cNvSpPr/>
            <p:nvPr/>
          </p:nvSpPr>
          <p:spPr>
            <a:xfrm>
              <a:off x="2432304" y="3055367"/>
              <a:ext cx="26600" cy="133003"/>
            </a:xfrm>
            <a:custGeom>
              <a:avLst/>
              <a:gdLst>
                <a:gd name="connsiteX0" fmla="*/ 268 w 26600"/>
                <a:gd name="connsiteY0" fmla="*/ 39 h 133003"/>
                <a:gd name="connsiteX1" fmla="*/ 26869 w 26600"/>
                <a:gd name="connsiteY1" fmla="*/ 39 h 133003"/>
                <a:gd name="connsiteX2" fmla="*/ 26869 w 26600"/>
                <a:gd name="connsiteY2" fmla="*/ 133043 h 133003"/>
                <a:gd name="connsiteX3" fmla="*/ 2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8" y="39"/>
                  </a:moveTo>
                  <a:lnTo>
                    <a:pt x="26869" y="39"/>
                  </a:lnTo>
                  <a:lnTo>
                    <a:pt x="26869" y="133043"/>
                  </a:lnTo>
                  <a:lnTo>
                    <a:pt x="2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" name="Freeform: Shape 553">
              <a:extLst>
                <a:ext uri="{FF2B5EF4-FFF2-40B4-BE49-F238E27FC236}">
                  <a16:creationId xmlns:a16="http://schemas.microsoft.com/office/drawing/2014/main" id="{C7FBF134-D564-460E-89EC-6B66BD48DA1C}"/>
                </a:ext>
              </a:extLst>
            </p:cNvPr>
            <p:cNvSpPr/>
            <p:nvPr/>
          </p:nvSpPr>
          <p:spPr>
            <a:xfrm>
              <a:off x="2432304" y="3055367"/>
              <a:ext cx="26600" cy="8866"/>
            </a:xfrm>
            <a:custGeom>
              <a:avLst/>
              <a:gdLst>
                <a:gd name="connsiteX0" fmla="*/ 268 w 26600"/>
                <a:gd name="connsiteY0" fmla="*/ 39 h 8866"/>
                <a:gd name="connsiteX1" fmla="*/ 26869 w 26600"/>
                <a:gd name="connsiteY1" fmla="*/ 39 h 8866"/>
                <a:gd name="connsiteX2" fmla="*/ 26869 w 26600"/>
                <a:gd name="connsiteY2" fmla="*/ 8906 h 8866"/>
                <a:gd name="connsiteX3" fmla="*/ 2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8" y="39"/>
                  </a:moveTo>
                  <a:lnTo>
                    <a:pt x="26869" y="39"/>
                  </a:lnTo>
                  <a:lnTo>
                    <a:pt x="26869" y="8906"/>
                  </a:lnTo>
                  <a:lnTo>
                    <a:pt x="2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" name="Freeform: Shape 554">
              <a:extLst>
                <a:ext uri="{FF2B5EF4-FFF2-40B4-BE49-F238E27FC236}">
                  <a16:creationId xmlns:a16="http://schemas.microsoft.com/office/drawing/2014/main" id="{B15B94A4-546D-4E9F-AFD7-CC6F9B5E2BEF}"/>
                </a:ext>
              </a:extLst>
            </p:cNvPr>
            <p:cNvSpPr/>
            <p:nvPr/>
          </p:nvSpPr>
          <p:spPr>
            <a:xfrm>
              <a:off x="2441171" y="3055367"/>
              <a:ext cx="26600" cy="133003"/>
            </a:xfrm>
            <a:custGeom>
              <a:avLst/>
              <a:gdLst>
                <a:gd name="connsiteX0" fmla="*/ 269 w 26600"/>
                <a:gd name="connsiteY0" fmla="*/ 39 h 133003"/>
                <a:gd name="connsiteX1" fmla="*/ 26870 w 26600"/>
                <a:gd name="connsiteY1" fmla="*/ 39 h 133003"/>
                <a:gd name="connsiteX2" fmla="*/ 26870 w 26600"/>
                <a:gd name="connsiteY2" fmla="*/ 133043 h 133003"/>
                <a:gd name="connsiteX3" fmla="*/ 2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69" y="39"/>
                  </a:moveTo>
                  <a:lnTo>
                    <a:pt x="26870" y="39"/>
                  </a:lnTo>
                  <a:lnTo>
                    <a:pt x="26870" y="133043"/>
                  </a:lnTo>
                  <a:lnTo>
                    <a:pt x="2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AA49903E-DEDA-429E-B903-5E8F00459ECD}"/>
                </a:ext>
              </a:extLst>
            </p:cNvPr>
            <p:cNvSpPr/>
            <p:nvPr/>
          </p:nvSpPr>
          <p:spPr>
            <a:xfrm>
              <a:off x="2441171" y="3055367"/>
              <a:ext cx="26600" cy="8866"/>
            </a:xfrm>
            <a:custGeom>
              <a:avLst/>
              <a:gdLst>
                <a:gd name="connsiteX0" fmla="*/ 269 w 26600"/>
                <a:gd name="connsiteY0" fmla="*/ 39 h 8866"/>
                <a:gd name="connsiteX1" fmla="*/ 26870 w 26600"/>
                <a:gd name="connsiteY1" fmla="*/ 39 h 8866"/>
                <a:gd name="connsiteX2" fmla="*/ 26870 w 26600"/>
                <a:gd name="connsiteY2" fmla="*/ 8906 h 8866"/>
                <a:gd name="connsiteX3" fmla="*/ 2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69" y="39"/>
                  </a:moveTo>
                  <a:lnTo>
                    <a:pt x="26870" y="39"/>
                  </a:lnTo>
                  <a:lnTo>
                    <a:pt x="26870" y="8906"/>
                  </a:lnTo>
                  <a:lnTo>
                    <a:pt x="2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" name="Freeform: Shape 556">
              <a:extLst>
                <a:ext uri="{FF2B5EF4-FFF2-40B4-BE49-F238E27FC236}">
                  <a16:creationId xmlns:a16="http://schemas.microsoft.com/office/drawing/2014/main" id="{9198F938-6BDA-4BA7-82A7-06064B317948}"/>
                </a:ext>
              </a:extLst>
            </p:cNvPr>
            <p:cNvSpPr/>
            <p:nvPr/>
          </p:nvSpPr>
          <p:spPr>
            <a:xfrm>
              <a:off x="2450038" y="3055367"/>
              <a:ext cx="26600" cy="133003"/>
            </a:xfrm>
            <a:custGeom>
              <a:avLst/>
              <a:gdLst>
                <a:gd name="connsiteX0" fmla="*/ 270 w 26600"/>
                <a:gd name="connsiteY0" fmla="*/ 39 h 133003"/>
                <a:gd name="connsiteX1" fmla="*/ 26871 w 26600"/>
                <a:gd name="connsiteY1" fmla="*/ 39 h 133003"/>
                <a:gd name="connsiteX2" fmla="*/ 26871 w 26600"/>
                <a:gd name="connsiteY2" fmla="*/ 133043 h 133003"/>
                <a:gd name="connsiteX3" fmla="*/ 2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0" y="39"/>
                  </a:moveTo>
                  <a:lnTo>
                    <a:pt x="26871" y="39"/>
                  </a:lnTo>
                  <a:lnTo>
                    <a:pt x="26871" y="133043"/>
                  </a:lnTo>
                  <a:lnTo>
                    <a:pt x="2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" name="Freeform: Shape 557">
              <a:extLst>
                <a:ext uri="{FF2B5EF4-FFF2-40B4-BE49-F238E27FC236}">
                  <a16:creationId xmlns:a16="http://schemas.microsoft.com/office/drawing/2014/main" id="{BDFD1668-FD25-41D2-967C-CF214E6C3620}"/>
                </a:ext>
              </a:extLst>
            </p:cNvPr>
            <p:cNvSpPr/>
            <p:nvPr/>
          </p:nvSpPr>
          <p:spPr>
            <a:xfrm>
              <a:off x="2450038" y="3055367"/>
              <a:ext cx="26600" cy="8866"/>
            </a:xfrm>
            <a:custGeom>
              <a:avLst/>
              <a:gdLst>
                <a:gd name="connsiteX0" fmla="*/ 270 w 26600"/>
                <a:gd name="connsiteY0" fmla="*/ 39 h 8866"/>
                <a:gd name="connsiteX1" fmla="*/ 26871 w 26600"/>
                <a:gd name="connsiteY1" fmla="*/ 39 h 8866"/>
                <a:gd name="connsiteX2" fmla="*/ 26871 w 26600"/>
                <a:gd name="connsiteY2" fmla="*/ 8906 h 8866"/>
                <a:gd name="connsiteX3" fmla="*/ 2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0" y="39"/>
                  </a:moveTo>
                  <a:lnTo>
                    <a:pt x="26871" y="39"/>
                  </a:lnTo>
                  <a:lnTo>
                    <a:pt x="26871" y="8906"/>
                  </a:lnTo>
                  <a:lnTo>
                    <a:pt x="2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" name="Freeform: Shape 558">
              <a:extLst>
                <a:ext uri="{FF2B5EF4-FFF2-40B4-BE49-F238E27FC236}">
                  <a16:creationId xmlns:a16="http://schemas.microsoft.com/office/drawing/2014/main" id="{BF26D2C6-9838-45BB-B3A1-F1565390DA72}"/>
                </a:ext>
              </a:extLst>
            </p:cNvPr>
            <p:cNvSpPr/>
            <p:nvPr/>
          </p:nvSpPr>
          <p:spPr>
            <a:xfrm>
              <a:off x="2458905" y="3055367"/>
              <a:ext cx="26600" cy="133003"/>
            </a:xfrm>
            <a:custGeom>
              <a:avLst/>
              <a:gdLst>
                <a:gd name="connsiteX0" fmla="*/ 271 w 26600"/>
                <a:gd name="connsiteY0" fmla="*/ 39 h 133003"/>
                <a:gd name="connsiteX1" fmla="*/ 26872 w 26600"/>
                <a:gd name="connsiteY1" fmla="*/ 39 h 133003"/>
                <a:gd name="connsiteX2" fmla="*/ 26872 w 26600"/>
                <a:gd name="connsiteY2" fmla="*/ 133043 h 133003"/>
                <a:gd name="connsiteX3" fmla="*/ 2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1" y="39"/>
                  </a:moveTo>
                  <a:lnTo>
                    <a:pt x="26872" y="39"/>
                  </a:lnTo>
                  <a:lnTo>
                    <a:pt x="26872" y="133043"/>
                  </a:lnTo>
                  <a:lnTo>
                    <a:pt x="2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" name="Freeform: Shape 559">
              <a:extLst>
                <a:ext uri="{FF2B5EF4-FFF2-40B4-BE49-F238E27FC236}">
                  <a16:creationId xmlns:a16="http://schemas.microsoft.com/office/drawing/2014/main" id="{37FBDFC4-E545-403B-A067-D50E75B0829A}"/>
                </a:ext>
              </a:extLst>
            </p:cNvPr>
            <p:cNvSpPr/>
            <p:nvPr/>
          </p:nvSpPr>
          <p:spPr>
            <a:xfrm>
              <a:off x="2458905" y="3055367"/>
              <a:ext cx="26600" cy="8866"/>
            </a:xfrm>
            <a:custGeom>
              <a:avLst/>
              <a:gdLst>
                <a:gd name="connsiteX0" fmla="*/ 271 w 26600"/>
                <a:gd name="connsiteY0" fmla="*/ 39 h 8866"/>
                <a:gd name="connsiteX1" fmla="*/ 26872 w 26600"/>
                <a:gd name="connsiteY1" fmla="*/ 39 h 8866"/>
                <a:gd name="connsiteX2" fmla="*/ 26872 w 26600"/>
                <a:gd name="connsiteY2" fmla="*/ 8906 h 8866"/>
                <a:gd name="connsiteX3" fmla="*/ 2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1" y="39"/>
                  </a:moveTo>
                  <a:lnTo>
                    <a:pt x="26872" y="39"/>
                  </a:lnTo>
                  <a:lnTo>
                    <a:pt x="26872" y="8906"/>
                  </a:lnTo>
                  <a:lnTo>
                    <a:pt x="2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1" name="Freeform: Shape 560">
              <a:extLst>
                <a:ext uri="{FF2B5EF4-FFF2-40B4-BE49-F238E27FC236}">
                  <a16:creationId xmlns:a16="http://schemas.microsoft.com/office/drawing/2014/main" id="{50AEBE48-5ED9-48C7-9821-25BFCEB6C3EC}"/>
                </a:ext>
              </a:extLst>
            </p:cNvPr>
            <p:cNvSpPr/>
            <p:nvPr/>
          </p:nvSpPr>
          <p:spPr>
            <a:xfrm>
              <a:off x="2467772" y="3055367"/>
              <a:ext cx="26600" cy="133003"/>
            </a:xfrm>
            <a:custGeom>
              <a:avLst/>
              <a:gdLst>
                <a:gd name="connsiteX0" fmla="*/ 272 w 26600"/>
                <a:gd name="connsiteY0" fmla="*/ 39 h 133003"/>
                <a:gd name="connsiteX1" fmla="*/ 26873 w 26600"/>
                <a:gd name="connsiteY1" fmla="*/ 39 h 133003"/>
                <a:gd name="connsiteX2" fmla="*/ 26873 w 26600"/>
                <a:gd name="connsiteY2" fmla="*/ 133043 h 133003"/>
                <a:gd name="connsiteX3" fmla="*/ 2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2" y="39"/>
                  </a:moveTo>
                  <a:lnTo>
                    <a:pt x="26873" y="39"/>
                  </a:lnTo>
                  <a:lnTo>
                    <a:pt x="26873" y="133043"/>
                  </a:lnTo>
                  <a:lnTo>
                    <a:pt x="2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2" name="Freeform: Shape 561">
              <a:extLst>
                <a:ext uri="{FF2B5EF4-FFF2-40B4-BE49-F238E27FC236}">
                  <a16:creationId xmlns:a16="http://schemas.microsoft.com/office/drawing/2014/main" id="{42A78230-3D80-4429-B213-20FF2D33427A}"/>
                </a:ext>
              </a:extLst>
            </p:cNvPr>
            <p:cNvSpPr/>
            <p:nvPr/>
          </p:nvSpPr>
          <p:spPr>
            <a:xfrm>
              <a:off x="2467772" y="3055367"/>
              <a:ext cx="26600" cy="8866"/>
            </a:xfrm>
            <a:custGeom>
              <a:avLst/>
              <a:gdLst>
                <a:gd name="connsiteX0" fmla="*/ 272 w 26600"/>
                <a:gd name="connsiteY0" fmla="*/ 39 h 8866"/>
                <a:gd name="connsiteX1" fmla="*/ 26873 w 26600"/>
                <a:gd name="connsiteY1" fmla="*/ 39 h 8866"/>
                <a:gd name="connsiteX2" fmla="*/ 26873 w 26600"/>
                <a:gd name="connsiteY2" fmla="*/ 8906 h 8866"/>
                <a:gd name="connsiteX3" fmla="*/ 2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2" y="39"/>
                  </a:moveTo>
                  <a:lnTo>
                    <a:pt x="26873" y="39"/>
                  </a:lnTo>
                  <a:lnTo>
                    <a:pt x="26873" y="8906"/>
                  </a:lnTo>
                  <a:lnTo>
                    <a:pt x="2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01537D8F-DF79-49E5-B8BD-1F26D204BD71}"/>
                </a:ext>
              </a:extLst>
            </p:cNvPr>
            <p:cNvSpPr/>
            <p:nvPr/>
          </p:nvSpPr>
          <p:spPr>
            <a:xfrm>
              <a:off x="2476639" y="3055367"/>
              <a:ext cx="26600" cy="133003"/>
            </a:xfrm>
            <a:custGeom>
              <a:avLst/>
              <a:gdLst>
                <a:gd name="connsiteX0" fmla="*/ 273 w 26600"/>
                <a:gd name="connsiteY0" fmla="*/ 39 h 133003"/>
                <a:gd name="connsiteX1" fmla="*/ 26874 w 26600"/>
                <a:gd name="connsiteY1" fmla="*/ 39 h 133003"/>
                <a:gd name="connsiteX2" fmla="*/ 26874 w 26600"/>
                <a:gd name="connsiteY2" fmla="*/ 133043 h 133003"/>
                <a:gd name="connsiteX3" fmla="*/ 2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3" y="39"/>
                  </a:moveTo>
                  <a:lnTo>
                    <a:pt x="26874" y="39"/>
                  </a:lnTo>
                  <a:lnTo>
                    <a:pt x="26874" y="133043"/>
                  </a:lnTo>
                  <a:lnTo>
                    <a:pt x="2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4" name="Freeform: Shape 563">
              <a:extLst>
                <a:ext uri="{FF2B5EF4-FFF2-40B4-BE49-F238E27FC236}">
                  <a16:creationId xmlns:a16="http://schemas.microsoft.com/office/drawing/2014/main" id="{BD3B520C-ED00-4DBB-91DA-8422ABB5C13E}"/>
                </a:ext>
              </a:extLst>
            </p:cNvPr>
            <p:cNvSpPr/>
            <p:nvPr/>
          </p:nvSpPr>
          <p:spPr>
            <a:xfrm>
              <a:off x="2476639" y="3055367"/>
              <a:ext cx="26600" cy="8866"/>
            </a:xfrm>
            <a:custGeom>
              <a:avLst/>
              <a:gdLst>
                <a:gd name="connsiteX0" fmla="*/ 273 w 26600"/>
                <a:gd name="connsiteY0" fmla="*/ 39 h 8866"/>
                <a:gd name="connsiteX1" fmla="*/ 26874 w 26600"/>
                <a:gd name="connsiteY1" fmla="*/ 39 h 8866"/>
                <a:gd name="connsiteX2" fmla="*/ 26874 w 26600"/>
                <a:gd name="connsiteY2" fmla="*/ 8906 h 8866"/>
                <a:gd name="connsiteX3" fmla="*/ 2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3" y="39"/>
                  </a:moveTo>
                  <a:lnTo>
                    <a:pt x="26874" y="39"/>
                  </a:lnTo>
                  <a:lnTo>
                    <a:pt x="26874" y="8906"/>
                  </a:lnTo>
                  <a:lnTo>
                    <a:pt x="2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5" name="Freeform: Shape 564">
              <a:extLst>
                <a:ext uri="{FF2B5EF4-FFF2-40B4-BE49-F238E27FC236}">
                  <a16:creationId xmlns:a16="http://schemas.microsoft.com/office/drawing/2014/main" id="{3855E29B-043B-4C8D-ABE7-CA4CA9F62148}"/>
                </a:ext>
              </a:extLst>
            </p:cNvPr>
            <p:cNvSpPr/>
            <p:nvPr/>
          </p:nvSpPr>
          <p:spPr>
            <a:xfrm>
              <a:off x="2485506" y="3055367"/>
              <a:ext cx="26600" cy="133003"/>
            </a:xfrm>
            <a:custGeom>
              <a:avLst/>
              <a:gdLst>
                <a:gd name="connsiteX0" fmla="*/ 274 w 26600"/>
                <a:gd name="connsiteY0" fmla="*/ 39 h 133003"/>
                <a:gd name="connsiteX1" fmla="*/ 26875 w 26600"/>
                <a:gd name="connsiteY1" fmla="*/ 39 h 133003"/>
                <a:gd name="connsiteX2" fmla="*/ 26875 w 26600"/>
                <a:gd name="connsiteY2" fmla="*/ 133043 h 133003"/>
                <a:gd name="connsiteX3" fmla="*/ 2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4" y="39"/>
                  </a:moveTo>
                  <a:lnTo>
                    <a:pt x="26875" y="39"/>
                  </a:lnTo>
                  <a:lnTo>
                    <a:pt x="26875" y="133043"/>
                  </a:lnTo>
                  <a:lnTo>
                    <a:pt x="2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Freeform: Shape 565">
              <a:extLst>
                <a:ext uri="{FF2B5EF4-FFF2-40B4-BE49-F238E27FC236}">
                  <a16:creationId xmlns:a16="http://schemas.microsoft.com/office/drawing/2014/main" id="{5EEA9021-78F6-43CF-950E-088C8B909E1E}"/>
                </a:ext>
              </a:extLst>
            </p:cNvPr>
            <p:cNvSpPr/>
            <p:nvPr/>
          </p:nvSpPr>
          <p:spPr>
            <a:xfrm>
              <a:off x="2485506" y="3055367"/>
              <a:ext cx="26600" cy="8866"/>
            </a:xfrm>
            <a:custGeom>
              <a:avLst/>
              <a:gdLst>
                <a:gd name="connsiteX0" fmla="*/ 274 w 26600"/>
                <a:gd name="connsiteY0" fmla="*/ 39 h 8866"/>
                <a:gd name="connsiteX1" fmla="*/ 26875 w 26600"/>
                <a:gd name="connsiteY1" fmla="*/ 39 h 8866"/>
                <a:gd name="connsiteX2" fmla="*/ 26875 w 26600"/>
                <a:gd name="connsiteY2" fmla="*/ 8906 h 8866"/>
                <a:gd name="connsiteX3" fmla="*/ 2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4" y="39"/>
                  </a:moveTo>
                  <a:lnTo>
                    <a:pt x="26875" y="39"/>
                  </a:lnTo>
                  <a:lnTo>
                    <a:pt x="26875" y="8906"/>
                  </a:lnTo>
                  <a:lnTo>
                    <a:pt x="2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EE28E08C-634E-4E87-BA79-F638A4493086}"/>
                </a:ext>
              </a:extLst>
            </p:cNvPr>
            <p:cNvSpPr/>
            <p:nvPr/>
          </p:nvSpPr>
          <p:spPr>
            <a:xfrm>
              <a:off x="2494373" y="3055367"/>
              <a:ext cx="26600" cy="133003"/>
            </a:xfrm>
            <a:custGeom>
              <a:avLst/>
              <a:gdLst>
                <a:gd name="connsiteX0" fmla="*/ 275 w 26600"/>
                <a:gd name="connsiteY0" fmla="*/ 39 h 133003"/>
                <a:gd name="connsiteX1" fmla="*/ 26876 w 26600"/>
                <a:gd name="connsiteY1" fmla="*/ 39 h 133003"/>
                <a:gd name="connsiteX2" fmla="*/ 26876 w 26600"/>
                <a:gd name="connsiteY2" fmla="*/ 133043 h 133003"/>
                <a:gd name="connsiteX3" fmla="*/ 2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5" y="39"/>
                  </a:moveTo>
                  <a:lnTo>
                    <a:pt x="26876" y="39"/>
                  </a:lnTo>
                  <a:lnTo>
                    <a:pt x="26876" y="133043"/>
                  </a:lnTo>
                  <a:lnTo>
                    <a:pt x="2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8" name="Freeform: Shape 567">
              <a:extLst>
                <a:ext uri="{FF2B5EF4-FFF2-40B4-BE49-F238E27FC236}">
                  <a16:creationId xmlns:a16="http://schemas.microsoft.com/office/drawing/2014/main" id="{477FF045-B8BC-4AB9-BA34-519E9CF785AE}"/>
                </a:ext>
              </a:extLst>
            </p:cNvPr>
            <p:cNvSpPr/>
            <p:nvPr/>
          </p:nvSpPr>
          <p:spPr>
            <a:xfrm>
              <a:off x="2494373" y="3055367"/>
              <a:ext cx="26600" cy="8866"/>
            </a:xfrm>
            <a:custGeom>
              <a:avLst/>
              <a:gdLst>
                <a:gd name="connsiteX0" fmla="*/ 275 w 26600"/>
                <a:gd name="connsiteY0" fmla="*/ 39 h 8866"/>
                <a:gd name="connsiteX1" fmla="*/ 26876 w 26600"/>
                <a:gd name="connsiteY1" fmla="*/ 39 h 8866"/>
                <a:gd name="connsiteX2" fmla="*/ 26876 w 26600"/>
                <a:gd name="connsiteY2" fmla="*/ 8906 h 8866"/>
                <a:gd name="connsiteX3" fmla="*/ 2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5" y="39"/>
                  </a:moveTo>
                  <a:lnTo>
                    <a:pt x="26876" y="39"/>
                  </a:lnTo>
                  <a:lnTo>
                    <a:pt x="26876" y="8906"/>
                  </a:lnTo>
                  <a:lnTo>
                    <a:pt x="2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9" name="Freeform: Shape 568">
              <a:extLst>
                <a:ext uri="{FF2B5EF4-FFF2-40B4-BE49-F238E27FC236}">
                  <a16:creationId xmlns:a16="http://schemas.microsoft.com/office/drawing/2014/main" id="{F6C5039A-E932-4F21-9806-831AC78EA1C4}"/>
                </a:ext>
              </a:extLst>
            </p:cNvPr>
            <p:cNvSpPr/>
            <p:nvPr/>
          </p:nvSpPr>
          <p:spPr>
            <a:xfrm>
              <a:off x="2503239" y="3055367"/>
              <a:ext cx="26600" cy="133003"/>
            </a:xfrm>
            <a:custGeom>
              <a:avLst/>
              <a:gdLst>
                <a:gd name="connsiteX0" fmla="*/ 276 w 26600"/>
                <a:gd name="connsiteY0" fmla="*/ 39 h 133003"/>
                <a:gd name="connsiteX1" fmla="*/ 26877 w 26600"/>
                <a:gd name="connsiteY1" fmla="*/ 39 h 133003"/>
                <a:gd name="connsiteX2" fmla="*/ 26877 w 26600"/>
                <a:gd name="connsiteY2" fmla="*/ 133043 h 133003"/>
                <a:gd name="connsiteX3" fmla="*/ 2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6" y="39"/>
                  </a:moveTo>
                  <a:lnTo>
                    <a:pt x="26877" y="39"/>
                  </a:lnTo>
                  <a:lnTo>
                    <a:pt x="26877" y="133043"/>
                  </a:lnTo>
                  <a:lnTo>
                    <a:pt x="2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F8DED674-6E40-4DFA-AA98-1A7BD3CEC91B}"/>
                </a:ext>
              </a:extLst>
            </p:cNvPr>
            <p:cNvSpPr/>
            <p:nvPr/>
          </p:nvSpPr>
          <p:spPr>
            <a:xfrm>
              <a:off x="2503239" y="3055367"/>
              <a:ext cx="26600" cy="8866"/>
            </a:xfrm>
            <a:custGeom>
              <a:avLst/>
              <a:gdLst>
                <a:gd name="connsiteX0" fmla="*/ 276 w 26600"/>
                <a:gd name="connsiteY0" fmla="*/ 39 h 8866"/>
                <a:gd name="connsiteX1" fmla="*/ 26877 w 26600"/>
                <a:gd name="connsiteY1" fmla="*/ 39 h 8866"/>
                <a:gd name="connsiteX2" fmla="*/ 26877 w 26600"/>
                <a:gd name="connsiteY2" fmla="*/ 8906 h 8866"/>
                <a:gd name="connsiteX3" fmla="*/ 2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6" y="39"/>
                  </a:moveTo>
                  <a:lnTo>
                    <a:pt x="26877" y="39"/>
                  </a:lnTo>
                  <a:lnTo>
                    <a:pt x="26877" y="8906"/>
                  </a:lnTo>
                  <a:lnTo>
                    <a:pt x="2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1" name="Freeform: Shape 570">
              <a:extLst>
                <a:ext uri="{FF2B5EF4-FFF2-40B4-BE49-F238E27FC236}">
                  <a16:creationId xmlns:a16="http://schemas.microsoft.com/office/drawing/2014/main" id="{C54FFDE3-F280-4A6B-8E46-B52340C0B11A}"/>
                </a:ext>
              </a:extLst>
            </p:cNvPr>
            <p:cNvSpPr/>
            <p:nvPr/>
          </p:nvSpPr>
          <p:spPr>
            <a:xfrm>
              <a:off x="2512106" y="3055367"/>
              <a:ext cx="26600" cy="133003"/>
            </a:xfrm>
            <a:custGeom>
              <a:avLst/>
              <a:gdLst>
                <a:gd name="connsiteX0" fmla="*/ 277 w 26600"/>
                <a:gd name="connsiteY0" fmla="*/ 39 h 133003"/>
                <a:gd name="connsiteX1" fmla="*/ 26878 w 26600"/>
                <a:gd name="connsiteY1" fmla="*/ 39 h 133003"/>
                <a:gd name="connsiteX2" fmla="*/ 26878 w 26600"/>
                <a:gd name="connsiteY2" fmla="*/ 133043 h 133003"/>
                <a:gd name="connsiteX3" fmla="*/ 2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7" y="39"/>
                  </a:moveTo>
                  <a:lnTo>
                    <a:pt x="26878" y="39"/>
                  </a:lnTo>
                  <a:lnTo>
                    <a:pt x="26878" y="133043"/>
                  </a:lnTo>
                  <a:lnTo>
                    <a:pt x="2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2" name="Freeform: Shape 571">
              <a:extLst>
                <a:ext uri="{FF2B5EF4-FFF2-40B4-BE49-F238E27FC236}">
                  <a16:creationId xmlns:a16="http://schemas.microsoft.com/office/drawing/2014/main" id="{2EDBC1A3-4BA3-4734-9D90-942ED5EC9BD7}"/>
                </a:ext>
              </a:extLst>
            </p:cNvPr>
            <p:cNvSpPr/>
            <p:nvPr/>
          </p:nvSpPr>
          <p:spPr>
            <a:xfrm>
              <a:off x="2512106" y="3055367"/>
              <a:ext cx="26600" cy="8866"/>
            </a:xfrm>
            <a:custGeom>
              <a:avLst/>
              <a:gdLst>
                <a:gd name="connsiteX0" fmla="*/ 277 w 26600"/>
                <a:gd name="connsiteY0" fmla="*/ 39 h 8866"/>
                <a:gd name="connsiteX1" fmla="*/ 26878 w 26600"/>
                <a:gd name="connsiteY1" fmla="*/ 39 h 8866"/>
                <a:gd name="connsiteX2" fmla="*/ 26878 w 26600"/>
                <a:gd name="connsiteY2" fmla="*/ 8906 h 8866"/>
                <a:gd name="connsiteX3" fmla="*/ 2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7" y="39"/>
                  </a:moveTo>
                  <a:lnTo>
                    <a:pt x="26878" y="39"/>
                  </a:lnTo>
                  <a:lnTo>
                    <a:pt x="26878" y="8906"/>
                  </a:lnTo>
                  <a:lnTo>
                    <a:pt x="2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3" name="Freeform: Shape 572">
              <a:extLst>
                <a:ext uri="{FF2B5EF4-FFF2-40B4-BE49-F238E27FC236}">
                  <a16:creationId xmlns:a16="http://schemas.microsoft.com/office/drawing/2014/main" id="{EB344AC3-F552-4105-871C-37CC1C84503A}"/>
                </a:ext>
              </a:extLst>
            </p:cNvPr>
            <p:cNvSpPr/>
            <p:nvPr/>
          </p:nvSpPr>
          <p:spPr>
            <a:xfrm>
              <a:off x="2520973" y="3055367"/>
              <a:ext cx="26600" cy="133003"/>
            </a:xfrm>
            <a:custGeom>
              <a:avLst/>
              <a:gdLst>
                <a:gd name="connsiteX0" fmla="*/ 278 w 26600"/>
                <a:gd name="connsiteY0" fmla="*/ 39 h 133003"/>
                <a:gd name="connsiteX1" fmla="*/ 26879 w 26600"/>
                <a:gd name="connsiteY1" fmla="*/ 39 h 133003"/>
                <a:gd name="connsiteX2" fmla="*/ 26879 w 26600"/>
                <a:gd name="connsiteY2" fmla="*/ 133043 h 133003"/>
                <a:gd name="connsiteX3" fmla="*/ 2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8" y="39"/>
                  </a:moveTo>
                  <a:lnTo>
                    <a:pt x="26879" y="39"/>
                  </a:lnTo>
                  <a:lnTo>
                    <a:pt x="26879" y="133043"/>
                  </a:lnTo>
                  <a:lnTo>
                    <a:pt x="2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" name="Freeform: Shape 573">
              <a:extLst>
                <a:ext uri="{FF2B5EF4-FFF2-40B4-BE49-F238E27FC236}">
                  <a16:creationId xmlns:a16="http://schemas.microsoft.com/office/drawing/2014/main" id="{413DA2A3-FDB6-4E43-BDF2-6E3D15C464D3}"/>
                </a:ext>
              </a:extLst>
            </p:cNvPr>
            <p:cNvSpPr/>
            <p:nvPr/>
          </p:nvSpPr>
          <p:spPr>
            <a:xfrm>
              <a:off x="2520973" y="3055367"/>
              <a:ext cx="26600" cy="8866"/>
            </a:xfrm>
            <a:custGeom>
              <a:avLst/>
              <a:gdLst>
                <a:gd name="connsiteX0" fmla="*/ 278 w 26600"/>
                <a:gd name="connsiteY0" fmla="*/ 39 h 8866"/>
                <a:gd name="connsiteX1" fmla="*/ 26879 w 26600"/>
                <a:gd name="connsiteY1" fmla="*/ 39 h 8866"/>
                <a:gd name="connsiteX2" fmla="*/ 26879 w 26600"/>
                <a:gd name="connsiteY2" fmla="*/ 8906 h 8866"/>
                <a:gd name="connsiteX3" fmla="*/ 2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8" y="39"/>
                  </a:moveTo>
                  <a:lnTo>
                    <a:pt x="26879" y="39"/>
                  </a:lnTo>
                  <a:lnTo>
                    <a:pt x="26879" y="8906"/>
                  </a:lnTo>
                  <a:lnTo>
                    <a:pt x="2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" name="Freeform: Shape 574">
              <a:extLst>
                <a:ext uri="{FF2B5EF4-FFF2-40B4-BE49-F238E27FC236}">
                  <a16:creationId xmlns:a16="http://schemas.microsoft.com/office/drawing/2014/main" id="{51B930FF-134D-4059-BFE3-B398051CD1A3}"/>
                </a:ext>
              </a:extLst>
            </p:cNvPr>
            <p:cNvSpPr/>
            <p:nvPr/>
          </p:nvSpPr>
          <p:spPr>
            <a:xfrm>
              <a:off x="2529840" y="3055367"/>
              <a:ext cx="26600" cy="133003"/>
            </a:xfrm>
            <a:custGeom>
              <a:avLst/>
              <a:gdLst>
                <a:gd name="connsiteX0" fmla="*/ 279 w 26600"/>
                <a:gd name="connsiteY0" fmla="*/ 39 h 133003"/>
                <a:gd name="connsiteX1" fmla="*/ 26880 w 26600"/>
                <a:gd name="connsiteY1" fmla="*/ 39 h 133003"/>
                <a:gd name="connsiteX2" fmla="*/ 26880 w 26600"/>
                <a:gd name="connsiteY2" fmla="*/ 133043 h 133003"/>
                <a:gd name="connsiteX3" fmla="*/ 2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79" y="39"/>
                  </a:moveTo>
                  <a:lnTo>
                    <a:pt x="26880" y="39"/>
                  </a:lnTo>
                  <a:lnTo>
                    <a:pt x="26880" y="133043"/>
                  </a:lnTo>
                  <a:lnTo>
                    <a:pt x="2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" name="Freeform: Shape 575">
              <a:extLst>
                <a:ext uri="{FF2B5EF4-FFF2-40B4-BE49-F238E27FC236}">
                  <a16:creationId xmlns:a16="http://schemas.microsoft.com/office/drawing/2014/main" id="{941F2388-FED2-4849-9294-6D8858F6CF46}"/>
                </a:ext>
              </a:extLst>
            </p:cNvPr>
            <p:cNvSpPr/>
            <p:nvPr/>
          </p:nvSpPr>
          <p:spPr>
            <a:xfrm>
              <a:off x="2529840" y="3055367"/>
              <a:ext cx="26600" cy="8866"/>
            </a:xfrm>
            <a:custGeom>
              <a:avLst/>
              <a:gdLst>
                <a:gd name="connsiteX0" fmla="*/ 279 w 26600"/>
                <a:gd name="connsiteY0" fmla="*/ 39 h 8866"/>
                <a:gd name="connsiteX1" fmla="*/ 26880 w 26600"/>
                <a:gd name="connsiteY1" fmla="*/ 39 h 8866"/>
                <a:gd name="connsiteX2" fmla="*/ 26880 w 26600"/>
                <a:gd name="connsiteY2" fmla="*/ 8906 h 8866"/>
                <a:gd name="connsiteX3" fmla="*/ 2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79" y="39"/>
                  </a:moveTo>
                  <a:lnTo>
                    <a:pt x="26880" y="39"/>
                  </a:lnTo>
                  <a:lnTo>
                    <a:pt x="26880" y="8906"/>
                  </a:lnTo>
                  <a:lnTo>
                    <a:pt x="2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7" name="Freeform: Shape 576">
              <a:extLst>
                <a:ext uri="{FF2B5EF4-FFF2-40B4-BE49-F238E27FC236}">
                  <a16:creationId xmlns:a16="http://schemas.microsoft.com/office/drawing/2014/main" id="{03003E77-34A3-4343-BE5E-984528EBEC63}"/>
                </a:ext>
              </a:extLst>
            </p:cNvPr>
            <p:cNvSpPr/>
            <p:nvPr/>
          </p:nvSpPr>
          <p:spPr>
            <a:xfrm>
              <a:off x="2538707" y="3055367"/>
              <a:ext cx="26600" cy="133003"/>
            </a:xfrm>
            <a:custGeom>
              <a:avLst/>
              <a:gdLst>
                <a:gd name="connsiteX0" fmla="*/ 280 w 26600"/>
                <a:gd name="connsiteY0" fmla="*/ 39 h 133003"/>
                <a:gd name="connsiteX1" fmla="*/ 26881 w 26600"/>
                <a:gd name="connsiteY1" fmla="*/ 39 h 133003"/>
                <a:gd name="connsiteX2" fmla="*/ 26881 w 26600"/>
                <a:gd name="connsiteY2" fmla="*/ 133043 h 133003"/>
                <a:gd name="connsiteX3" fmla="*/ 2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0" y="39"/>
                  </a:moveTo>
                  <a:lnTo>
                    <a:pt x="26881" y="39"/>
                  </a:lnTo>
                  <a:lnTo>
                    <a:pt x="26881" y="133043"/>
                  </a:lnTo>
                  <a:lnTo>
                    <a:pt x="2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C4F0503A-C405-4879-B38B-3109C5710F71}"/>
                </a:ext>
              </a:extLst>
            </p:cNvPr>
            <p:cNvSpPr/>
            <p:nvPr/>
          </p:nvSpPr>
          <p:spPr>
            <a:xfrm>
              <a:off x="2538707" y="3055367"/>
              <a:ext cx="26600" cy="8866"/>
            </a:xfrm>
            <a:custGeom>
              <a:avLst/>
              <a:gdLst>
                <a:gd name="connsiteX0" fmla="*/ 280 w 26600"/>
                <a:gd name="connsiteY0" fmla="*/ 39 h 8866"/>
                <a:gd name="connsiteX1" fmla="*/ 26881 w 26600"/>
                <a:gd name="connsiteY1" fmla="*/ 39 h 8866"/>
                <a:gd name="connsiteX2" fmla="*/ 26881 w 26600"/>
                <a:gd name="connsiteY2" fmla="*/ 8906 h 8866"/>
                <a:gd name="connsiteX3" fmla="*/ 2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0" y="39"/>
                  </a:moveTo>
                  <a:lnTo>
                    <a:pt x="26881" y="39"/>
                  </a:lnTo>
                  <a:lnTo>
                    <a:pt x="26881" y="8906"/>
                  </a:lnTo>
                  <a:lnTo>
                    <a:pt x="2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9" name="Freeform: Shape 578">
              <a:extLst>
                <a:ext uri="{FF2B5EF4-FFF2-40B4-BE49-F238E27FC236}">
                  <a16:creationId xmlns:a16="http://schemas.microsoft.com/office/drawing/2014/main" id="{9D2BF581-3CBF-4F51-A521-80CD6657826A}"/>
                </a:ext>
              </a:extLst>
            </p:cNvPr>
            <p:cNvSpPr/>
            <p:nvPr/>
          </p:nvSpPr>
          <p:spPr>
            <a:xfrm>
              <a:off x="2547574" y="3055367"/>
              <a:ext cx="26600" cy="133003"/>
            </a:xfrm>
            <a:custGeom>
              <a:avLst/>
              <a:gdLst>
                <a:gd name="connsiteX0" fmla="*/ 281 w 26600"/>
                <a:gd name="connsiteY0" fmla="*/ 39 h 133003"/>
                <a:gd name="connsiteX1" fmla="*/ 26882 w 26600"/>
                <a:gd name="connsiteY1" fmla="*/ 39 h 133003"/>
                <a:gd name="connsiteX2" fmla="*/ 26882 w 26600"/>
                <a:gd name="connsiteY2" fmla="*/ 133043 h 133003"/>
                <a:gd name="connsiteX3" fmla="*/ 2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1" y="39"/>
                  </a:moveTo>
                  <a:lnTo>
                    <a:pt x="26882" y="39"/>
                  </a:lnTo>
                  <a:lnTo>
                    <a:pt x="26882" y="133043"/>
                  </a:lnTo>
                  <a:lnTo>
                    <a:pt x="2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0" name="Freeform: Shape 579">
              <a:extLst>
                <a:ext uri="{FF2B5EF4-FFF2-40B4-BE49-F238E27FC236}">
                  <a16:creationId xmlns:a16="http://schemas.microsoft.com/office/drawing/2014/main" id="{DF811EEE-24A5-442C-9ECD-77D82B3BD53A}"/>
                </a:ext>
              </a:extLst>
            </p:cNvPr>
            <p:cNvSpPr/>
            <p:nvPr/>
          </p:nvSpPr>
          <p:spPr>
            <a:xfrm>
              <a:off x="2547574" y="3055367"/>
              <a:ext cx="26600" cy="8866"/>
            </a:xfrm>
            <a:custGeom>
              <a:avLst/>
              <a:gdLst>
                <a:gd name="connsiteX0" fmla="*/ 281 w 26600"/>
                <a:gd name="connsiteY0" fmla="*/ 39 h 8866"/>
                <a:gd name="connsiteX1" fmla="*/ 26882 w 26600"/>
                <a:gd name="connsiteY1" fmla="*/ 39 h 8866"/>
                <a:gd name="connsiteX2" fmla="*/ 26882 w 26600"/>
                <a:gd name="connsiteY2" fmla="*/ 8906 h 8866"/>
                <a:gd name="connsiteX3" fmla="*/ 2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1" y="39"/>
                  </a:moveTo>
                  <a:lnTo>
                    <a:pt x="26882" y="39"/>
                  </a:lnTo>
                  <a:lnTo>
                    <a:pt x="26882" y="8906"/>
                  </a:lnTo>
                  <a:lnTo>
                    <a:pt x="2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B6A02D2F-CC0C-46F2-ACFC-E42325FE8B9B}"/>
                </a:ext>
              </a:extLst>
            </p:cNvPr>
            <p:cNvSpPr/>
            <p:nvPr/>
          </p:nvSpPr>
          <p:spPr>
            <a:xfrm>
              <a:off x="2556441" y="3055367"/>
              <a:ext cx="26600" cy="133003"/>
            </a:xfrm>
            <a:custGeom>
              <a:avLst/>
              <a:gdLst>
                <a:gd name="connsiteX0" fmla="*/ 282 w 26600"/>
                <a:gd name="connsiteY0" fmla="*/ 39 h 133003"/>
                <a:gd name="connsiteX1" fmla="*/ 26883 w 26600"/>
                <a:gd name="connsiteY1" fmla="*/ 39 h 133003"/>
                <a:gd name="connsiteX2" fmla="*/ 26883 w 26600"/>
                <a:gd name="connsiteY2" fmla="*/ 133043 h 133003"/>
                <a:gd name="connsiteX3" fmla="*/ 2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2" y="39"/>
                  </a:moveTo>
                  <a:lnTo>
                    <a:pt x="26883" y="39"/>
                  </a:lnTo>
                  <a:lnTo>
                    <a:pt x="26883" y="133043"/>
                  </a:lnTo>
                  <a:lnTo>
                    <a:pt x="2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3640DC4B-4807-46E4-B775-9A0E6E0E686D}"/>
                </a:ext>
              </a:extLst>
            </p:cNvPr>
            <p:cNvSpPr/>
            <p:nvPr/>
          </p:nvSpPr>
          <p:spPr>
            <a:xfrm>
              <a:off x="2556441" y="3055367"/>
              <a:ext cx="26600" cy="8866"/>
            </a:xfrm>
            <a:custGeom>
              <a:avLst/>
              <a:gdLst>
                <a:gd name="connsiteX0" fmla="*/ 282 w 26600"/>
                <a:gd name="connsiteY0" fmla="*/ 39 h 8866"/>
                <a:gd name="connsiteX1" fmla="*/ 26883 w 26600"/>
                <a:gd name="connsiteY1" fmla="*/ 39 h 8866"/>
                <a:gd name="connsiteX2" fmla="*/ 26883 w 26600"/>
                <a:gd name="connsiteY2" fmla="*/ 8906 h 8866"/>
                <a:gd name="connsiteX3" fmla="*/ 2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2" y="39"/>
                  </a:moveTo>
                  <a:lnTo>
                    <a:pt x="26883" y="39"/>
                  </a:lnTo>
                  <a:lnTo>
                    <a:pt x="26883" y="8906"/>
                  </a:lnTo>
                  <a:lnTo>
                    <a:pt x="2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3" name="Freeform: Shape 582">
              <a:extLst>
                <a:ext uri="{FF2B5EF4-FFF2-40B4-BE49-F238E27FC236}">
                  <a16:creationId xmlns:a16="http://schemas.microsoft.com/office/drawing/2014/main" id="{2E40AEC4-4244-4E9E-8027-B69515EFB153}"/>
                </a:ext>
              </a:extLst>
            </p:cNvPr>
            <p:cNvSpPr/>
            <p:nvPr/>
          </p:nvSpPr>
          <p:spPr>
            <a:xfrm>
              <a:off x="2565308" y="3055367"/>
              <a:ext cx="26600" cy="133003"/>
            </a:xfrm>
            <a:custGeom>
              <a:avLst/>
              <a:gdLst>
                <a:gd name="connsiteX0" fmla="*/ 283 w 26600"/>
                <a:gd name="connsiteY0" fmla="*/ 39 h 133003"/>
                <a:gd name="connsiteX1" fmla="*/ 26884 w 26600"/>
                <a:gd name="connsiteY1" fmla="*/ 39 h 133003"/>
                <a:gd name="connsiteX2" fmla="*/ 26884 w 26600"/>
                <a:gd name="connsiteY2" fmla="*/ 133043 h 133003"/>
                <a:gd name="connsiteX3" fmla="*/ 2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3" y="39"/>
                  </a:moveTo>
                  <a:lnTo>
                    <a:pt x="26884" y="39"/>
                  </a:lnTo>
                  <a:lnTo>
                    <a:pt x="26884" y="133043"/>
                  </a:lnTo>
                  <a:lnTo>
                    <a:pt x="2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4" name="Freeform: Shape 583">
              <a:extLst>
                <a:ext uri="{FF2B5EF4-FFF2-40B4-BE49-F238E27FC236}">
                  <a16:creationId xmlns:a16="http://schemas.microsoft.com/office/drawing/2014/main" id="{F4C84942-6271-4F70-89A1-FCF1E7025C56}"/>
                </a:ext>
              </a:extLst>
            </p:cNvPr>
            <p:cNvSpPr/>
            <p:nvPr/>
          </p:nvSpPr>
          <p:spPr>
            <a:xfrm>
              <a:off x="2565308" y="3055367"/>
              <a:ext cx="26600" cy="8866"/>
            </a:xfrm>
            <a:custGeom>
              <a:avLst/>
              <a:gdLst>
                <a:gd name="connsiteX0" fmla="*/ 283 w 26600"/>
                <a:gd name="connsiteY0" fmla="*/ 39 h 8866"/>
                <a:gd name="connsiteX1" fmla="*/ 26884 w 26600"/>
                <a:gd name="connsiteY1" fmla="*/ 39 h 8866"/>
                <a:gd name="connsiteX2" fmla="*/ 26884 w 26600"/>
                <a:gd name="connsiteY2" fmla="*/ 8906 h 8866"/>
                <a:gd name="connsiteX3" fmla="*/ 2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3" y="39"/>
                  </a:moveTo>
                  <a:lnTo>
                    <a:pt x="26884" y="39"/>
                  </a:lnTo>
                  <a:lnTo>
                    <a:pt x="26884" y="8906"/>
                  </a:lnTo>
                  <a:lnTo>
                    <a:pt x="2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A3AA163C-1404-41C1-A033-821FFB20E6F3}"/>
                </a:ext>
              </a:extLst>
            </p:cNvPr>
            <p:cNvSpPr/>
            <p:nvPr/>
          </p:nvSpPr>
          <p:spPr>
            <a:xfrm>
              <a:off x="2574175" y="3055367"/>
              <a:ext cx="26600" cy="133003"/>
            </a:xfrm>
            <a:custGeom>
              <a:avLst/>
              <a:gdLst>
                <a:gd name="connsiteX0" fmla="*/ 284 w 26600"/>
                <a:gd name="connsiteY0" fmla="*/ 39 h 133003"/>
                <a:gd name="connsiteX1" fmla="*/ 26885 w 26600"/>
                <a:gd name="connsiteY1" fmla="*/ 39 h 133003"/>
                <a:gd name="connsiteX2" fmla="*/ 26885 w 26600"/>
                <a:gd name="connsiteY2" fmla="*/ 133043 h 133003"/>
                <a:gd name="connsiteX3" fmla="*/ 2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4" y="39"/>
                  </a:moveTo>
                  <a:lnTo>
                    <a:pt x="26885" y="39"/>
                  </a:lnTo>
                  <a:lnTo>
                    <a:pt x="26885" y="133043"/>
                  </a:lnTo>
                  <a:lnTo>
                    <a:pt x="2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6" name="Freeform: Shape 585">
              <a:extLst>
                <a:ext uri="{FF2B5EF4-FFF2-40B4-BE49-F238E27FC236}">
                  <a16:creationId xmlns:a16="http://schemas.microsoft.com/office/drawing/2014/main" id="{F998C4D1-8B75-4EDE-9AB6-278833C27883}"/>
                </a:ext>
              </a:extLst>
            </p:cNvPr>
            <p:cNvSpPr/>
            <p:nvPr/>
          </p:nvSpPr>
          <p:spPr>
            <a:xfrm>
              <a:off x="2574175" y="3055367"/>
              <a:ext cx="26600" cy="8866"/>
            </a:xfrm>
            <a:custGeom>
              <a:avLst/>
              <a:gdLst>
                <a:gd name="connsiteX0" fmla="*/ 284 w 26600"/>
                <a:gd name="connsiteY0" fmla="*/ 39 h 8866"/>
                <a:gd name="connsiteX1" fmla="*/ 26885 w 26600"/>
                <a:gd name="connsiteY1" fmla="*/ 39 h 8866"/>
                <a:gd name="connsiteX2" fmla="*/ 26885 w 26600"/>
                <a:gd name="connsiteY2" fmla="*/ 8906 h 8866"/>
                <a:gd name="connsiteX3" fmla="*/ 2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4" y="39"/>
                  </a:moveTo>
                  <a:lnTo>
                    <a:pt x="26885" y="39"/>
                  </a:lnTo>
                  <a:lnTo>
                    <a:pt x="26885" y="8906"/>
                  </a:lnTo>
                  <a:lnTo>
                    <a:pt x="2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7" name="Freeform: Shape 586">
              <a:extLst>
                <a:ext uri="{FF2B5EF4-FFF2-40B4-BE49-F238E27FC236}">
                  <a16:creationId xmlns:a16="http://schemas.microsoft.com/office/drawing/2014/main" id="{D0447A04-B90B-460A-8F9C-EB738257D5D5}"/>
                </a:ext>
              </a:extLst>
            </p:cNvPr>
            <p:cNvSpPr/>
            <p:nvPr/>
          </p:nvSpPr>
          <p:spPr>
            <a:xfrm>
              <a:off x="2583042" y="3055367"/>
              <a:ext cx="26600" cy="133003"/>
            </a:xfrm>
            <a:custGeom>
              <a:avLst/>
              <a:gdLst>
                <a:gd name="connsiteX0" fmla="*/ 285 w 26600"/>
                <a:gd name="connsiteY0" fmla="*/ 39 h 133003"/>
                <a:gd name="connsiteX1" fmla="*/ 26886 w 26600"/>
                <a:gd name="connsiteY1" fmla="*/ 39 h 133003"/>
                <a:gd name="connsiteX2" fmla="*/ 26886 w 26600"/>
                <a:gd name="connsiteY2" fmla="*/ 133043 h 133003"/>
                <a:gd name="connsiteX3" fmla="*/ 2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5" y="39"/>
                  </a:moveTo>
                  <a:lnTo>
                    <a:pt x="26886" y="39"/>
                  </a:lnTo>
                  <a:lnTo>
                    <a:pt x="26886" y="133043"/>
                  </a:lnTo>
                  <a:lnTo>
                    <a:pt x="2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8" name="Freeform: Shape 587">
              <a:extLst>
                <a:ext uri="{FF2B5EF4-FFF2-40B4-BE49-F238E27FC236}">
                  <a16:creationId xmlns:a16="http://schemas.microsoft.com/office/drawing/2014/main" id="{6377ABB6-386D-4686-9CD7-F23AB3FC708D}"/>
                </a:ext>
              </a:extLst>
            </p:cNvPr>
            <p:cNvSpPr/>
            <p:nvPr/>
          </p:nvSpPr>
          <p:spPr>
            <a:xfrm>
              <a:off x="2583042" y="3055367"/>
              <a:ext cx="26600" cy="8866"/>
            </a:xfrm>
            <a:custGeom>
              <a:avLst/>
              <a:gdLst>
                <a:gd name="connsiteX0" fmla="*/ 285 w 26600"/>
                <a:gd name="connsiteY0" fmla="*/ 39 h 8866"/>
                <a:gd name="connsiteX1" fmla="*/ 26886 w 26600"/>
                <a:gd name="connsiteY1" fmla="*/ 39 h 8866"/>
                <a:gd name="connsiteX2" fmla="*/ 26886 w 26600"/>
                <a:gd name="connsiteY2" fmla="*/ 8906 h 8866"/>
                <a:gd name="connsiteX3" fmla="*/ 2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5" y="39"/>
                  </a:moveTo>
                  <a:lnTo>
                    <a:pt x="26886" y="39"/>
                  </a:lnTo>
                  <a:lnTo>
                    <a:pt x="26886" y="8906"/>
                  </a:lnTo>
                  <a:lnTo>
                    <a:pt x="2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9" name="Freeform: Shape 588">
              <a:extLst>
                <a:ext uri="{FF2B5EF4-FFF2-40B4-BE49-F238E27FC236}">
                  <a16:creationId xmlns:a16="http://schemas.microsoft.com/office/drawing/2014/main" id="{C8EE709A-B719-44AE-9DA5-6075875080D6}"/>
                </a:ext>
              </a:extLst>
            </p:cNvPr>
            <p:cNvSpPr/>
            <p:nvPr/>
          </p:nvSpPr>
          <p:spPr>
            <a:xfrm>
              <a:off x="2591908" y="3055367"/>
              <a:ext cx="26600" cy="133003"/>
            </a:xfrm>
            <a:custGeom>
              <a:avLst/>
              <a:gdLst>
                <a:gd name="connsiteX0" fmla="*/ 286 w 26600"/>
                <a:gd name="connsiteY0" fmla="*/ 39 h 133003"/>
                <a:gd name="connsiteX1" fmla="*/ 26887 w 26600"/>
                <a:gd name="connsiteY1" fmla="*/ 39 h 133003"/>
                <a:gd name="connsiteX2" fmla="*/ 26887 w 26600"/>
                <a:gd name="connsiteY2" fmla="*/ 133043 h 133003"/>
                <a:gd name="connsiteX3" fmla="*/ 2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6" y="39"/>
                  </a:moveTo>
                  <a:lnTo>
                    <a:pt x="26887" y="39"/>
                  </a:lnTo>
                  <a:lnTo>
                    <a:pt x="26887" y="133043"/>
                  </a:lnTo>
                  <a:lnTo>
                    <a:pt x="2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0" name="Freeform: Shape 589">
              <a:extLst>
                <a:ext uri="{FF2B5EF4-FFF2-40B4-BE49-F238E27FC236}">
                  <a16:creationId xmlns:a16="http://schemas.microsoft.com/office/drawing/2014/main" id="{EB8A1AAC-AE43-4705-95B5-1139EC8FD394}"/>
                </a:ext>
              </a:extLst>
            </p:cNvPr>
            <p:cNvSpPr/>
            <p:nvPr/>
          </p:nvSpPr>
          <p:spPr>
            <a:xfrm>
              <a:off x="2591908" y="3055367"/>
              <a:ext cx="26600" cy="8866"/>
            </a:xfrm>
            <a:custGeom>
              <a:avLst/>
              <a:gdLst>
                <a:gd name="connsiteX0" fmla="*/ 286 w 26600"/>
                <a:gd name="connsiteY0" fmla="*/ 39 h 8866"/>
                <a:gd name="connsiteX1" fmla="*/ 26887 w 26600"/>
                <a:gd name="connsiteY1" fmla="*/ 39 h 8866"/>
                <a:gd name="connsiteX2" fmla="*/ 26887 w 26600"/>
                <a:gd name="connsiteY2" fmla="*/ 8906 h 8866"/>
                <a:gd name="connsiteX3" fmla="*/ 2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6" y="39"/>
                  </a:moveTo>
                  <a:lnTo>
                    <a:pt x="26887" y="39"/>
                  </a:lnTo>
                  <a:lnTo>
                    <a:pt x="26887" y="8906"/>
                  </a:lnTo>
                  <a:lnTo>
                    <a:pt x="2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1" name="Freeform: Shape 590">
              <a:extLst>
                <a:ext uri="{FF2B5EF4-FFF2-40B4-BE49-F238E27FC236}">
                  <a16:creationId xmlns:a16="http://schemas.microsoft.com/office/drawing/2014/main" id="{C5F646E4-077C-4258-B109-C5F7D189B8C8}"/>
                </a:ext>
              </a:extLst>
            </p:cNvPr>
            <p:cNvSpPr/>
            <p:nvPr/>
          </p:nvSpPr>
          <p:spPr>
            <a:xfrm>
              <a:off x="2600775" y="3055367"/>
              <a:ext cx="26600" cy="133003"/>
            </a:xfrm>
            <a:custGeom>
              <a:avLst/>
              <a:gdLst>
                <a:gd name="connsiteX0" fmla="*/ 287 w 26600"/>
                <a:gd name="connsiteY0" fmla="*/ 39 h 133003"/>
                <a:gd name="connsiteX1" fmla="*/ 26888 w 26600"/>
                <a:gd name="connsiteY1" fmla="*/ 39 h 133003"/>
                <a:gd name="connsiteX2" fmla="*/ 26888 w 26600"/>
                <a:gd name="connsiteY2" fmla="*/ 133043 h 133003"/>
                <a:gd name="connsiteX3" fmla="*/ 2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7" y="39"/>
                  </a:moveTo>
                  <a:lnTo>
                    <a:pt x="26888" y="39"/>
                  </a:lnTo>
                  <a:lnTo>
                    <a:pt x="26888" y="133043"/>
                  </a:lnTo>
                  <a:lnTo>
                    <a:pt x="2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2" name="Freeform: Shape 591">
              <a:extLst>
                <a:ext uri="{FF2B5EF4-FFF2-40B4-BE49-F238E27FC236}">
                  <a16:creationId xmlns:a16="http://schemas.microsoft.com/office/drawing/2014/main" id="{7A1DEBCC-8C92-44BC-93DA-4473DBE795E7}"/>
                </a:ext>
              </a:extLst>
            </p:cNvPr>
            <p:cNvSpPr/>
            <p:nvPr/>
          </p:nvSpPr>
          <p:spPr>
            <a:xfrm>
              <a:off x="2600775" y="3055367"/>
              <a:ext cx="26600" cy="8866"/>
            </a:xfrm>
            <a:custGeom>
              <a:avLst/>
              <a:gdLst>
                <a:gd name="connsiteX0" fmla="*/ 287 w 26600"/>
                <a:gd name="connsiteY0" fmla="*/ 39 h 8866"/>
                <a:gd name="connsiteX1" fmla="*/ 26888 w 26600"/>
                <a:gd name="connsiteY1" fmla="*/ 39 h 8866"/>
                <a:gd name="connsiteX2" fmla="*/ 26888 w 26600"/>
                <a:gd name="connsiteY2" fmla="*/ 8906 h 8866"/>
                <a:gd name="connsiteX3" fmla="*/ 2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7" y="39"/>
                  </a:moveTo>
                  <a:lnTo>
                    <a:pt x="26888" y="39"/>
                  </a:lnTo>
                  <a:lnTo>
                    <a:pt x="26888" y="8906"/>
                  </a:lnTo>
                  <a:lnTo>
                    <a:pt x="2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3" name="Freeform: Shape 592">
              <a:extLst>
                <a:ext uri="{FF2B5EF4-FFF2-40B4-BE49-F238E27FC236}">
                  <a16:creationId xmlns:a16="http://schemas.microsoft.com/office/drawing/2014/main" id="{E24FC55A-6559-4C28-8FE8-7009882B3965}"/>
                </a:ext>
              </a:extLst>
            </p:cNvPr>
            <p:cNvSpPr/>
            <p:nvPr/>
          </p:nvSpPr>
          <p:spPr>
            <a:xfrm>
              <a:off x="2609642" y="3055367"/>
              <a:ext cx="26600" cy="133003"/>
            </a:xfrm>
            <a:custGeom>
              <a:avLst/>
              <a:gdLst>
                <a:gd name="connsiteX0" fmla="*/ 288 w 26600"/>
                <a:gd name="connsiteY0" fmla="*/ 39 h 133003"/>
                <a:gd name="connsiteX1" fmla="*/ 26889 w 26600"/>
                <a:gd name="connsiteY1" fmla="*/ 39 h 133003"/>
                <a:gd name="connsiteX2" fmla="*/ 26889 w 26600"/>
                <a:gd name="connsiteY2" fmla="*/ 133043 h 133003"/>
                <a:gd name="connsiteX3" fmla="*/ 2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8" y="39"/>
                  </a:moveTo>
                  <a:lnTo>
                    <a:pt x="26889" y="39"/>
                  </a:lnTo>
                  <a:lnTo>
                    <a:pt x="26889" y="133043"/>
                  </a:lnTo>
                  <a:lnTo>
                    <a:pt x="2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4" name="Freeform: Shape 593">
              <a:extLst>
                <a:ext uri="{FF2B5EF4-FFF2-40B4-BE49-F238E27FC236}">
                  <a16:creationId xmlns:a16="http://schemas.microsoft.com/office/drawing/2014/main" id="{117E4833-5252-470F-AC76-41BA76A6354C}"/>
                </a:ext>
              </a:extLst>
            </p:cNvPr>
            <p:cNvSpPr/>
            <p:nvPr/>
          </p:nvSpPr>
          <p:spPr>
            <a:xfrm>
              <a:off x="2609642" y="3055367"/>
              <a:ext cx="26600" cy="8866"/>
            </a:xfrm>
            <a:custGeom>
              <a:avLst/>
              <a:gdLst>
                <a:gd name="connsiteX0" fmla="*/ 288 w 26600"/>
                <a:gd name="connsiteY0" fmla="*/ 39 h 8866"/>
                <a:gd name="connsiteX1" fmla="*/ 26889 w 26600"/>
                <a:gd name="connsiteY1" fmla="*/ 39 h 8866"/>
                <a:gd name="connsiteX2" fmla="*/ 26889 w 26600"/>
                <a:gd name="connsiteY2" fmla="*/ 8906 h 8866"/>
                <a:gd name="connsiteX3" fmla="*/ 2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8" y="39"/>
                  </a:moveTo>
                  <a:lnTo>
                    <a:pt x="26889" y="39"/>
                  </a:lnTo>
                  <a:lnTo>
                    <a:pt x="26889" y="8906"/>
                  </a:lnTo>
                  <a:lnTo>
                    <a:pt x="2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5" name="Freeform: Shape 594">
              <a:extLst>
                <a:ext uri="{FF2B5EF4-FFF2-40B4-BE49-F238E27FC236}">
                  <a16:creationId xmlns:a16="http://schemas.microsoft.com/office/drawing/2014/main" id="{9A1F8303-0DBF-4A8E-9888-D974672F60DB}"/>
                </a:ext>
              </a:extLst>
            </p:cNvPr>
            <p:cNvSpPr/>
            <p:nvPr/>
          </p:nvSpPr>
          <p:spPr>
            <a:xfrm>
              <a:off x="2618509" y="3055367"/>
              <a:ext cx="26600" cy="133003"/>
            </a:xfrm>
            <a:custGeom>
              <a:avLst/>
              <a:gdLst>
                <a:gd name="connsiteX0" fmla="*/ 289 w 26600"/>
                <a:gd name="connsiteY0" fmla="*/ 39 h 133003"/>
                <a:gd name="connsiteX1" fmla="*/ 26890 w 26600"/>
                <a:gd name="connsiteY1" fmla="*/ 39 h 133003"/>
                <a:gd name="connsiteX2" fmla="*/ 26890 w 26600"/>
                <a:gd name="connsiteY2" fmla="*/ 133043 h 133003"/>
                <a:gd name="connsiteX3" fmla="*/ 2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89" y="39"/>
                  </a:moveTo>
                  <a:lnTo>
                    <a:pt x="26890" y="39"/>
                  </a:lnTo>
                  <a:lnTo>
                    <a:pt x="26890" y="133043"/>
                  </a:lnTo>
                  <a:lnTo>
                    <a:pt x="2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6" name="Freeform: Shape 595">
              <a:extLst>
                <a:ext uri="{FF2B5EF4-FFF2-40B4-BE49-F238E27FC236}">
                  <a16:creationId xmlns:a16="http://schemas.microsoft.com/office/drawing/2014/main" id="{4EFF1728-FBF1-4623-9AD2-B38B04970CB5}"/>
                </a:ext>
              </a:extLst>
            </p:cNvPr>
            <p:cNvSpPr/>
            <p:nvPr/>
          </p:nvSpPr>
          <p:spPr>
            <a:xfrm>
              <a:off x="2618509" y="3055367"/>
              <a:ext cx="26600" cy="8866"/>
            </a:xfrm>
            <a:custGeom>
              <a:avLst/>
              <a:gdLst>
                <a:gd name="connsiteX0" fmla="*/ 289 w 26600"/>
                <a:gd name="connsiteY0" fmla="*/ 39 h 8866"/>
                <a:gd name="connsiteX1" fmla="*/ 26890 w 26600"/>
                <a:gd name="connsiteY1" fmla="*/ 39 h 8866"/>
                <a:gd name="connsiteX2" fmla="*/ 26890 w 26600"/>
                <a:gd name="connsiteY2" fmla="*/ 8906 h 8866"/>
                <a:gd name="connsiteX3" fmla="*/ 2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89" y="39"/>
                  </a:moveTo>
                  <a:lnTo>
                    <a:pt x="26890" y="39"/>
                  </a:lnTo>
                  <a:lnTo>
                    <a:pt x="26890" y="8906"/>
                  </a:lnTo>
                  <a:lnTo>
                    <a:pt x="2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7" name="Freeform: Shape 596">
              <a:extLst>
                <a:ext uri="{FF2B5EF4-FFF2-40B4-BE49-F238E27FC236}">
                  <a16:creationId xmlns:a16="http://schemas.microsoft.com/office/drawing/2014/main" id="{01C636D3-1D84-4A3C-8A1D-BD6EA9409F99}"/>
                </a:ext>
              </a:extLst>
            </p:cNvPr>
            <p:cNvSpPr/>
            <p:nvPr/>
          </p:nvSpPr>
          <p:spPr>
            <a:xfrm>
              <a:off x="2627376" y="3055367"/>
              <a:ext cx="26600" cy="133003"/>
            </a:xfrm>
            <a:custGeom>
              <a:avLst/>
              <a:gdLst>
                <a:gd name="connsiteX0" fmla="*/ 290 w 26600"/>
                <a:gd name="connsiteY0" fmla="*/ 39 h 133003"/>
                <a:gd name="connsiteX1" fmla="*/ 26891 w 26600"/>
                <a:gd name="connsiteY1" fmla="*/ 39 h 133003"/>
                <a:gd name="connsiteX2" fmla="*/ 26891 w 26600"/>
                <a:gd name="connsiteY2" fmla="*/ 133043 h 133003"/>
                <a:gd name="connsiteX3" fmla="*/ 2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0" y="39"/>
                  </a:moveTo>
                  <a:lnTo>
                    <a:pt x="26891" y="39"/>
                  </a:lnTo>
                  <a:lnTo>
                    <a:pt x="26891" y="133043"/>
                  </a:lnTo>
                  <a:lnTo>
                    <a:pt x="2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8" name="Freeform: Shape 597">
              <a:extLst>
                <a:ext uri="{FF2B5EF4-FFF2-40B4-BE49-F238E27FC236}">
                  <a16:creationId xmlns:a16="http://schemas.microsoft.com/office/drawing/2014/main" id="{6351FE7B-770D-412E-B238-80F565092AAF}"/>
                </a:ext>
              </a:extLst>
            </p:cNvPr>
            <p:cNvSpPr/>
            <p:nvPr/>
          </p:nvSpPr>
          <p:spPr>
            <a:xfrm>
              <a:off x="2627376" y="3055367"/>
              <a:ext cx="26600" cy="8866"/>
            </a:xfrm>
            <a:custGeom>
              <a:avLst/>
              <a:gdLst>
                <a:gd name="connsiteX0" fmla="*/ 290 w 26600"/>
                <a:gd name="connsiteY0" fmla="*/ 39 h 8866"/>
                <a:gd name="connsiteX1" fmla="*/ 26891 w 26600"/>
                <a:gd name="connsiteY1" fmla="*/ 39 h 8866"/>
                <a:gd name="connsiteX2" fmla="*/ 26891 w 26600"/>
                <a:gd name="connsiteY2" fmla="*/ 8906 h 8866"/>
                <a:gd name="connsiteX3" fmla="*/ 2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0" y="39"/>
                  </a:moveTo>
                  <a:lnTo>
                    <a:pt x="26891" y="39"/>
                  </a:lnTo>
                  <a:lnTo>
                    <a:pt x="26891" y="8906"/>
                  </a:lnTo>
                  <a:lnTo>
                    <a:pt x="2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9" name="Freeform: Shape 598">
              <a:extLst>
                <a:ext uri="{FF2B5EF4-FFF2-40B4-BE49-F238E27FC236}">
                  <a16:creationId xmlns:a16="http://schemas.microsoft.com/office/drawing/2014/main" id="{60364CFB-4AA8-4266-9C46-68F98AF10414}"/>
                </a:ext>
              </a:extLst>
            </p:cNvPr>
            <p:cNvSpPr/>
            <p:nvPr/>
          </p:nvSpPr>
          <p:spPr>
            <a:xfrm>
              <a:off x="2636243" y="3055367"/>
              <a:ext cx="26600" cy="133003"/>
            </a:xfrm>
            <a:custGeom>
              <a:avLst/>
              <a:gdLst>
                <a:gd name="connsiteX0" fmla="*/ 291 w 26600"/>
                <a:gd name="connsiteY0" fmla="*/ 39 h 133003"/>
                <a:gd name="connsiteX1" fmla="*/ 26892 w 26600"/>
                <a:gd name="connsiteY1" fmla="*/ 39 h 133003"/>
                <a:gd name="connsiteX2" fmla="*/ 26892 w 26600"/>
                <a:gd name="connsiteY2" fmla="*/ 133043 h 133003"/>
                <a:gd name="connsiteX3" fmla="*/ 2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1" y="39"/>
                  </a:moveTo>
                  <a:lnTo>
                    <a:pt x="26892" y="39"/>
                  </a:lnTo>
                  <a:lnTo>
                    <a:pt x="26892" y="133043"/>
                  </a:lnTo>
                  <a:lnTo>
                    <a:pt x="2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0" name="Freeform: Shape 599">
              <a:extLst>
                <a:ext uri="{FF2B5EF4-FFF2-40B4-BE49-F238E27FC236}">
                  <a16:creationId xmlns:a16="http://schemas.microsoft.com/office/drawing/2014/main" id="{FFBC2FC9-9B83-455F-8F9E-3E3BDBDD6A2A}"/>
                </a:ext>
              </a:extLst>
            </p:cNvPr>
            <p:cNvSpPr/>
            <p:nvPr/>
          </p:nvSpPr>
          <p:spPr>
            <a:xfrm>
              <a:off x="2636243" y="3055367"/>
              <a:ext cx="26600" cy="8866"/>
            </a:xfrm>
            <a:custGeom>
              <a:avLst/>
              <a:gdLst>
                <a:gd name="connsiteX0" fmla="*/ 291 w 26600"/>
                <a:gd name="connsiteY0" fmla="*/ 39 h 8866"/>
                <a:gd name="connsiteX1" fmla="*/ 26892 w 26600"/>
                <a:gd name="connsiteY1" fmla="*/ 39 h 8866"/>
                <a:gd name="connsiteX2" fmla="*/ 26892 w 26600"/>
                <a:gd name="connsiteY2" fmla="*/ 8906 h 8866"/>
                <a:gd name="connsiteX3" fmla="*/ 2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1" y="39"/>
                  </a:moveTo>
                  <a:lnTo>
                    <a:pt x="26892" y="39"/>
                  </a:lnTo>
                  <a:lnTo>
                    <a:pt x="26892" y="8906"/>
                  </a:lnTo>
                  <a:lnTo>
                    <a:pt x="2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Freeform: Shape 600">
              <a:extLst>
                <a:ext uri="{FF2B5EF4-FFF2-40B4-BE49-F238E27FC236}">
                  <a16:creationId xmlns:a16="http://schemas.microsoft.com/office/drawing/2014/main" id="{EFF7B6FA-EA62-415D-9073-337BECC122C7}"/>
                </a:ext>
              </a:extLst>
            </p:cNvPr>
            <p:cNvSpPr/>
            <p:nvPr/>
          </p:nvSpPr>
          <p:spPr>
            <a:xfrm>
              <a:off x="2645110" y="3055367"/>
              <a:ext cx="26600" cy="133003"/>
            </a:xfrm>
            <a:custGeom>
              <a:avLst/>
              <a:gdLst>
                <a:gd name="connsiteX0" fmla="*/ 292 w 26600"/>
                <a:gd name="connsiteY0" fmla="*/ 39 h 133003"/>
                <a:gd name="connsiteX1" fmla="*/ 26893 w 26600"/>
                <a:gd name="connsiteY1" fmla="*/ 39 h 133003"/>
                <a:gd name="connsiteX2" fmla="*/ 26893 w 26600"/>
                <a:gd name="connsiteY2" fmla="*/ 133043 h 133003"/>
                <a:gd name="connsiteX3" fmla="*/ 2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2" y="39"/>
                  </a:moveTo>
                  <a:lnTo>
                    <a:pt x="26893" y="39"/>
                  </a:lnTo>
                  <a:lnTo>
                    <a:pt x="26893" y="133043"/>
                  </a:lnTo>
                  <a:lnTo>
                    <a:pt x="2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2" name="Freeform: Shape 601">
              <a:extLst>
                <a:ext uri="{FF2B5EF4-FFF2-40B4-BE49-F238E27FC236}">
                  <a16:creationId xmlns:a16="http://schemas.microsoft.com/office/drawing/2014/main" id="{8866B93E-E1F9-4DEA-95F1-8830F6E48006}"/>
                </a:ext>
              </a:extLst>
            </p:cNvPr>
            <p:cNvSpPr/>
            <p:nvPr/>
          </p:nvSpPr>
          <p:spPr>
            <a:xfrm>
              <a:off x="2645110" y="3055367"/>
              <a:ext cx="26600" cy="8866"/>
            </a:xfrm>
            <a:custGeom>
              <a:avLst/>
              <a:gdLst>
                <a:gd name="connsiteX0" fmla="*/ 292 w 26600"/>
                <a:gd name="connsiteY0" fmla="*/ 39 h 8866"/>
                <a:gd name="connsiteX1" fmla="*/ 26893 w 26600"/>
                <a:gd name="connsiteY1" fmla="*/ 39 h 8866"/>
                <a:gd name="connsiteX2" fmla="*/ 26893 w 26600"/>
                <a:gd name="connsiteY2" fmla="*/ 8906 h 8866"/>
                <a:gd name="connsiteX3" fmla="*/ 2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2" y="39"/>
                  </a:moveTo>
                  <a:lnTo>
                    <a:pt x="26893" y="39"/>
                  </a:lnTo>
                  <a:lnTo>
                    <a:pt x="26893" y="8906"/>
                  </a:lnTo>
                  <a:lnTo>
                    <a:pt x="2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3" name="Freeform: Shape 602">
              <a:extLst>
                <a:ext uri="{FF2B5EF4-FFF2-40B4-BE49-F238E27FC236}">
                  <a16:creationId xmlns:a16="http://schemas.microsoft.com/office/drawing/2014/main" id="{8EC71E3D-BF87-40CE-A570-7414EC02B43E}"/>
                </a:ext>
              </a:extLst>
            </p:cNvPr>
            <p:cNvSpPr/>
            <p:nvPr/>
          </p:nvSpPr>
          <p:spPr>
            <a:xfrm>
              <a:off x="2653977" y="3055367"/>
              <a:ext cx="26600" cy="133003"/>
            </a:xfrm>
            <a:custGeom>
              <a:avLst/>
              <a:gdLst>
                <a:gd name="connsiteX0" fmla="*/ 293 w 26600"/>
                <a:gd name="connsiteY0" fmla="*/ 39 h 133003"/>
                <a:gd name="connsiteX1" fmla="*/ 26894 w 26600"/>
                <a:gd name="connsiteY1" fmla="*/ 39 h 133003"/>
                <a:gd name="connsiteX2" fmla="*/ 26894 w 26600"/>
                <a:gd name="connsiteY2" fmla="*/ 133043 h 133003"/>
                <a:gd name="connsiteX3" fmla="*/ 2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3" y="39"/>
                  </a:moveTo>
                  <a:lnTo>
                    <a:pt x="26894" y="39"/>
                  </a:lnTo>
                  <a:lnTo>
                    <a:pt x="26894" y="133043"/>
                  </a:lnTo>
                  <a:lnTo>
                    <a:pt x="2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4" name="Freeform: Shape 603">
              <a:extLst>
                <a:ext uri="{FF2B5EF4-FFF2-40B4-BE49-F238E27FC236}">
                  <a16:creationId xmlns:a16="http://schemas.microsoft.com/office/drawing/2014/main" id="{33925D00-359E-4BBC-9A77-7A3A1BF36B7B}"/>
                </a:ext>
              </a:extLst>
            </p:cNvPr>
            <p:cNvSpPr/>
            <p:nvPr/>
          </p:nvSpPr>
          <p:spPr>
            <a:xfrm>
              <a:off x="2653977" y="3055367"/>
              <a:ext cx="26600" cy="8866"/>
            </a:xfrm>
            <a:custGeom>
              <a:avLst/>
              <a:gdLst>
                <a:gd name="connsiteX0" fmla="*/ 293 w 26600"/>
                <a:gd name="connsiteY0" fmla="*/ 39 h 8866"/>
                <a:gd name="connsiteX1" fmla="*/ 26894 w 26600"/>
                <a:gd name="connsiteY1" fmla="*/ 39 h 8866"/>
                <a:gd name="connsiteX2" fmla="*/ 26894 w 26600"/>
                <a:gd name="connsiteY2" fmla="*/ 8906 h 8866"/>
                <a:gd name="connsiteX3" fmla="*/ 2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3" y="39"/>
                  </a:moveTo>
                  <a:lnTo>
                    <a:pt x="26894" y="39"/>
                  </a:lnTo>
                  <a:lnTo>
                    <a:pt x="26894" y="8906"/>
                  </a:lnTo>
                  <a:lnTo>
                    <a:pt x="2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5" name="Freeform: Shape 604">
              <a:extLst>
                <a:ext uri="{FF2B5EF4-FFF2-40B4-BE49-F238E27FC236}">
                  <a16:creationId xmlns:a16="http://schemas.microsoft.com/office/drawing/2014/main" id="{D1064065-AA7E-45FA-9C79-2A217CAEFBFB}"/>
                </a:ext>
              </a:extLst>
            </p:cNvPr>
            <p:cNvSpPr/>
            <p:nvPr/>
          </p:nvSpPr>
          <p:spPr>
            <a:xfrm>
              <a:off x="2662844" y="3055367"/>
              <a:ext cx="26600" cy="133003"/>
            </a:xfrm>
            <a:custGeom>
              <a:avLst/>
              <a:gdLst>
                <a:gd name="connsiteX0" fmla="*/ 294 w 26600"/>
                <a:gd name="connsiteY0" fmla="*/ 39 h 133003"/>
                <a:gd name="connsiteX1" fmla="*/ 26895 w 26600"/>
                <a:gd name="connsiteY1" fmla="*/ 39 h 133003"/>
                <a:gd name="connsiteX2" fmla="*/ 26895 w 26600"/>
                <a:gd name="connsiteY2" fmla="*/ 133043 h 133003"/>
                <a:gd name="connsiteX3" fmla="*/ 2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4" y="39"/>
                  </a:moveTo>
                  <a:lnTo>
                    <a:pt x="26895" y="39"/>
                  </a:lnTo>
                  <a:lnTo>
                    <a:pt x="26895" y="133043"/>
                  </a:lnTo>
                  <a:lnTo>
                    <a:pt x="2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Freeform: Shape 605">
              <a:extLst>
                <a:ext uri="{FF2B5EF4-FFF2-40B4-BE49-F238E27FC236}">
                  <a16:creationId xmlns:a16="http://schemas.microsoft.com/office/drawing/2014/main" id="{CC00D731-22C2-4E04-A861-E5526EB9981B}"/>
                </a:ext>
              </a:extLst>
            </p:cNvPr>
            <p:cNvSpPr/>
            <p:nvPr/>
          </p:nvSpPr>
          <p:spPr>
            <a:xfrm>
              <a:off x="2662844" y="3055367"/>
              <a:ext cx="26600" cy="8866"/>
            </a:xfrm>
            <a:custGeom>
              <a:avLst/>
              <a:gdLst>
                <a:gd name="connsiteX0" fmla="*/ 294 w 26600"/>
                <a:gd name="connsiteY0" fmla="*/ 39 h 8866"/>
                <a:gd name="connsiteX1" fmla="*/ 26895 w 26600"/>
                <a:gd name="connsiteY1" fmla="*/ 39 h 8866"/>
                <a:gd name="connsiteX2" fmla="*/ 26895 w 26600"/>
                <a:gd name="connsiteY2" fmla="*/ 8906 h 8866"/>
                <a:gd name="connsiteX3" fmla="*/ 2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4" y="39"/>
                  </a:moveTo>
                  <a:lnTo>
                    <a:pt x="26895" y="39"/>
                  </a:lnTo>
                  <a:lnTo>
                    <a:pt x="26895" y="8906"/>
                  </a:lnTo>
                  <a:lnTo>
                    <a:pt x="2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7" name="Freeform: Shape 606">
              <a:extLst>
                <a:ext uri="{FF2B5EF4-FFF2-40B4-BE49-F238E27FC236}">
                  <a16:creationId xmlns:a16="http://schemas.microsoft.com/office/drawing/2014/main" id="{7758576C-88E9-4FB1-97DF-CD63D713EF04}"/>
                </a:ext>
              </a:extLst>
            </p:cNvPr>
            <p:cNvSpPr/>
            <p:nvPr/>
          </p:nvSpPr>
          <p:spPr>
            <a:xfrm>
              <a:off x="2671711" y="3055367"/>
              <a:ext cx="26600" cy="133003"/>
            </a:xfrm>
            <a:custGeom>
              <a:avLst/>
              <a:gdLst>
                <a:gd name="connsiteX0" fmla="*/ 295 w 26600"/>
                <a:gd name="connsiteY0" fmla="*/ 39 h 133003"/>
                <a:gd name="connsiteX1" fmla="*/ 26896 w 26600"/>
                <a:gd name="connsiteY1" fmla="*/ 39 h 133003"/>
                <a:gd name="connsiteX2" fmla="*/ 26896 w 26600"/>
                <a:gd name="connsiteY2" fmla="*/ 133043 h 133003"/>
                <a:gd name="connsiteX3" fmla="*/ 2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5" y="39"/>
                  </a:moveTo>
                  <a:lnTo>
                    <a:pt x="26896" y="39"/>
                  </a:lnTo>
                  <a:lnTo>
                    <a:pt x="26896" y="133043"/>
                  </a:lnTo>
                  <a:lnTo>
                    <a:pt x="2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8" name="Freeform: Shape 607">
              <a:extLst>
                <a:ext uri="{FF2B5EF4-FFF2-40B4-BE49-F238E27FC236}">
                  <a16:creationId xmlns:a16="http://schemas.microsoft.com/office/drawing/2014/main" id="{D0869DFA-B801-405A-BFF6-B131B545B6A0}"/>
                </a:ext>
              </a:extLst>
            </p:cNvPr>
            <p:cNvSpPr/>
            <p:nvPr/>
          </p:nvSpPr>
          <p:spPr>
            <a:xfrm>
              <a:off x="2671711" y="3055367"/>
              <a:ext cx="26600" cy="8866"/>
            </a:xfrm>
            <a:custGeom>
              <a:avLst/>
              <a:gdLst>
                <a:gd name="connsiteX0" fmla="*/ 295 w 26600"/>
                <a:gd name="connsiteY0" fmla="*/ 39 h 8866"/>
                <a:gd name="connsiteX1" fmla="*/ 26896 w 26600"/>
                <a:gd name="connsiteY1" fmla="*/ 39 h 8866"/>
                <a:gd name="connsiteX2" fmla="*/ 26896 w 26600"/>
                <a:gd name="connsiteY2" fmla="*/ 8906 h 8866"/>
                <a:gd name="connsiteX3" fmla="*/ 2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5" y="39"/>
                  </a:moveTo>
                  <a:lnTo>
                    <a:pt x="26896" y="39"/>
                  </a:lnTo>
                  <a:lnTo>
                    <a:pt x="26896" y="8906"/>
                  </a:lnTo>
                  <a:lnTo>
                    <a:pt x="2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9" name="Freeform: Shape 608">
              <a:extLst>
                <a:ext uri="{FF2B5EF4-FFF2-40B4-BE49-F238E27FC236}">
                  <a16:creationId xmlns:a16="http://schemas.microsoft.com/office/drawing/2014/main" id="{C0F7BBD1-4C24-46C6-8674-1BC35CC5EF99}"/>
                </a:ext>
              </a:extLst>
            </p:cNvPr>
            <p:cNvSpPr/>
            <p:nvPr/>
          </p:nvSpPr>
          <p:spPr>
            <a:xfrm>
              <a:off x="2680578" y="3055367"/>
              <a:ext cx="26600" cy="133003"/>
            </a:xfrm>
            <a:custGeom>
              <a:avLst/>
              <a:gdLst>
                <a:gd name="connsiteX0" fmla="*/ 296 w 26600"/>
                <a:gd name="connsiteY0" fmla="*/ 39 h 133003"/>
                <a:gd name="connsiteX1" fmla="*/ 26897 w 26600"/>
                <a:gd name="connsiteY1" fmla="*/ 39 h 133003"/>
                <a:gd name="connsiteX2" fmla="*/ 26897 w 26600"/>
                <a:gd name="connsiteY2" fmla="*/ 133043 h 133003"/>
                <a:gd name="connsiteX3" fmla="*/ 2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6" y="39"/>
                  </a:moveTo>
                  <a:lnTo>
                    <a:pt x="26897" y="39"/>
                  </a:lnTo>
                  <a:lnTo>
                    <a:pt x="26897" y="133043"/>
                  </a:lnTo>
                  <a:lnTo>
                    <a:pt x="2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0" name="Freeform: Shape 609">
              <a:extLst>
                <a:ext uri="{FF2B5EF4-FFF2-40B4-BE49-F238E27FC236}">
                  <a16:creationId xmlns:a16="http://schemas.microsoft.com/office/drawing/2014/main" id="{4B9A636F-66AE-4A47-9153-CC5B9667F6DF}"/>
                </a:ext>
              </a:extLst>
            </p:cNvPr>
            <p:cNvSpPr/>
            <p:nvPr/>
          </p:nvSpPr>
          <p:spPr>
            <a:xfrm>
              <a:off x="2680578" y="3055367"/>
              <a:ext cx="26600" cy="8866"/>
            </a:xfrm>
            <a:custGeom>
              <a:avLst/>
              <a:gdLst>
                <a:gd name="connsiteX0" fmla="*/ 296 w 26600"/>
                <a:gd name="connsiteY0" fmla="*/ 39 h 8866"/>
                <a:gd name="connsiteX1" fmla="*/ 26897 w 26600"/>
                <a:gd name="connsiteY1" fmla="*/ 39 h 8866"/>
                <a:gd name="connsiteX2" fmla="*/ 26897 w 26600"/>
                <a:gd name="connsiteY2" fmla="*/ 8906 h 8866"/>
                <a:gd name="connsiteX3" fmla="*/ 2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6" y="39"/>
                  </a:moveTo>
                  <a:lnTo>
                    <a:pt x="26897" y="39"/>
                  </a:lnTo>
                  <a:lnTo>
                    <a:pt x="26897" y="8906"/>
                  </a:lnTo>
                  <a:lnTo>
                    <a:pt x="2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C6E9F1AA-22C1-4A22-BB94-9623F00C3836}"/>
                </a:ext>
              </a:extLst>
            </p:cNvPr>
            <p:cNvSpPr/>
            <p:nvPr/>
          </p:nvSpPr>
          <p:spPr>
            <a:xfrm>
              <a:off x="2689444" y="3055367"/>
              <a:ext cx="26600" cy="133003"/>
            </a:xfrm>
            <a:custGeom>
              <a:avLst/>
              <a:gdLst>
                <a:gd name="connsiteX0" fmla="*/ 297 w 26600"/>
                <a:gd name="connsiteY0" fmla="*/ 39 h 133003"/>
                <a:gd name="connsiteX1" fmla="*/ 26898 w 26600"/>
                <a:gd name="connsiteY1" fmla="*/ 39 h 133003"/>
                <a:gd name="connsiteX2" fmla="*/ 26898 w 26600"/>
                <a:gd name="connsiteY2" fmla="*/ 133043 h 133003"/>
                <a:gd name="connsiteX3" fmla="*/ 2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7" y="39"/>
                  </a:moveTo>
                  <a:lnTo>
                    <a:pt x="26898" y="39"/>
                  </a:lnTo>
                  <a:lnTo>
                    <a:pt x="26898" y="133043"/>
                  </a:lnTo>
                  <a:lnTo>
                    <a:pt x="2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2" name="Freeform: Shape 611">
              <a:extLst>
                <a:ext uri="{FF2B5EF4-FFF2-40B4-BE49-F238E27FC236}">
                  <a16:creationId xmlns:a16="http://schemas.microsoft.com/office/drawing/2014/main" id="{18DBDE3A-34C5-481A-89A8-89C32D61584B}"/>
                </a:ext>
              </a:extLst>
            </p:cNvPr>
            <p:cNvSpPr/>
            <p:nvPr/>
          </p:nvSpPr>
          <p:spPr>
            <a:xfrm>
              <a:off x="2689444" y="3055367"/>
              <a:ext cx="26600" cy="8866"/>
            </a:xfrm>
            <a:custGeom>
              <a:avLst/>
              <a:gdLst>
                <a:gd name="connsiteX0" fmla="*/ 297 w 26600"/>
                <a:gd name="connsiteY0" fmla="*/ 39 h 8866"/>
                <a:gd name="connsiteX1" fmla="*/ 26898 w 26600"/>
                <a:gd name="connsiteY1" fmla="*/ 39 h 8866"/>
                <a:gd name="connsiteX2" fmla="*/ 26898 w 26600"/>
                <a:gd name="connsiteY2" fmla="*/ 8906 h 8866"/>
                <a:gd name="connsiteX3" fmla="*/ 2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7" y="39"/>
                  </a:moveTo>
                  <a:lnTo>
                    <a:pt x="26898" y="39"/>
                  </a:lnTo>
                  <a:lnTo>
                    <a:pt x="26898" y="8906"/>
                  </a:lnTo>
                  <a:lnTo>
                    <a:pt x="2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3" name="Freeform: Shape 612">
              <a:extLst>
                <a:ext uri="{FF2B5EF4-FFF2-40B4-BE49-F238E27FC236}">
                  <a16:creationId xmlns:a16="http://schemas.microsoft.com/office/drawing/2014/main" id="{53D9E164-C7F6-4EE1-9E97-975FDB1020DF}"/>
                </a:ext>
              </a:extLst>
            </p:cNvPr>
            <p:cNvSpPr/>
            <p:nvPr/>
          </p:nvSpPr>
          <p:spPr>
            <a:xfrm>
              <a:off x="2698311" y="3055367"/>
              <a:ext cx="26600" cy="133003"/>
            </a:xfrm>
            <a:custGeom>
              <a:avLst/>
              <a:gdLst>
                <a:gd name="connsiteX0" fmla="*/ 298 w 26600"/>
                <a:gd name="connsiteY0" fmla="*/ 39 h 133003"/>
                <a:gd name="connsiteX1" fmla="*/ 26899 w 26600"/>
                <a:gd name="connsiteY1" fmla="*/ 39 h 133003"/>
                <a:gd name="connsiteX2" fmla="*/ 26899 w 26600"/>
                <a:gd name="connsiteY2" fmla="*/ 133043 h 133003"/>
                <a:gd name="connsiteX3" fmla="*/ 2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8" y="39"/>
                  </a:moveTo>
                  <a:lnTo>
                    <a:pt x="26899" y="39"/>
                  </a:lnTo>
                  <a:lnTo>
                    <a:pt x="26899" y="133043"/>
                  </a:lnTo>
                  <a:lnTo>
                    <a:pt x="2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F6F4FB59-5C4E-485F-923F-A39070E2728B}"/>
                </a:ext>
              </a:extLst>
            </p:cNvPr>
            <p:cNvSpPr/>
            <p:nvPr/>
          </p:nvSpPr>
          <p:spPr>
            <a:xfrm>
              <a:off x="2698311" y="3055367"/>
              <a:ext cx="26600" cy="8866"/>
            </a:xfrm>
            <a:custGeom>
              <a:avLst/>
              <a:gdLst>
                <a:gd name="connsiteX0" fmla="*/ 298 w 26600"/>
                <a:gd name="connsiteY0" fmla="*/ 39 h 8866"/>
                <a:gd name="connsiteX1" fmla="*/ 26899 w 26600"/>
                <a:gd name="connsiteY1" fmla="*/ 39 h 8866"/>
                <a:gd name="connsiteX2" fmla="*/ 26899 w 26600"/>
                <a:gd name="connsiteY2" fmla="*/ 8906 h 8866"/>
                <a:gd name="connsiteX3" fmla="*/ 2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8" y="39"/>
                  </a:moveTo>
                  <a:lnTo>
                    <a:pt x="26899" y="39"/>
                  </a:lnTo>
                  <a:lnTo>
                    <a:pt x="26899" y="8906"/>
                  </a:lnTo>
                  <a:lnTo>
                    <a:pt x="2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" name="Freeform: Shape 614">
              <a:extLst>
                <a:ext uri="{FF2B5EF4-FFF2-40B4-BE49-F238E27FC236}">
                  <a16:creationId xmlns:a16="http://schemas.microsoft.com/office/drawing/2014/main" id="{0F1362E1-26FE-4835-812C-B614DCD466AB}"/>
                </a:ext>
              </a:extLst>
            </p:cNvPr>
            <p:cNvSpPr/>
            <p:nvPr/>
          </p:nvSpPr>
          <p:spPr>
            <a:xfrm>
              <a:off x="2707178" y="3055367"/>
              <a:ext cx="26600" cy="133003"/>
            </a:xfrm>
            <a:custGeom>
              <a:avLst/>
              <a:gdLst>
                <a:gd name="connsiteX0" fmla="*/ 299 w 26600"/>
                <a:gd name="connsiteY0" fmla="*/ 39 h 133003"/>
                <a:gd name="connsiteX1" fmla="*/ 26900 w 26600"/>
                <a:gd name="connsiteY1" fmla="*/ 39 h 133003"/>
                <a:gd name="connsiteX2" fmla="*/ 26900 w 26600"/>
                <a:gd name="connsiteY2" fmla="*/ 133043 h 133003"/>
                <a:gd name="connsiteX3" fmla="*/ 2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299" y="39"/>
                  </a:moveTo>
                  <a:lnTo>
                    <a:pt x="26900" y="39"/>
                  </a:lnTo>
                  <a:lnTo>
                    <a:pt x="26900" y="133043"/>
                  </a:lnTo>
                  <a:lnTo>
                    <a:pt x="2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EC978588-ACCC-4B59-987A-141CD31FC7E7}"/>
                </a:ext>
              </a:extLst>
            </p:cNvPr>
            <p:cNvSpPr/>
            <p:nvPr/>
          </p:nvSpPr>
          <p:spPr>
            <a:xfrm>
              <a:off x="2707178" y="3055367"/>
              <a:ext cx="26600" cy="8866"/>
            </a:xfrm>
            <a:custGeom>
              <a:avLst/>
              <a:gdLst>
                <a:gd name="connsiteX0" fmla="*/ 299 w 26600"/>
                <a:gd name="connsiteY0" fmla="*/ 39 h 8866"/>
                <a:gd name="connsiteX1" fmla="*/ 26900 w 26600"/>
                <a:gd name="connsiteY1" fmla="*/ 39 h 8866"/>
                <a:gd name="connsiteX2" fmla="*/ 26900 w 26600"/>
                <a:gd name="connsiteY2" fmla="*/ 8906 h 8866"/>
                <a:gd name="connsiteX3" fmla="*/ 2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299" y="39"/>
                  </a:moveTo>
                  <a:lnTo>
                    <a:pt x="26900" y="39"/>
                  </a:lnTo>
                  <a:lnTo>
                    <a:pt x="26900" y="8906"/>
                  </a:lnTo>
                  <a:lnTo>
                    <a:pt x="2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4C11D011-2641-42D8-AC4F-458AA7B900CC}"/>
                </a:ext>
              </a:extLst>
            </p:cNvPr>
            <p:cNvSpPr/>
            <p:nvPr/>
          </p:nvSpPr>
          <p:spPr>
            <a:xfrm>
              <a:off x="2716045" y="3055367"/>
              <a:ext cx="26600" cy="133003"/>
            </a:xfrm>
            <a:custGeom>
              <a:avLst/>
              <a:gdLst>
                <a:gd name="connsiteX0" fmla="*/ 300 w 26600"/>
                <a:gd name="connsiteY0" fmla="*/ 39 h 133003"/>
                <a:gd name="connsiteX1" fmla="*/ 26901 w 26600"/>
                <a:gd name="connsiteY1" fmla="*/ 39 h 133003"/>
                <a:gd name="connsiteX2" fmla="*/ 26901 w 26600"/>
                <a:gd name="connsiteY2" fmla="*/ 133043 h 133003"/>
                <a:gd name="connsiteX3" fmla="*/ 3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0" y="39"/>
                  </a:moveTo>
                  <a:lnTo>
                    <a:pt x="26901" y="39"/>
                  </a:lnTo>
                  <a:lnTo>
                    <a:pt x="26901" y="133043"/>
                  </a:lnTo>
                  <a:lnTo>
                    <a:pt x="3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7BF1D3E4-7664-4E65-B88B-4E542F2B5D5E}"/>
                </a:ext>
              </a:extLst>
            </p:cNvPr>
            <p:cNvSpPr/>
            <p:nvPr/>
          </p:nvSpPr>
          <p:spPr>
            <a:xfrm>
              <a:off x="2716045" y="3055367"/>
              <a:ext cx="26600" cy="8866"/>
            </a:xfrm>
            <a:custGeom>
              <a:avLst/>
              <a:gdLst>
                <a:gd name="connsiteX0" fmla="*/ 300 w 26600"/>
                <a:gd name="connsiteY0" fmla="*/ 39 h 8866"/>
                <a:gd name="connsiteX1" fmla="*/ 26901 w 26600"/>
                <a:gd name="connsiteY1" fmla="*/ 39 h 8866"/>
                <a:gd name="connsiteX2" fmla="*/ 26901 w 26600"/>
                <a:gd name="connsiteY2" fmla="*/ 8906 h 8866"/>
                <a:gd name="connsiteX3" fmla="*/ 3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0" y="39"/>
                  </a:moveTo>
                  <a:lnTo>
                    <a:pt x="26901" y="39"/>
                  </a:lnTo>
                  <a:lnTo>
                    <a:pt x="26901" y="8906"/>
                  </a:lnTo>
                  <a:lnTo>
                    <a:pt x="3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9" name="Freeform: Shape 618">
              <a:extLst>
                <a:ext uri="{FF2B5EF4-FFF2-40B4-BE49-F238E27FC236}">
                  <a16:creationId xmlns:a16="http://schemas.microsoft.com/office/drawing/2014/main" id="{D4C8C53B-483B-421A-9E2A-3285CFDCC81C}"/>
                </a:ext>
              </a:extLst>
            </p:cNvPr>
            <p:cNvSpPr/>
            <p:nvPr/>
          </p:nvSpPr>
          <p:spPr>
            <a:xfrm>
              <a:off x="2724912" y="3055367"/>
              <a:ext cx="26600" cy="133003"/>
            </a:xfrm>
            <a:custGeom>
              <a:avLst/>
              <a:gdLst>
                <a:gd name="connsiteX0" fmla="*/ 301 w 26600"/>
                <a:gd name="connsiteY0" fmla="*/ 39 h 133003"/>
                <a:gd name="connsiteX1" fmla="*/ 26902 w 26600"/>
                <a:gd name="connsiteY1" fmla="*/ 39 h 133003"/>
                <a:gd name="connsiteX2" fmla="*/ 26902 w 26600"/>
                <a:gd name="connsiteY2" fmla="*/ 133043 h 133003"/>
                <a:gd name="connsiteX3" fmla="*/ 3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1" y="39"/>
                  </a:moveTo>
                  <a:lnTo>
                    <a:pt x="26902" y="39"/>
                  </a:lnTo>
                  <a:lnTo>
                    <a:pt x="26902" y="133043"/>
                  </a:lnTo>
                  <a:lnTo>
                    <a:pt x="3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7391B62A-1A75-42B5-8FC9-8612F1ECF76E}"/>
                </a:ext>
              </a:extLst>
            </p:cNvPr>
            <p:cNvSpPr/>
            <p:nvPr/>
          </p:nvSpPr>
          <p:spPr>
            <a:xfrm>
              <a:off x="2724912" y="3055367"/>
              <a:ext cx="26600" cy="8866"/>
            </a:xfrm>
            <a:custGeom>
              <a:avLst/>
              <a:gdLst>
                <a:gd name="connsiteX0" fmla="*/ 301 w 26600"/>
                <a:gd name="connsiteY0" fmla="*/ 39 h 8866"/>
                <a:gd name="connsiteX1" fmla="*/ 26902 w 26600"/>
                <a:gd name="connsiteY1" fmla="*/ 39 h 8866"/>
                <a:gd name="connsiteX2" fmla="*/ 26902 w 26600"/>
                <a:gd name="connsiteY2" fmla="*/ 8906 h 8866"/>
                <a:gd name="connsiteX3" fmla="*/ 3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1" y="39"/>
                  </a:moveTo>
                  <a:lnTo>
                    <a:pt x="26902" y="39"/>
                  </a:lnTo>
                  <a:lnTo>
                    <a:pt x="26902" y="8906"/>
                  </a:lnTo>
                  <a:lnTo>
                    <a:pt x="3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1" name="Freeform: Shape 620">
              <a:extLst>
                <a:ext uri="{FF2B5EF4-FFF2-40B4-BE49-F238E27FC236}">
                  <a16:creationId xmlns:a16="http://schemas.microsoft.com/office/drawing/2014/main" id="{2F69F52D-A6D8-484F-BF2D-1CDA98D5CA6E}"/>
                </a:ext>
              </a:extLst>
            </p:cNvPr>
            <p:cNvSpPr/>
            <p:nvPr/>
          </p:nvSpPr>
          <p:spPr>
            <a:xfrm>
              <a:off x="2733779" y="3055367"/>
              <a:ext cx="26600" cy="133003"/>
            </a:xfrm>
            <a:custGeom>
              <a:avLst/>
              <a:gdLst>
                <a:gd name="connsiteX0" fmla="*/ 302 w 26600"/>
                <a:gd name="connsiteY0" fmla="*/ 39 h 133003"/>
                <a:gd name="connsiteX1" fmla="*/ 26903 w 26600"/>
                <a:gd name="connsiteY1" fmla="*/ 39 h 133003"/>
                <a:gd name="connsiteX2" fmla="*/ 26903 w 26600"/>
                <a:gd name="connsiteY2" fmla="*/ 133043 h 133003"/>
                <a:gd name="connsiteX3" fmla="*/ 3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2" y="39"/>
                  </a:moveTo>
                  <a:lnTo>
                    <a:pt x="26903" y="39"/>
                  </a:lnTo>
                  <a:lnTo>
                    <a:pt x="26903" y="133043"/>
                  </a:lnTo>
                  <a:lnTo>
                    <a:pt x="3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2" name="Freeform: Shape 621">
              <a:extLst>
                <a:ext uri="{FF2B5EF4-FFF2-40B4-BE49-F238E27FC236}">
                  <a16:creationId xmlns:a16="http://schemas.microsoft.com/office/drawing/2014/main" id="{3EE1BE0C-8806-4D12-9443-76FE63D25D50}"/>
                </a:ext>
              </a:extLst>
            </p:cNvPr>
            <p:cNvSpPr/>
            <p:nvPr/>
          </p:nvSpPr>
          <p:spPr>
            <a:xfrm>
              <a:off x="2733779" y="3055367"/>
              <a:ext cx="26600" cy="8866"/>
            </a:xfrm>
            <a:custGeom>
              <a:avLst/>
              <a:gdLst>
                <a:gd name="connsiteX0" fmla="*/ 302 w 26600"/>
                <a:gd name="connsiteY0" fmla="*/ 39 h 8866"/>
                <a:gd name="connsiteX1" fmla="*/ 26903 w 26600"/>
                <a:gd name="connsiteY1" fmla="*/ 39 h 8866"/>
                <a:gd name="connsiteX2" fmla="*/ 26903 w 26600"/>
                <a:gd name="connsiteY2" fmla="*/ 8906 h 8866"/>
                <a:gd name="connsiteX3" fmla="*/ 3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2" y="39"/>
                  </a:moveTo>
                  <a:lnTo>
                    <a:pt x="26903" y="39"/>
                  </a:lnTo>
                  <a:lnTo>
                    <a:pt x="26903" y="8906"/>
                  </a:lnTo>
                  <a:lnTo>
                    <a:pt x="3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3" name="Freeform: Shape 622">
              <a:extLst>
                <a:ext uri="{FF2B5EF4-FFF2-40B4-BE49-F238E27FC236}">
                  <a16:creationId xmlns:a16="http://schemas.microsoft.com/office/drawing/2014/main" id="{60F3CD26-8BCE-4164-87DE-45B4DCF5C8DD}"/>
                </a:ext>
              </a:extLst>
            </p:cNvPr>
            <p:cNvSpPr/>
            <p:nvPr/>
          </p:nvSpPr>
          <p:spPr>
            <a:xfrm>
              <a:off x="2742646" y="3055367"/>
              <a:ext cx="26600" cy="133003"/>
            </a:xfrm>
            <a:custGeom>
              <a:avLst/>
              <a:gdLst>
                <a:gd name="connsiteX0" fmla="*/ 303 w 26600"/>
                <a:gd name="connsiteY0" fmla="*/ 39 h 133003"/>
                <a:gd name="connsiteX1" fmla="*/ 26904 w 26600"/>
                <a:gd name="connsiteY1" fmla="*/ 39 h 133003"/>
                <a:gd name="connsiteX2" fmla="*/ 26904 w 26600"/>
                <a:gd name="connsiteY2" fmla="*/ 133043 h 133003"/>
                <a:gd name="connsiteX3" fmla="*/ 3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3" y="39"/>
                  </a:moveTo>
                  <a:lnTo>
                    <a:pt x="26904" y="39"/>
                  </a:lnTo>
                  <a:lnTo>
                    <a:pt x="26904" y="133043"/>
                  </a:lnTo>
                  <a:lnTo>
                    <a:pt x="3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4" name="Freeform: Shape 623">
              <a:extLst>
                <a:ext uri="{FF2B5EF4-FFF2-40B4-BE49-F238E27FC236}">
                  <a16:creationId xmlns:a16="http://schemas.microsoft.com/office/drawing/2014/main" id="{81B6D176-D991-4F26-BFCD-1BC280D32D8F}"/>
                </a:ext>
              </a:extLst>
            </p:cNvPr>
            <p:cNvSpPr/>
            <p:nvPr/>
          </p:nvSpPr>
          <p:spPr>
            <a:xfrm>
              <a:off x="2742646" y="3055367"/>
              <a:ext cx="26600" cy="8866"/>
            </a:xfrm>
            <a:custGeom>
              <a:avLst/>
              <a:gdLst>
                <a:gd name="connsiteX0" fmla="*/ 303 w 26600"/>
                <a:gd name="connsiteY0" fmla="*/ 39 h 8866"/>
                <a:gd name="connsiteX1" fmla="*/ 26904 w 26600"/>
                <a:gd name="connsiteY1" fmla="*/ 39 h 8866"/>
                <a:gd name="connsiteX2" fmla="*/ 26904 w 26600"/>
                <a:gd name="connsiteY2" fmla="*/ 8906 h 8866"/>
                <a:gd name="connsiteX3" fmla="*/ 3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3" y="39"/>
                  </a:moveTo>
                  <a:lnTo>
                    <a:pt x="26904" y="39"/>
                  </a:lnTo>
                  <a:lnTo>
                    <a:pt x="26904" y="8906"/>
                  </a:lnTo>
                  <a:lnTo>
                    <a:pt x="3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5" name="Freeform: Shape 624">
              <a:extLst>
                <a:ext uri="{FF2B5EF4-FFF2-40B4-BE49-F238E27FC236}">
                  <a16:creationId xmlns:a16="http://schemas.microsoft.com/office/drawing/2014/main" id="{5C70326B-BE91-4C04-B38E-D75C69FD9AAB}"/>
                </a:ext>
              </a:extLst>
            </p:cNvPr>
            <p:cNvSpPr/>
            <p:nvPr/>
          </p:nvSpPr>
          <p:spPr>
            <a:xfrm>
              <a:off x="2751513" y="3055367"/>
              <a:ext cx="26600" cy="133003"/>
            </a:xfrm>
            <a:custGeom>
              <a:avLst/>
              <a:gdLst>
                <a:gd name="connsiteX0" fmla="*/ 304 w 26600"/>
                <a:gd name="connsiteY0" fmla="*/ 39 h 133003"/>
                <a:gd name="connsiteX1" fmla="*/ 26905 w 26600"/>
                <a:gd name="connsiteY1" fmla="*/ 39 h 133003"/>
                <a:gd name="connsiteX2" fmla="*/ 26905 w 26600"/>
                <a:gd name="connsiteY2" fmla="*/ 133043 h 133003"/>
                <a:gd name="connsiteX3" fmla="*/ 3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4" y="39"/>
                  </a:moveTo>
                  <a:lnTo>
                    <a:pt x="26905" y="39"/>
                  </a:lnTo>
                  <a:lnTo>
                    <a:pt x="26905" y="133043"/>
                  </a:lnTo>
                  <a:lnTo>
                    <a:pt x="3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6" name="Freeform: Shape 625">
              <a:extLst>
                <a:ext uri="{FF2B5EF4-FFF2-40B4-BE49-F238E27FC236}">
                  <a16:creationId xmlns:a16="http://schemas.microsoft.com/office/drawing/2014/main" id="{3D054484-8CA4-4154-AE56-2370CA581031}"/>
                </a:ext>
              </a:extLst>
            </p:cNvPr>
            <p:cNvSpPr/>
            <p:nvPr/>
          </p:nvSpPr>
          <p:spPr>
            <a:xfrm>
              <a:off x="2751513" y="3055367"/>
              <a:ext cx="26600" cy="8866"/>
            </a:xfrm>
            <a:custGeom>
              <a:avLst/>
              <a:gdLst>
                <a:gd name="connsiteX0" fmla="*/ 304 w 26600"/>
                <a:gd name="connsiteY0" fmla="*/ 39 h 8866"/>
                <a:gd name="connsiteX1" fmla="*/ 26905 w 26600"/>
                <a:gd name="connsiteY1" fmla="*/ 39 h 8866"/>
                <a:gd name="connsiteX2" fmla="*/ 26905 w 26600"/>
                <a:gd name="connsiteY2" fmla="*/ 8906 h 8866"/>
                <a:gd name="connsiteX3" fmla="*/ 3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4" y="39"/>
                  </a:moveTo>
                  <a:lnTo>
                    <a:pt x="26905" y="39"/>
                  </a:lnTo>
                  <a:lnTo>
                    <a:pt x="26905" y="8906"/>
                  </a:lnTo>
                  <a:lnTo>
                    <a:pt x="3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7" name="Freeform: Shape 626">
              <a:extLst>
                <a:ext uri="{FF2B5EF4-FFF2-40B4-BE49-F238E27FC236}">
                  <a16:creationId xmlns:a16="http://schemas.microsoft.com/office/drawing/2014/main" id="{24C8CDA0-AE7C-43F8-9608-67DD1FAF9ACE}"/>
                </a:ext>
              </a:extLst>
            </p:cNvPr>
            <p:cNvSpPr/>
            <p:nvPr/>
          </p:nvSpPr>
          <p:spPr>
            <a:xfrm>
              <a:off x="2760380" y="3055367"/>
              <a:ext cx="26600" cy="133003"/>
            </a:xfrm>
            <a:custGeom>
              <a:avLst/>
              <a:gdLst>
                <a:gd name="connsiteX0" fmla="*/ 305 w 26600"/>
                <a:gd name="connsiteY0" fmla="*/ 39 h 133003"/>
                <a:gd name="connsiteX1" fmla="*/ 26906 w 26600"/>
                <a:gd name="connsiteY1" fmla="*/ 39 h 133003"/>
                <a:gd name="connsiteX2" fmla="*/ 26906 w 26600"/>
                <a:gd name="connsiteY2" fmla="*/ 133043 h 133003"/>
                <a:gd name="connsiteX3" fmla="*/ 3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5" y="39"/>
                  </a:moveTo>
                  <a:lnTo>
                    <a:pt x="26906" y="39"/>
                  </a:lnTo>
                  <a:lnTo>
                    <a:pt x="26906" y="133043"/>
                  </a:lnTo>
                  <a:lnTo>
                    <a:pt x="3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8" name="Freeform: Shape 627">
              <a:extLst>
                <a:ext uri="{FF2B5EF4-FFF2-40B4-BE49-F238E27FC236}">
                  <a16:creationId xmlns:a16="http://schemas.microsoft.com/office/drawing/2014/main" id="{2D67DEC4-16CC-4697-91BB-37BB75AF6C35}"/>
                </a:ext>
              </a:extLst>
            </p:cNvPr>
            <p:cNvSpPr/>
            <p:nvPr/>
          </p:nvSpPr>
          <p:spPr>
            <a:xfrm>
              <a:off x="2760380" y="3055367"/>
              <a:ext cx="26600" cy="8866"/>
            </a:xfrm>
            <a:custGeom>
              <a:avLst/>
              <a:gdLst>
                <a:gd name="connsiteX0" fmla="*/ 305 w 26600"/>
                <a:gd name="connsiteY0" fmla="*/ 39 h 8866"/>
                <a:gd name="connsiteX1" fmla="*/ 26906 w 26600"/>
                <a:gd name="connsiteY1" fmla="*/ 39 h 8866"/>
                <a:gd name="connsiteX2" fmla="*/ 26906 w 26600"/>
                <a:gd name="connsiteY2" fmla="*/ 8906 h 8866"/>
                <a:gd name="connsiteX3" fmla="*/ 3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5" y="39"/>
                  </a:moveTo>
                  <a:lnTo>
                    <a:pt x="26906" y="39"/>
                  </a:lnTo>
                  <a:lnTo>
                    <a:pt x="26906" y="8906"/>
                  </a:lnTo>
                  <a:lnTo>
                    <a:pt x="3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9" name="Freeform: Shape 628">
              <a:extLst>
                <a:ext uri="{FF2B5EF4-FFF2-40B4-BE49-F238E27FC236}">
                  <a16:creationId xmlns:a16="http://schemas.microsoft.com/office/drawing/2014/main" id="{6165EC75-FF36-42D9-8DEA-67E4A7DF2B5C}"/>
                </a:ext>
              </a:extLst>
            </p:cNvPr>
            <p:cNvSpPr/>
            <p:nvPr/>
          </p:nvSpPr>
          <p:spPr>
            <a:xfrm>
              <a:off x="2769247" y="3055367"/>
              <a:ext cx="26600" cy="133003"/>
            </a:xfrm>
            <a:custGeom>
              <a:avLst/>
              <a:gdLst>
                <a:gd name="connsiteX0" fmla="*/ 306 w 26600"/>
                <a:gd name="connsiteY0" fmla="*/ 39 h 133003"/>
                <a:gd name="connsiteX1" fmla="*/ 26907 w 26600"/>
                <a:gd name="connsiteY1" fmla="*/ 39 h 133003"/>
                <a:gd name="connsiteX2" fmla="*/ 26907 w 26600"/>
                <a:gd name="connsiteY2" fmla="*/ 133043 h 133003"/>
                <a:gd name="connsiteX3" fmla="*/ 3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6" y="39"/>
                  </a:moveTo>
                  <a:lnTo>
                    <a:pt x="26907" y="39"/>
                  </a:lnTo>
                  <a:lnTo>
                    <a:pt x="26907" y="133043"/>
                  </a:lnTo>
                  <a:lnTo>
                    <a:pt x="3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0" name="Freeform: Shape 629">
              <a:extLst>
                <a:ext uri="{FF2B5EF4-FFF2-40B4-BE49-F238E27FC236}">
                  <a16:creationId xmlns:a16="http://schemas.microsoft.com/office/drawing/2014/main" id="{6951DB7F-28D1-40A6-B07D-1298E78FEE92}"/>
                </a:ext>
              </a:extLst>
            </p:cNvPr>
            <p:cNvSpPr/>
            <p:nvPr/>
          </p:nvSpPr>
          <p:spPr>
            <a:xfrm>
              <a:off x="2769247" y="3055367"/>
              <a:ext cx="26600" cy="8866"/>
            </a:xfrm>
            <a:custGeom>
              <a:avLst/>
              <a:gdLst>
                <a:gd name="connsiteX0" fmla="*/ 306 w 26600"/>
                <a:gd name="connsiteY0" fmla="*/ 39 h 8866"/>
                <a:gd name="connsiteX1" fmla="*/ 26907 w 26600"/>
                <a:gd name="connsiteY1" fmla="*/ 39 h 8866"/>
                <a:gd name="connsiteX2" fmla="*/ 26907 w 26600"/>
                <a:gd name="connsiteY2" fmla="*/ 8906 h 8866"/>
                <a:gd name="connsiteX3" fmla="*/ 3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6" y="39"/>
                  </a:moveTo>
                  <a:lnTo>
                    <a:pt x="26907" y="39"/>
                  </a:lnTo>
                  <a:lnTo>
                    <a:pt x="26907" y="8906"/>
                  </a:lnTo>
                  <a:lnTo>
                    <a:pt x="3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1" name="Freeform: Shape 630">
              <a:extLst>
                <a:ext uri="{FF2B5EF4-FFF2-40B4-BE49-F238E27FC236}">
                  <a16:creationId xmlns:a16="http://schemas.microsoft.com/office/drawing/2014/main" id="{E74973ED-DF89-4A85-832E-F2A09B943D27}"/>
                </a:ext>
              </a:extLst>
            </p:cNvPr>
            <p:cNvSpPr/>
            <p:nvPr/>
          </p:nvSpPr>
          <p:spPr>
            <a:xfrm>
              <a:off x="2778114" y="3055367"/>
              <a:ext cx="26600" cy="133003"/>
            </a:xfrm>
            <a:custGeom>
              <a:avLst/>
              <a:gdLst>
                <a:gd name="connsiteX0" fmla="*/ 307 w 26600"/>
                <a:gd name="connsiteY0" fmla="*/ 39 h 133003"/>
                <a:gd name="connsiteX1" fmla="*/ 26908 w 26600"/>
                <a:gd name="connsiteY1" fmla="*/ 39 h 133003"/>
                <a:gd name="connsiteX2" fmla="*/ 26908 w 26600"/>
                <a:gd name="connsiteY2" fmla="*/ 133043 h 133003"/>
                <a:gd name="connsiteX3" fmla="*/ 3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7" y="39"/>
                  </a:moveTo>
                  <a:lnTo>
                    <a:pt x="26908" y="39"/>
                  </a:lnTo>
                  <a:lnTo>
                    <a:pt x="26908" y="133043"/>
                  </a:lnTo>
                  <a:lnTo>
                    <a:pt x="3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2" name="Freeform: Shape 631">
              <a:extLst>
                <a:ext uri="{FF2B5EF4-FFF2-40B4-BE49-F238E27FC236}">
                  <a16:creationId xmlns:a16="http://schemas.microsoft.com/office/drawing/2014/main" id="{D2C1DCE1-186B-4F3D-948C-042290DC061E}"/>
                </a:ext>
              </a:extLst>
            </p:cNvPr>
            <p:cNvSpPr/>
            <p:nvPr/>
          </p:nvSpPr>
          <p:spPr>
            <a:xfrm>
              <a:off x="2778114" y="3055367"/>
              <a:ext cx="26600" cy="8866"/>
            </a:xfrm>
            <a:custGeom>
              <a:avLst/>
              <a:gdLst>
                <a:gd name="connsiteX0" fmla="*/ 307 w 26600"/>
                <a:gd name="connsiteY0" fmla="*/ 39 h 8866"/>
                <a:gd name="connsiteX1" fmla="*/ 26908 w 26600"/>
                <a:gd name="connsiteY1" fmla="*/ 39 h 8866"/>
                <a:gd name="connsiteX2" fmla="*/ 26908 w 26600"/>
                <a:gd name="connsiteY2" fmla="*/ 8906 h 8866"/>
                <a:gd name="connsiteX3" fmla="*/ 3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7" y="39"/>
                  </a:moveTo>
                  <a:lnTo>
                    <a:pt x="26908" y="39"/>
                  </a:lnTo>
                  <a:lnTo>
                    <a:pt x="26908" y="8906"/>
                  </a:lnTo>
                  <a:lnTo>
                    <a:pt x="3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3" name="Freeform: Shape 632">
              <a:extLst>
                <a:ext uri="{FF2B5EF4-FFF2-40B4-BE49-F238E27FC236}">
                  <a16:creationId xmlns:a16="http://schemas.microsoft.com/office/drawing/2014/main" id="{1523D0AD-4F0E-4E0E-91D9-B86183AB9D57}"/>
                </a:ext>
              </a:extLst>
            </p:cNvPr>
            <p:cNvSpPr/>
            <p:nvPr/>
          </p:nvSpPr>
          <p:spPr>
            <a:xfrm>
              <a:off x="2786980" y="3055367"/>
              <a:ext cx="26600" cy="133003"/>
            </a:xfrm>
            <a:custGeom>
              <a:avLst/>
              <a:gdLst>
                <a:gd name="connsiteX0" fmla="*/ 308 w 26600"/>
                <a:gd name="connsiteY0" fmla="*/ 39 h 133003"/>
                <a:gd name="connsiteX1" fmla="*/ 26909 w 26600"/>
                <a:gd name="connsiteY1" fmla="*/ 39 h 133003"/>
                <a:gd name="connsiteX2" fmla="*/ 26909 w 26600"/>
                <a:gd name="connsiteY2" fmla="*/ 133043 h 133003"/>
                <a:gd name="connsiteX3" fmla="*/ 3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8" y="39"/>
                  </a:moveTo>
                  <a:lnTo>
                    <a:pt x="26909" y="39"/>
                  </a:lnTo>
                  <a:lnTo>
                    <a:pt x="26909" y="133043"/>
                  </a:lnTo>
                  <a:lnTo>
                    <a:pt x="3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4" name="Freeform: Shape 633">
              <a:extLst>
                <a:ext uri="{FF2B5EF4-FFF2-40B4-BE49-F238E27FC236}">
                  <a16:creationId xmlns:a16="http://schemas.microsoft.com/office/drawing/2014/main" id="{F8611339-8E95-43E1-B4BE-9CC75ADB374F}"/>
                </a:ext>
              </a:extLst>
            </p:cNvPr>
            <p:cNvSpPr/>
            <p:nvPr/>
          </p:nvSpPr>
          <p:spPr>
            <a:xfrm>
              <a:off x="2786980" y="3055367"/>
              <a:ext cx="26600" cy="8866"/>
            </a:xfrm>
            <a:custGeom>
              <a:avLst/>
              <a:gdLst>
                <a:gd name="connsiteX0" fmla="*/ 308 w 26600"/>
                <a:gd name="connsiteY0" fmla="*/ 39 h 8866"/>
                <a:gd name="connsiteX1" fmla="*/ 26909 w 26600"/>
                <a:gd name="connsiteY1" fmla="*/ 39 h 8866"/>
                <a:gd name="connsiteX2" fmla="*/ 26909 w 26600"/>
                <a:gd name="connsiteY2" fmla="*/ 8906 h 8866"/>
                <a:gd name="connsiteX3" fmla="*/ 3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8" y="39"/>
                  </a:moveTo>
                  <a:lnTo>
                    <a:pt x="26909" y="39"/>
                  </a:lnTo>
                  <a:lnTo>
                    <a:pt x="26909" y="8906"/>
                  </a:lnTo>
                  <a:lnTo>
                    <a:pt x="3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5" name="Freeform: Shape 634">
              <a:extLst>
                <a:ext uri="{FF2B5EF4-FFF2-40B4-BE49-F238E27FC236}">
                  <a16:creationId xmlns:a16="http://schemas.microsoft.com/office/drawing/2014/main" id="{B040ACF9-AD7E-4F9D-809E-42F667B7C1A0}"/>
                </a:ext>
              </a:extLst>
            </p:cNvPr>
            <p:cNvSpPr/>
            <p:nvPr/>
          </p:nvSpPr>
          <p:spPr>
            <a:xfrm>
              <a:off x="2795847" y="3055367"/>
              <a:ext cx="26600" cy="133003"/>
            </a:xfrm>
            <a:custGeom>
              <a:avLst/>
              <a:gdLst>
                <a:gd name="connsiteX0" fmla="*/ 309 w 26600"/>
                <a:gd name="connsiteY0" fmla="*/ 39 h 133003"/>
                <a:gd name="connsiteX1" fmla="*/ 26910 w 26600"/>
                <a:gd name="connsiteY1" fmla="*/ 39 h 133003"/>
                <a:gd name="connsiteX2" fmla="*/ 26910 w 26600"/>
                <a:gd name="connsiteY2" fmla="*/ 133043 h 133003"/>
                <a:gd name="connsiteX3" fmla="*/ 3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09" y="39"/>
                  </a:moveTo>
                  <a:lnTo>
                    <a:pt x="26910" y="39"/>
                  </a:lnTo>
                  <a:lnTo>
                    <a:pt x="26910" y="133043"/>
                  </a:lnTo>
                  <a:lnTo>
                    <a:pt x="3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6" name="Freeform: Shape 635">
              <a:extLst>
                <a:ext uri="{FF2B5EF4-FFF2-40B4-BE49-F238E27FC236}">
                  <a16:creationId xmlns:a16="http://schemas.microsoft.com/office/drawing/2014/main" id="{0455AD2A-FC3A-4B27-9E49-23F662EC0ACF}"/>
                </a:ext>
              </a:extLst>
            </p:cNvPr>
            <p:cNvSpPr/>
            <p:nvPr/>
          </p:nvSpPr>
          <p:spPr>
            <a:xfrm>
              <a:off x="2795847" y="3055367"/>
              <a:ext cx="26600" cy="8866"/>
            </a:xfrm>
            <a:custGeom>
              <a:avLst/>
              <a:gdLst>
                <a:gd name="connsiteX0" fmla="*/ 309 w 26600"/>
                <a:gd name="connsiteY0" fmla="*/ 39 h 8866"/>
                <a:gd name="connsiteX1" fmla="*/ 26910 w 26600"/>
                <a:gd name="connsiteY1" fmla="*/ 39 h 8866"/>
                <a:gd name="connsiteX2" fmla="*/ 26910 w 26600"/>
                <a:gd name="connsiteY2" fmla="*/ 8906 h 8866"/>
                <a:gd name="connsiteX3" fmla="*/ 3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09" y="39"/>
                  </a:moveTo>
                  <a:lnTo>
                    <a:pt x="26910" y="39"/>
                  </a:lnTo>
                  <a:lnTo>
                    <a:pt x="26910" y="8906"/>
                  </a:lnTo>
                  <a:lnTo>
                    <a:pt x="3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7" name="Freeform: Shape 636">
              <a:extLst>
                <a:ext uri="{FF2B5EF4-FFF2-40B4-BE49-F238E27FC236}">
                  <a16:creationId xmlns:a16="http://schemas.microsoft.com/office/drawing/2014/main" id="{2D2B916E-5E3D-405D-A8BC-71221B0C8F93}"/>
                </a:ext>
              </a:extLst>
            </p:cNvPr>
            <p:cNvSpPr/>
            <p:nvPr/>
          </p:nvSpPr>
          <p:spPr>
            <a:xfrm>
              <a:off x="2804714" y="3055367"/>
              <a:ext cx="26600" cy="133003"/>
            </a:xfrm>
            <a:custGeom>
              <a:avLst/>
              <a:gdLst>
                <a:gd name="connsiteX0" fmla="*/ 310 w 26600"/>
                <a:gd name="connsiteY0" fmla="*/ 39 h 133003"/>
                <a:gd name="connsiteX1" fmla="*/ 26911 w 26600"/>
                <a:gd name="connsiteY1" fmla="*/ 39 h 133003"/>
                <a:gd name="connsiteX2" fmla="*/ 26911 w 26600"/>
                <a:gd name="connsiteY2" fmla="*/ 133043 h 133003"/>
                <a:gd name="connsiteX3" fmla="*/ 3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0" y="39"/>
                  </a:moveTo>
                  <a:lnTo>
                    <a:pt x="26911" y="39"/>
                  </a:lnTo>
                  <a:lnTo>
                    <a:pt x="26911" y="133043"/>
                  </a:lnTo>
                  <a:lnTo>
                    <a:pt x="3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8" name="Freeform: Shape 637">
              <a:extLst>
                <a:ext uri="{FF2B5EF4-FFF2-40B4-BE49-F238E27FC236}">
                  <a16:creationId xmlns:a16="http://schemas.microsoft.com/office/drawing/2014/main" id="{CFCC5639-6F20-44CC-BC32-59A831877BC4}"/>
                </a:ext>
              </a:extLst>
            </p:cNvPr>
            <p:cNvSpPr/>
            <p:nvPr/>
          </p:nvSpPr>
          <p:spPr>
            <a:xfrm>
              <a:off x="2804714" y="3055367"/>
              <a:ext cx="26600" cy="8866"/>
            </a:xfrm>
            <a:custGeom>
              <a:avLst/>
              <a:gdLst>
                <a:gd name="connsiteX0" fmla="*/ 310 w 26600"/>
                <a:gd name="connsiteY0" fmla="*/ 39 h 8866"/>
                <a:gd name="connsiteX1" fmla="*/ 26911 w 26600"/>
                <a:gd name="connsiteY1" fmla="*/ 39 h 8866"/>
                <a:gd name="connsiteX2" fmla="*/ 26911 w 26600"/>
                <a:gd name="connsiteY2" fmla="*/ 8906 h 8866"/>
                <a:gd name="connsiteX3" fmla="*/ 3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0" y="39"/>
                  </a:moveTo>
                  <a:lnTo>
                    <a:pt x="26911" y="39"/>
                  </a:lnTo>
                  <a:lnTo>
                    <a:pt x="26911" y="8906"/>
                  </a:lnTo>
                  <a:lnTo>
                    <a:pt x="3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9" name="Freeform: Shape 638">
              <a:extLst>
                <a:ext uri="{FF2B5EF4-FFF2-40B4-BE49-F238E27FC236}">
                  <a16:creationId xmlns:a16="http://schemas.microsoft.com/office/drawing/2014/main" id="{822E0091-8E6D-461A-BDE4-46F28BACCD7A}"/>
                </a:ext>
              </a:extLst>
            </p:cNvPr>
            <p:cNvSpPr/>
            <p:nvPr/>
          </p:nvSpPr>
          <p:spPr>
            <a:xfrm>
              <a:off x="2813581" y="3055367"/>
              <a:ext cx="26600" cy="133003"/>
            </a:xfrm>
            <a:custGeom>
              <a:avLst/>
              <a:gdLst>
                <a:gd name="connsiteX0" fmla="*/ 311 w 26600"/>
                <a:gd name="connsiteY0" fmla="*/ 39 h 133003"/>
                <a:gd name="connsiteX1" fmla="*/ 26912 w 26600"/>
                <a:gd name="connsiteY1" fmla="*/ 39 h 133003"/>
                <a:gd name="connsiteX2" fmla="*/ 26912 w 26600"/>
                <a:gd name="connsiteY2" fmla="*/ 133043 h 133003"/>
                <a:gd name="connsiteX3" fmla="*/ 3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1" y="39"/>
                  </a:moveTo>
                  <a:lnTo>
                    <a:pt x="26912" y="39"/>
                  </a:lnTo>
                  <a:lnTo>
                    <a:pt x="26912" y="133043"/>
                  </a:lnTo>
                  <a:lnTo>
                    <a:pt x="3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0" name="Freeform: Shape 639">
              <a:extLst>
                <a:ext uri="{FF2B5EF4-FFF2-40B4-BE49-F238E27FC236}">
                  <a16:creationId xmlns:a16="http://schemas.microsoft.com/office/drawing/2014/main" id="{EAE1B31A-8DAF-4A97-91BE-225AC2D4DE67}"/>
                </a:ext>
              </a:extLst>
            </p:cNvPr>
            <p:cNvSpPr/>
            <p:nvPr/>
          </p:nvSpPr>
          <p:spPr>
            <a:xfrm>
              <a:off x="2813581" y="3055367"/>
              <a:ext cx="26600" cy="8866"/>
            </a:xfrm>
            <a:custGeom>
              <a:avLst/>
              <a:gdLst>
                <a:gd name="connsiteX0" fmla="*/ 311 w 26600"/>
                <a:gd name="connsiteY0" fmla="*/ 39 h 8866"/>
                <a:gd name="connsiteX1" fmla="*/ 26912 w 26600"/>
                <a:gd name="connsiteY1" fmla="*/ 39 h 8866"/>
                <a:gd name="connsiteX2" fmla="*/ 26912 w 26600"/>
                <a:gd name="connsiteY2" fmla="*/ 8906 h 8866"/>
                <a:gd name="connsiteX3" fmla="*/ 3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1" y="39"/>
                  </a:moveTo>
                  <a:lnTo>
                    <a:pt x="26912" y="39"/>
                  </a:lnTo>
                  <a:lnTo>
                    <a:pt x="26912" y="8906"/>
                  </a:lnTo>
                  <a:lnTo>
                    <a:pt x="3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1" name="Freeform: Shape 640">
              <a:extLst>
                <a:ext uri="{FF2B5EF4-FFF2-40B4-BE49-F238E27FC236}">
                  <a16:creationId xmlns:a16="http://schemas.microsoft.com/office/drawing/2014/main" id="{E42424CD-7BE7-4935-8F85-80ECB043E70B}"/>
                </a:ext>
              </a:extLst>
            </p:cNvPr>
            <p:cNvSpPr/>
            <p:nvPr/>
          </p:nvSpPr>
          <p:spPr>
            <a:xfrm>
              <a:off x="2822448" y="3055367"/>
              <a:ext cx="26600" cy="133003"/>
            </a:xfrm>
            <a:custGeom>
              <a:avLst/>
              <a:gdLst>
                <a:gd name="connsiteX0" fmla="*/ 312 w 26600"/>
                <a:gd name="connsiteY0" fmla="*/ 39 h 133003"/>
                <a:gd name="connsiteX1" fmla="*/ 26913 w 26600"/>
                <a:gd name="connsiteY1" fmla="*/ 39 h 133003"/>
                <a:gd name="connsiteX2" fmla="*/ 26913 w 26600"/>
                <a:gd name="connsiteY2" fmla="*/ 133043 h 133003"/>
                <a:gd name="connsiteX3" fmla="*/ 3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2" y="39"/>
                  </a:moveTo>
                  <a:lnTo>
                    <a:pt x="26913" y="39"/>
                  </a:lnTo>
                  <a:lnTo>
                    <a:pt x="26913" y="133043"/>
                  </a:lnTo>
                  <a:lnTo>
                    <a:pt x="3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2" name="Freeform: Shape 641">
              <a:extLst>
                <a:ext uri="{FF2B5EF4-FFF2-40B4-BE49-F238E27FC236}">
                  <a16:creationId xmlns:a16="http://schemas.microsoft.com/office/drawing/2014/main" id="{70046611-39E5-4268-8F40-6979D37DA570}"/>
                </a:ext>
              </a:extLst>
            </p:cNvPr>
            <p:cNvSpPr/>
            <p:nvPr/>
          </p:nvSpPr>
          <p:spPr>
            <a:xfrm>
              <a:off x="2822448" y="3055367"/>
              <a:ext cx="26600" cy="8866"/>
            </a:xfrm>
            <a:custGeom>
              <a:avLst/>
              <a:gdLst>
                <a:gd name="connsiteX0" fmla="*/ 312 w 26600"/>
                <a:gd name="connsiteY0" fmla="*/ 39 h 8866"/>
                <a:gd name="connsiteX1" fmla="*/ 26913 w 26600"/>
                <a:gd name="connsiteY1" fmla="*/ 39 h 8866"/>
                <a:gd name="connsiteX2" fmla="*/ 26913 w 26600"/>
                <a:gd name="connsiteY2" fmla="*/ 8906 h 8866"/>
                <a:gd name="connsiteX3" fmla="*/ 3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2" y="39"/>
                  </a:moveTo>
                  <a:lnTo>
                    <a:pt x="26913" y="39"/>
                  </a:lnTo>
                  <a:lnTo>
                    <a:pt x="26913" y="8906"/>
                  </a:lnTo>
                  <a:lnTo>
                    <a:pt x="3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3" name="Freeform: Shape 642">
              <a:extLst>
                <a:ext uri="{FF2B5EF4-FFF2-40B4-BE49-F238E27FC236}">
                  <a16:creationId xmlns:a16="http://schemas.microsoft.com/office/drawing/2014/main" id="{11AD4E25-6E3A-4CC9-8D39-A1526EB53ED3}"/>
                </a:ext>
              </a:extLst>
            </p:cNvPr>
            <p:cNvSpPr/>
            <p:nvPr/>
          </p:nvSpPr>
          <p:spPr>
            <a:xfrm>
              <a:off x="2831315" y="3055367"/>
              <a:ext cx="26600" cy="133003"/>
            </a:xfrm>
            <a:custGeom>
              <a:avLst/>
              <a:gdLst>
                <a:gd name="connsiteX0" fmla="*/ 313 w 26600"/>
                <a:gd name="connsiteY0" fmla="*/ 39 h 133003"/>
                <a:gd name="connsiteX1" fmla="*/ 26914 w 26600"/>
                <a:gd name="connsiteY1" fmla="*/ 39 h 133003"/>
                <a:gd name="connsiteX2" fmla="*/ 26914 w 26600"/>
                <a:gd name="connsiteY2" fmla="*/ 133043 h 133003"/>
                <a:gd name="connsiteX3" fmla="*/ 3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3" y="39"/>
                  </a:moveTo>
                  <a:lnTo>
                    <a:pt x="26914" y="39"/>
                  </a:lnTo>
                  <a:lnTo>
                    <a:pt x="26914" y="133043"/>
                  </a:lnTo>
                  <a:lnTo>
                    <a:pt x="3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4" name="Freeform: Shape 643">
              <a:extLst>
                <a:ext uri="{FF2B5EF4-FFF2-40B4-BE49-F238E27FC236}">
                  <a16:creationId xmlns:a16="http://schemas.microsoft.com/office/drawing/2014/main" id="{13D2242C-5F74-47DA-9633-4B4F1A5672EB}"/>
                </a:ext>
              </a:extLst>
            </p:cNvPr>
            <p:cNvSpPr/>
            <p:nvPr/>
          </p:nvSpPr>
          <p:spPr>
            <a:xfrm>
              <a:off x="2831315" y="3055367"/>
              <a:ext cx="26600" cy="8866"/>
            </a:xfrm>
            <a:custGeom>
              <a:avLst/>
              <a:gdLst>
                <a:gd name="connsiteX0" fmla="*/ 313 w 26600"/>
                <a:gd name="connsiteY0" fmla="*/ 39 h 8866"/>
                <a:gd name="connsiteX1" fmla="*/ 26914 w 26600"/>
                <a:gd name="connsiteY1" fmla="*/ 39 h 8866"/>
                <a:gd name="connsiteX2" fmla="*/ 26914 w 26600"/>
                <a:gd name="connsiteY2" fmla="*/ 8906 h 8866"/>
                <a:gd name="connsiteX3" fmla="*/ 3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3" y="39"/>
                  </a:moveTo>
                  <a:lnTo>
                    <a:pt x="26914" y="39"/>
                  </a:lnTo>
                  <a:lnTo>
                    <a:pt x="26914" y="8906"/>
                  </a:lnTo>
                  <a:lnTo>
                    <a:pt x="3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5" name="Freeform: Shape 644">
              <a:extLst>
                <a:ext uri="{FF2B5EF4-FFF2-40B4-BE49-F238E27FC236}">
                  <a16:creationId xmlns:a16="http://schemas.microsoft.com/office/drawing/2014/main" id="{311615C4-CF6C-4FF8-9730-7539E3CD57B0}"/>
                </a:ext>
              </a:extLst>
            </p:cNvPr>
            <p:cNvSpPr/>
            <p:nvPr/>
          </p:nvSpPr>
          <p:spPr>
            <a:xfrm>
              <a:off x="2840182" y="3064234"/>
              <a:ext cx="26600" cy="124136"/>
            </a:xfrm>
            <a:custGeom>
              <a:avLst/>
              <a:gdLst>
                <a:gd name="connsiteX0" fmla="*/ 314 w 26600"/>
                <a:gd name="connsiteY0" fmla="*/ 40 h 124136"/>
                <a:gd name="connsiteX1" fmla="*/ 26915 w 26600"/>
                <a:gd name="connsiteY1" fmla="*/ 40 h 124136"/>
                <a:gd name="connsiteX2" fmla="*/ 26915 w 26600"/>
                <a:gd name="connsiteY2" fmla="*/ 124177 h 124136"/>
                <a:gd name="connsiteX3" fmla="*/ 314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314" y="40"/>
                  </a:moveTo>
                  <a:lnTo>
                    <a:pt x="26915" y="40"/>
                  </a:lnTo>
                  <a:lnTo>
                    <a:pt x="26915" y="124177"/>
                  </a:lnTo>
                  <a:lnTo>
                    <a:pt x="314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6" name="Freeform: Shape 645">
              <a:extLst>
                <a:ext uri="{FF2B5EF4-FFF2-40B4-BE49-F238E27FC236}">
                  <a16:creationId xmlns:a16="http://schemas.microsoft.com/office/drawing/2014/main" id="{700A90D3-7204-4784-A4B2-57EE3610A184}"/>
                </a:ext>
              </a:extLst>
            </p:cNvPr>
            <p:cNvSpPr/>
            <p:nvPr/>
          </p:nvSpPr>
          <p:spPr>
            <a:xfrm>
              <a:off x="2840182" y="3064234"/>
              <a:ext cx="26600" cy="8866"/>
            </a:xfrm>
            <a:custGeom>
              <a:avLst/>
              <a:gdLst>
                <a:gd name="connsiteX0" fmla="*/ 314 w 26600"/>
                <a:gd name="connsiteY0" fmla="*/ 40 h 8866"/>
                <a:gd name="connsiteX1" fmla="*/ 26915 w 26600"/>
                <a:gd name="connsiteY1" fmla="*/ 40 h 8866"/>
                <a:gd name="connsiteX2" fmla="*/ 26915 w 26600"/>
                <a:gd name="connsiteY2" fmla="*/ 8907 h 8866"/>
                <a:gd name="connsiteX3" fmla="*/ 314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4" y="40"/>
                  </a:moveTo>
                  <a:lnTo>
                    <a:pt x="26915" y="40"/>
                  </a:lnTo>
                  <a:lnTo>
                    <a:pt x="26915" y="8907"/>
                  </a:lnTo>
                  <a:lnTo>
                    <a:pt x="314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7" name="Freeform: Shape 646">
              <a:extLst>
                <a:ext uri="{FF2B5EF4-FFF2-40B4-BE49-F238E27FC236}">
                  <a16:creationId xmlns:a16="http://schemas.microsoft.com/office/drawing/2014/main" id="{277FDC46-D864-4908-8176-3C91F2926016}"/>
                </a:ext>
              </a:extLst>
            </p:cNvPr>
            <p:cNvSpPr/>
            <p:nvPr/>
          </p:nvSpPr>
          <p:spPr>
            <a:xfrm>
              <a:off x="2849049" y="3055367"/>
              <a:ext cx="26600" cy="133003"/>
            </a:xfrm>
            <a:custGeom>
              <a:avLst/>
              <a:gdLst>
                <a:gd name="connsiteX0" fmla="*/ 315 w 26600"/>
                <a:gd name="connsiteY0" fmla="*/ 39 h 133003"/>
                <a:gd name="connsiteX1" fmla="*/ 26916 w 26600"/>
                <a:gd name="connsiteY1" fmla="*/ 39 h 133003"/>
                <a:gd name="connsiteX2" fmla="*/ 26916 w 26600"/>
                <a:gd name="connsiteY2" fmla="*/ 133043 h 133003"/>
                <a:gd name="connsiteX3" fmla="*/ 3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5" y="39"/>
                  </a:moveTo>
                  <a:lnTo>
                    <a:pt x="26916" y="39"/>
                  </a:lnTo>
                  <a:lnTo>
                    <a:pt x="26916" y="133043"/>
                  </a:lnTo>
                  <a:lnTo>
                    <a:pt x="3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8" name="Freeform: Shape 647">
              <a:extLst>
                <a:ext uri="{FF2B5EF4-FFF2-40B4-BE49-F238E27FC236}">
                  <a16:creationId xmlns:a16="http://schemas.microsoft.com/office/drawing/2014/main" id="{AE3693C9-41CB-4EF6-8E79-C1A50A93A242}"/>
                </a:ext>
              </a:extLst>
            </p:cNvPr>
            <p:cNvSpPr/>
            <p:nvPr/>
          </p:nvSpPr>
          <p:spPr>
            <a:xfrm>
              <a:off x="2849049" y="3055367"/>
              <a:ext cx="26600" cy="8866"/>
            </a:xfrm>
            <a:custGeom>
              <a:avLst/>
              <a:gdLst>
                <a:gd name="connsiteX0" fmla="*/ 315 w 26600"/>
                <a:gd name="connsiteY0" fmla="*/ 39 h 8866"/>
                <a:gd name="connsiteX1" fmla="*/ 26916 w 26600"/>
                <a:gd name="connsiteY1" fmla="*/ 39 h 8866"/>
                <a:gd name="connsiteX2" fmla="*/ 26916 w 26600"/>
                <a:gd name="connsiteY2" fmla="*/ 8906 h 8866"/>
                <a:gd name="connsiteX3" fmla="*/ 3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5" y="39"/>
                  </a:moveTo>
                  <a:lnTo>
                    <a:pt x="26916" y="39"/>
                  </a:lnTo>
                  <a:lnTo>
                    <a:pt x="26916" y="8906"/>
                  </a:lnTo>
                  <a:lnTo>
                    <a:pt x="3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9" name="Freeform: Shape 648">
              <a:extLst>
                <a:ext uri="{FF2B5EF4-FFF2-40B4-BE49-F238E27FC236}">
                  <a16:creationId xmlns:a16="http://schemas.microsoft.com/office/drawing/2014/main" id="{D8C5B716-5656-44C3-9D76-43F129035C3E}"/>
                </a:ext>
              </a:extLst>
            </p:cNvPr>
            <p:cNvSpPr/>
            <p:nvPr/>
          </p:nvSpPr>
          <p:spPr>
            <a:xfrm>
              <a:off x="2857916" y="3055367"/>
              <a:ext cx="26600" cy="133003"/>
            </a:xfrm>
            <a:custGeom>
              <a:avLst/>
              <a:gdLst>
                <a:gd name="connsiteX0" fmla="*/ 316 w 26600"/>
                <a:gd name="connsiteY0" fmla="*/ 39 h 133003"/>
                <a:gd name="connsiteX1" fmla="*/ 26917 w 26600"/>
                <a:gd name="connsiteY1" fmla="*/ 39 h 133003"/>
                <a:gd name="connsiteX2" fmla="*/ 26917 w 26600"/>
                <a:gd name="connsiteY2" fmla="*/ 133043 h 133003"/>
                <a:gd name="connsiteX3" fmla="*/ 3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6" y="39"/>
                  </a:moveTo>
                  <a:lnTo>
                    <a:pt x="26917" y="39"/>
                  </a:lnTo>
                  <a:lnTo>
                    <a:pt x="26917" y="133043"/>
                  </a:lnTo>
                  <a:lnTo>
                    <a:pt x="3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0" name="Freeform: Shape 649">
              <a:extLst>
                <a:ext uri="{FF2B5EF4-FFF2-40B4-BE49-F238E27FC236}">
                  <a16:creationId xmlns:a16="http://schemas.microsoft.com/office/drawing/2014/main" id="{DDCE4DC7-D65E-4CBE-A2EE-3C019D649D00}"/>
                </a:ext>
              </a:extLst>
            </p:cNvPr>
            <p:cNvSpPr/>
            <p:nvPr/>
          </p:nvSpPr>
          <p:spPr>
            <a:xfrm>
              <a:off x="2857916" y="3055367"/>
              <a:ext cx="26600" cy="8866"/>
            </a:xfrm>
            <a:custGeom>
              <a:avLst/>
              <a:gdLst>
                <a:gd name="connsiteX0" fmla="*/ 316 w 26600"/>
                <a:gd name="connsiteY0" fmla="*/ 39 h 8866"/>
                <a:gd name="connsiteX1" fmla="*/ 26917 w 26600"/>
                <a:gd name="connsiteY1" fmla="*/ 39 h 8866"/>
                <a:gd name="connsiteX2" fmla="*/ 26917 w 26600"/>
                <a:gd name="connsiteY2" fmla="*/ 8906 h 8866"/>
                <a:gd name="connsiteX3" fmla="*/ 3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6" y="39"/>
                  </a:moveTo>
                  <a:lnTo>
                    <a:pt x="26917" y="39"/>
                  </a:lnTo>
                  <a:lnTo>
                    <a:pt x="26917" y="8906"/>
                  </a:lnTo>
                  <a:lnTo>
                    <a:pt x="3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1" name="Freeform: Shape 650">
              <a:extLst>
                <a:ext uri="{FF2B5EF4-FFF2-40B4-BE49-F238E27FC236}">
                  <a16:creationId xmlns:a16="http://schemas.microsoft.com/office/drawing/2014/main" id="{A48DB616-71C7-46DD-844A-C062487C6486}"/>
                </a:ext>
              </a:extLst>
            </p:cNvPr>
            <p:cNvSpPr/>
            <p:nvPr/>
          </p:nvSpPr>
          <p:spPr>
            <a:xfrm>
              <a:off x="2866783" y="3064234"/>
              <a:ext cx="26600" cy="124136"/>
            </a:xfrm>
            <a:custGeom>
              <a:avLst/>
              <a:gdLst>
                <a:gd name="connsiteX0" fmla="*/ 317 w 26600"/>
                <a:gd name="connsiteY0" fmla="*/ 40 h 124136"/>
                <a:gd name="connsiteX1" fmla="*/ 26918 w 26600"/>
                <a:gd name="connsiteY1" fmla="*/ 40 h 124136"/>
                <a:gd name="connsiteX2" fmla="*/ 26918 w 26600"/>
                <a:gd name="connsiteY2" fmla="*/ 124177 h 124136"/>
                <a:gd name="connsiteX3" fmla="*/ 317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317" y="40"/>
                  </a:moveTo>
                  <a:lnTo>
                    <a:pt x="26918" y="40"/>
                  </a:lnTo>
                  <a:lnTo>
                    <a:pt x="26918" y="124177"/>
                  </a:lnTo>
                  <a:lnTo>
                    <a:pt x="317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2" name="Freeform: Shape 651">
              <a:extLst>
                <a:ext uri="{FF2B5EF4-FFF2-40B4-BE49-F238E27FC236}">
                  <a16:creationId xmlns:a16="http://schemas.microsoft.com/office/drawing/2014/main" id="{91436950-86B7-435C-8764-3FB2F2694AE8}"/>
                </a:ext>
              </a:extLst>
            </p:cNvPr>
            <p:cNvSpPr/>
            <p:nvPr/>
          </p:nvSpPr>
          <p:spPr>
            <a:xfrm>
              <a:off x="2866783" y="3064234"/>
              <a:ext cx="26600" cy="8866"/>
            </a:xfrm>
            <a:custGeom>
              <a:avLst/>
              <a:gdLst>
                <a:gd name="connsiteX0" fmla="*/ 317 w 26600"/>
                <a:gd name="connsiteY0" fmla="*/ 40 h 8866"/>
                <a:gd name="connsiteX1" fmla="*/ 26918 w 26600"/>
                <a:gd name="connsiteY1" fmla="*/ 40 h 8866"/>
                <a:gd name="connsiteX2" fmla="*/ 26918 w 26600"/>
                <a:gd name="connsiteY2" fmla="*/ 8907 h 8866"/>
                <a:gd name="connsiteX3" fmla="*/ 317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7" y="40"/>
                  </a:moveTo>
                  <a:lnTo>
                    <a:pt x="26918" y="40"/>
                  </a:lnTo>
                  <a:lnTo>
                    <a:pt x="26918" y="8907"/>
                  </a:lnTo>
                  <a:lnTo>
                    <a:pt x="317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3" name="Freeform: Shape 652">
              <a:extLst>
                <a:ext uri="{FF2B5EF4-FFF2-40B4-BE49-F238E27FC236}">
                  <a16:creationId xmlns:a16="http://schemas.microsoft.com/office/drawing/2014/main" id="{AAB17F66-631E-4CB1-8A4C-3C3D37B6426A}"/>
                </a:ext>
              </a:extLst>
            </p:cNvPr>
            <p:cNvSpPr/>
            <p:nvPr/>
          </p:nvSpPr>
          <p:spPr>
            <a:xfrm>
              <a:off x="2875650" y="3055367"/>
              <a:ext cx="26600" cy="133003"/>
            </a:xfrm>
            <a:custGeom>
              <a:avLst/>
              <a:gdLst>
                <a:gd name="connsiteX0" fmla="*/ 318 w 26600"/>
                <a:gd name="connsiteY0" fmla="*/ 39 h 133003"/>
                <a:gd name="connsiteX1" fmla="*/ 26919 w 26600"/>
                <a:gd name="connsiteY1" fmla="*/ 39 h 133003"/>
                <a:gd name="connsiteX2" fmla="*/ 26919 w 26600"/>
                <a:gd name="connsiteY2" fmla="*/ 133043 h 133003"/>
                <a:gd name="connsiteX3" fmla="*/ 3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8" y="39"/>
                  </a:moveTo>
                  <a:lnTo>
                    <a:pt x="26919" y="39"/>
                  </a:lnTo>
                  <a:lnTo>
                    <a:pt x="26919" y="133043"/>
                  </a:lnTo>
                  <a:lnTo>
                    <a:pt x="3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4" name="Freeform: Shape 653">
              <a:extLst>
                <a:ext uri="{FF2B5EF4-FFF2-40B4-BE49-F238E27FC236}">
                  <a16:creationId xmlns:a16="http://schemas.microsoft.com/office/drawing/2014/main" id="{176230EC-C3AB-470C-BB88-46FA31530037}"/>
                </a:ext>
              </a:extLst>
            </p:cNvPr>
            <p:cNvSpPr/>
            <p:nvPr/>
          </p:nvSpPr>
          <p:spPr>
            <a:xfrm>
              <a:off x="2875650" y="3055367"/>
              <a:ext cx="26600" cy="8866"/>
            </a:xfrm>
            <a:custGeom>
              <a:avLst/>
              <a:gdLst>
                <a:gd name="connsiteX0" fmla="*/ 318 w 26600"/>
                <a:gd name="connsiteY0" fmla="*/ 39 h 8866"/>
                <a:gd name="connsiteX1" fmla="*/ 26919 w 26600"/>
                <a:gd name="connsiteY1" fmla="*/ 39 h 8866"/>
                <a:gd name="connsiteX2" fmla="*/ 26919 w 26600"/>
                <a:gd name="connsiteY2" fmla="*/ 8906 h 8866"/>
                <a:gd name="connsiteX3" fmla="*/ 3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8" y="39"/>
                  </a:moveTo>
                  <a:lnTo>
                    <a:pt x="26919" y="39"/>
                  </a:lnTo>
                  <a:lnTo>
                    <a:pt x="26919" y="8906"/>
                  </a:lnTo>
                  <a:lnTo>
                    <a:pt x="3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5" name="Freeform: Shape 654">
              <a:extLst>
                <a:ext uri="{FF2B5EF4-FFF2-40B4-BE49-F238E27FC236}">
                  <a16:creationId xmlns:a16="http://schemas.microsoft.com/office/drawing/2014/main" id="{0FF53D42-08AC-49A0-BED0-5B2D70D4F5AD}"/>
                </a:ext>
              </a:extLst>
            </p:cNvPr>
            <p:cNvSpPr/>
            <p:nvPr/>
          </p:nvSpPr>
          <p:spPr>
            <a:xfrm>
              <a:off x="2884516" y="3055367"/>
              <a:ext cx="26600" cy="133003"/>
            </a:xfrm>
            <a:custGeom>
              <a:avLst/>
              <a:gdLst>
                <a:gd name="connsiteX0" fmla="*/ 319 w 26600"/>
                <a:gd name="connsiteY0" fmla="*/ 39 h 133003"/>
                <a:gd name="connsiteX1" fmla="*/ 26920 w 26600"/>
                <a:gd name="connsiteY1" fmla="*/ 39 h 133003"/>
                <a:gd name="connsiteX2" fmla="*/ 26920 w 26600"/>
                <a:gd name="connsiteY2" fmla="*/ 133043 h 133003"/>
                <a:gd name="connsiteX3" fmla="*/ 3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19" y="39"/>
                  </a:moveTo>
                  <a:lnTo>
                    <a:pt x="26920" y="39"/>
                  </a:lnTo>
                  <a:lnTo>
                    <a:pt x="26920" y="133043"/>
                  </a:lnTo>
                  <a:lnTo>
                    <a:pt x="3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6" name="Freeform: Shape 655">
              <a:extLst>
                <a:ext uri="{FF2B5EF4-FFF2-40B4-BE49-F238E27FC236}">
                  <a16:creationId xmlns:a16="http://schemas.microsoft.com/office/drawing/2014/main" id="{67C5A78F-1FF0-4318-93CB-E0F7844A7744}"/>
                </a:ext>
              </a:extLst>
            </p:cNvPr>
            <p:cNvSpPr/>
            <p:nvPr/>
          </p:nvSpPr>
          <p:spPr>
            <a:xfrm>
              <a:off x="2884516" y="3055367"/>
              <a:ext cx="26600" cy="8866"/>
            </a:xfrm>
            <a:custGeom>
              <a:avLst/>
              <a:gdLst>
                <a:gd name="connsiteX0" fmla="*/ 319 w 26600"/>
                <a:gd name="connsiteY0" fmla="*/ 39 h 8866"/>
                <a:gd name="connsiteX1" fmla="*/ 26920 w 26600"/>
                <a:gd name="connsiteY1" fmla="*/ 39 h 8866"/>
                <a:gd name="connsiteX2" fmla="*/ 26920 w 26600"/>
                <a:gd name="connsiteY2" fmla="*/ 8906 h 8866"/>
                <a:gd name="connsiteX3" fmla="*/ 3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19" y="39"/>
                  </a:moveTo>
                  <a:lnTo>
                    <a:pt x="26920" y="39"/>
                  </a:lnTo>
                  <a:lnTo>
                    <a:pt x="26920" y="8906"/>
                  </a:lnTo>
                  <a:lnTo>
                    <a:pt x="3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7" name="Freeform: Shape 656">
              <a:extLst>
                <a:ext uri="{FF2B5EF4-FFF2-40B4-BE49-F238E27FC236}">
                  <a16:creationId xmlns:a16="http://schemas.microsoft.com/office/drawing/2014/main" id="{55AA499C-4A22-4504-90A4-695658EBA3F8}"/>
                </a:ext>
              </a:extLst>
            </p:cNvPr>
            <p:cNvSpPr/>
            <p:nvPr/>
          </p:nvSpPr>
          <p:spPr>
            <a:xfrm>
              <a:off x="2893383" y="3055367"/>
              <a:ext cx="26600" cy="133003"/>
            </a:xfrm>
            <a:custGeom>
              <a:avLst/>
              <a:gdLst>
                <a:gd name="connsiteX0" fmla="*/ 320 w 26600"/>
                <a:gd name="connsiteY0" fmla="*/ 39 h 133003"/>
                <a:gd name="connsiteX1" fmla="*/ 26921 w 26600"/>
                <a:gd name="connsiteY1" fmla="*/ 39 h 133003"/>
                <a:gd name="connsiteX2" fmla="*/ 26921 w 26600"/>
                <a:gd name="connsiteY2" fmla="*/ 133043 h 133003"/>
                <a:gd name="connsiteX3" fmla="*/ 3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0" y="39"/>
                  </a:moveTo>
                  <a:lnTo>
                    <a:pt x="26921" y="39"/>
                  </a:lnTo>
                  <a:lnTo>
                    <a:pt x="26921" y="133043"/>
                  </a:lnTo>
                  <a:lnTo>
                    <a:pt x="3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8" name="Freeform: Shape 657">
              <a:extLst>
                <a:ext uri="{FF2B5EF4-FFF2-40B4-BE49-F238E27FC236}">
                  <a16:creationId xmlns:a16="http://schemas.microsoft.com/office/drawing/2014/main" id="{0A4FF1A6-BF07-4D78-8FFB-C2FDE4ED136C}"/>
                </a:ext>
              </a:extLst>
            </p:cNvPr>
            <p:cNvSpPr/>
            <p:nvPr/>
          </p:nvSpPr>
          <p:spPr>
            <a:xfrm>
              <a:off x="2893383" y="3055367"/>
              <a:ext cx="26600" cy="8866"/>
            </a:xfrm>
            <a:custGeom>
              <a:avLst/>
              <a:gdLst>
                <a:gd name="connsiteX0" fmla="*/ 320 w 26600"/>
                <a:gd name="connsiteY0" fmla="*/ 39 h 8866"/>
                <a:gd name="connsiteX1" fmla="*/ 26921 w 26600"/>
                <a:gd name="connsiteY1" fmla="*/ 39 h 8866"/>
                <a:gd name="connsiteX2" fmla="*/ 26921 w 26600"/>
                <a:gd name="connsiteY2" fmla="*/ 8906 h 8866"/>
                <a:gd name="connsiteX3" fmla="*/ 3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0" y="39"/>
                  </a:moveTo>
                  <a:lnTo>
                    <a:pt x="26921" y="39"/>
                  </a:lnTo>
                  <a:lnTo>
                    <a:pt x="26921" y="8906"/>
                  </a:lnTo>
                  <a:lnTo>
                    <a:pt x="3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9" name="Freeform: Shape 658">
              <a:extLst>
                <a:ext uri="{FF2B5EF4-FFF2-40B4-BE49-F238E27FC236}">
                  <a16:creationId xmlns:a16="http://schemas.microsoft.com/office/drawing/2014/main" id="{A907C937-9528-4EB4-A83A-FACFC0707830}"/>
                </a:ext>
              </a:extLst>
            </p:cNvPr>
            <p:cNvSpPr/>
            <p:nvPr/>
          </p:nvSpPr>
          <p:spPr>
            <a:xfrm>
              <a:off x="2902250" y="3055367"/>
              <a:ext cx="26600" cy="133003"/>
            </a:xfrm>
            <a:custGeom>
              <a:avLst/>
              <a:gdLst>
                <a:gd name="connsiteX0" fmla="*/ 321 w 26600"/>
                <a:gd name="connsiteY0" fmla="*/ 39 h 133003"/>
                <a:gd name="connsiteX1" fmla="*/ 26922 w 26600"/>
                <a:gd name="connsiteY1" fmla="*/ 39 h 133003"/>
                <a:gd name="connsiteX2" fmla="*/ 26922 w 26600"/>
                <a:gd name="connsiteY2" fmla="*/ 133043 h 133003"/>
                <a:gd name="connsiteX3" fmla="*/ 3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1" y="39"/>
                  </a:moveTo>
                  <a:lnTo>
                    <a:pt x="26922" y="39"/>
                  </a:lnTo>
                  <a:lnTo>
                    <a:pt x="26922" y="133043"/>
                  </a:lnTo>
                  <a:lnTo>
                    <a:pt x="3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0" name="Freeform: Shape 659">
              <a:extLst>
                <a:ext uri="{FF2B5EF4-FFF2-40B4-BE49-F238E27FC236}">
                  <a16:creationId xmlns:a16="http://schemas.microsoft.com/office/drawing/2014/main" id="{AA2CA770-43C6-4887-AE5C-1656C0B29B13}"/>
                </a:ext>
              </a:extLst>
            </p:cNvPr>
            <p:cNvSpPr/>
            <p:nvPr/>
          </p:nvSpPr>
          <p:spPr>
            <a:xfrm>
              <a:off x="2902250" y="3055367"/>
              <a:ext cx="26600" cy="8866"/>
            </a:xfrm>
            <a:custGeom>
              <a:avLst/>
              <a:gdLst>
                <a:gd name="connsiteX0" fmla="*/ 321 w 26600"/>
                <a:gd name="connsiteY0" fmla="*/ 39 h 8866"/>
                <a:gd name="connsiteX1" fmla="*/ 26922 w 26600"/>
                <a:gd name="connsiteY1" fmla="*/ 39 h 8866"/>
                <a:gd name="connsiteX2" fmla="*/ 26922 w 26600"/>
                <a:gd name="connsiteY2" fmla="*/ 8906 h 8866"/>
                <a:gd name="connsiteX3" fmla="*/ 3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1" y="39"/>
                  </a:moveTo>
                  <a:lnTo>
                    <a:pt x="26922" y="39"/>
                  </a:lnTo>
                  <a:lnTo>
                    <a:pt x="26922" y="8906"/>
                  </a:lnTo>
                  <a:lnTo>
                    <a:pt x="3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1" name="Freeform: Shape 660">
              <a:extLst>
                <a:ext uri="{FF2B5EF4-FFF2-40B4-BE49-F238E27FC236}">
                  <a16:creationId xmlns:a16="http://schemas.microsoft.com/office/drawing/2014/main" id="{52C63DBE-0CE5-484C-B027-6AF1F71846BF}"/>
                </a:ext>
              </a:extLst>
            </p:cNvPr>
            <p:cNvSpPr/>
            <p:nvPr/>
          </p:nvSpPr>
          <p:spPr>
            <a:xfrm>
              <a:off x="2911117" y="3055367"/>
              <a:ext cx="26600" cy="133003"/>
            </a:xfrm>
            <a:custGeom>
              <a:avLst/>
              <a:gdLst>
                <a:gd name="connsiteX0" fmla="*/ 322 w 26600"/>
                <a:gd name="connsiteY0" fmla="*/ 39 h 133003"/>
                <a:gd name="connsiteX1" fmla="*/ 26923 w 26600"/>
                <a:gd name="connsiteY1" fmla="*/ 39 h 133003"/>
                <a:gd name="connsiteX2" fmla="*/ 26923 w 26600"/>
                <a:gd name="connsiteY2" fmla="*/ 133043 h 133003"/>
                <a:gd name="connsiteX3" fmla="*/ 3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2" y="39"/>
                  </a:moveTo>
                  <a:lnTo>
                    <a:pt x="26923" y="39"/>
                  </a:lnTo>
                  <a:lnTo>
                    <a:pt x="26923" y="133043"/>
                  </a:lnTo>
                  <a:lnTo>
                    <a:pt x="3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2" name="Freeform: Shape 661">
              <a:extLst>
                <a:ext uri="{FF2B5EF4-FFF2-40B4-BE49-F238E27FC236}">
                  <a16:creationId xmlns:a16="http://schemas.microsoft.com/office/drawing/2014/main" id="{36DCE412-5303-4BD9-A6C3-934C4FDC162E}"/>
                </a:ext>
              </a:extLst>
            </p:cNvPr>
            <p:cNvSpPr/>
            <p:nvPr/>
          </p:nvSpPr>
          <p:spPr>
            <a:xfrm>
              <a:off x="2911117" y="3055367"/>
              <a:ext cx="26600" cy="8866"/>
            </a:xfrm>
            <a:custGeom>
              <a:avLst/>
              <a:gdLst>
                <a:gd name="connsiteX0" fmla="*/ 322 w 26600"/>
                <a:gd name="connsiteY0" fmla="*/ 39 h 8866"/>
                <a:gd name="connsiteX1" fmla="*/ 26923 w 26600"/>
                <a:gd name="connsiteY1" fmla="*/ 39 h 8866"/>
                <a:gd name="connsiteX2" fmla="*/ 26923 w 26600"/>
                <a:gd name="connsiteY2" fmla="*/ 8906 h 8866"/>
                <a:gd name="connsiteX3" fmla="*/ 3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2" y="39"/>
                  </a:moveTo>
                  <a:lnTo>
                    <a:pt x="26923" y="39"/>
                  </a:lnTo>
                  <a:lnTo>
                    <a:pt x="26923" y="8906"/>
                  </a:lnTo>
                  <a:lnTo>
                    <a:pt x="3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3" name="Freeform: Shape 662">
              <a:extLst>
                <a:ext uri="{FF2B5EF4-FFF2-40B4-BE49-F238E27FC236}">
                  <a16:creationId xmlns:a16="http://schemas.microsoft.com/office/drawing/2014/main" id="{F43388E3-FF3E-4816-AAA9-72BA5881C7B6}"/>
                </a:ext>
              </a:extLst>
            </p:cNvPr>
            <p:cNvSpPr/>
            <p:nvPr/>
          </p:nvSpPr>
          <p:spPr>
            <a:xfrm>
              <a:off x="2919984" y="3055367"/>
              <a:ext cx="26600" cy="133003"/>
            </a:xfrm>
            <a:custGeom>
              <a:avLst/>
              <a:gdLst>
                <a:gd name="connsiteX0" fmla="*/ 323 w 26600"/>
                <a:gd name="connsiteY0" fmla="*/ 39 h 133003"/>
                <a:gd name="connsiteX1" fmla="*/ 26924 w 26600"/>
                <a:gd name="connsiteY1" fmla="*/ 39 h 133003"/>
                <a:gd name="connsiteX2" fmla="*/ 26924 w 26600"/>
                <a:gd name="connsiteY2" fmla="*/ 133043 h 133003"/>
                <a:gd name="connsiteX3" fmla="*/ 3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3" y="39"/>
                  </a:moveTo>
                  <a:lnTo>
                    <a:pt x="26924" y="39"/>
                  </a:lnTo>
                  <a:lnTo>
                    <a:pt x="26924" y="133043"/>
                  </a:lnTo>
                  <a:lnTo>
                    <a:pt x="3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4" name="Freeform: Shape 663">
              <a:extLst>
                <a:ext uri="{FF2B5EF4-FFF2-40B4-BE49-F238E27FC236}">
                  <a16:creationId xmlns:a16="http://schemas.microsoft.com/office/drawing/2014/main" id="{808E6B76-2C74-4771-BEF5-08E67BEF6B14}"/>
                </a:ext>
              </a:extLst>
            </p:cNvPr>
            <p:cNvSpPr/>
            <p:nvPr/>
          </p:nvSpPr>
          <p:spPr>
            <a:xfrm>
              <a:off x="2919984" y="3055367"/>
              <a:ext cx="26600" cy="8866"/>
            </a:xfrm>
            <a:custGeom>
              <a:avLst/>
              <a:gdLst>
                <a:gd name="connsiteX0" fmla="*/ 323 w 26600"/>
                <a:gd name="connsiteY0" fmla="*/ 39 h 8866"/>
                <a:gd name="connsiteX1" fmla="*/ 26924 w 26600"/>
                <a:gd name="connsiteY1" fmla="*/ 39 h 8866"/>
                <a:gd name="connsiteX2" fmla="*/ 26924 w 26600"/>
                <a:gd name="connsiteY2" fmla="*/ 8906 h 8866"/>
                <a:gd name="connsiteX3" fmla="*/ 3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3" y="39"/>
                  </a:moveTo>
                  <a:lnTo>
                    <a:pt x="26924" y="39"/>
                  </a:lnTo>
                  <a:lnTo>
                    <a:pt x="26924" y="8906"/>
                  </a:lnTo>
                  <a:lnTo>
                    <a:pt x="3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5A65BF0A-25F9-411F-8C1E-2FA208237CEE}"/>
                </a:ext>
              </a:extLst>
            </p:cNvPr>
            <p:cNvSpPr/>
            <p:nvPr/>
          </p:nvSpPr>
          <p:spPr>
            <a:xfrm>
              <a:off x="2928851" y="3055367"/>
              <a:ext cx="26600" cy="133003"/>
            </a:xfrm>
            <a:custGeom>
              <a:avLst/>
              <a:gdLst>
                <a:gd name="connsiteX0" fmla="*/ 324 w 26600"/>
                <a:gd name="connsiteY0" fmla="*/ 39 h 133003"/>
                <a:gd name="connsiteX1" fmla="*/ 26925 w 26600"/>
                <a:gd name="connsiteY1" fmla="*/ 39 h 133003"/>
                <a:gd name="connsiteX2" fmla="*/ 26925 w 26600"/>
                <a:gd name="connsiteY2" fmla="*/ 133043 h 133003"/>
                <a:gd name="connsiteX3" fmla="*/ 3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4" y="39"/>
                  </a:moveTo>
                  <a:lnTo>
                    <a:pt x="26925" y="39"/>
                  </a:lnTo>
                  <a:lnTo>
                    <a:pt x="26925" y="133043"/>
                  </a:lnTo>
                  <a:lnTo>
                    <a:pt x="3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6" name="Freeform: Shape 665">
              <a:extLst>
                <a:ext uri="{FF2B5EF4-FFF2-40B4-BE49-F238E27FC236}">
                  <a16:creationId xmlns:a16="http://schemas.microsoft.com/office/drawing/2014/main" id="{9D076542-2184-4CDB-BA4D-980F6302C37E}"/>
                </a:ext>
              </a:extLst>
            </p:cNvPr>
            <p:cNvSpPr/>
            <p:nvPr/>
          </p:nvSpPr>
          <p:spPr>
            <a:xfrm>
              <a:off x="2928851" y="3055367"/>
              <a:ext cx="26600" cy="8866"/>
            </a:xfrm>
            <a:custGeom>
              <a:avLst/>
              <a:gdLst>
                <a:gd name="connsiteX0" fmla="*/ 324 w 26600"/>
                <a:gd name="connsiteY0" fmla="*/ 39 h 8866"/>
                <a:gd name="connsiteX1" fmla="*/ 26925 w 26600"/>
                <a:gd name="connsiteY1" fmla="*/ 39 h 8866"/>
                <a:gd name="connsiteX2" fmla="*/ 26925 w 26600"/>
                <a:gd name="connsiteY2" fmla="*/ 8906 h 8866"/>
                <a:gd name="connsiteX3" fmla="*/ 3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4" y="39"/>
                  </a:moveTo>
                  <a:lnTo>
                    <a:pt x="26925" y="39"/>
                  </a:lnTo>
                  <a:lnTo>
                    <a:pt x="26925" y="8906"/>
                  </a:lnTo>
                  <a:lnTo>
                    <a:pt x="3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8A64FBAF-DCDB-480F-A217-D45AC729BE82}"/>
                </a:ext>
              </a:extLst>
            </p:cNvPr>
            <p:cNvSpPr/>
            <p:nvPr/>
          </p:nvSpPr>
          <p:spPr>
            <a:xfrm>
              <a:off x="2937718" y="3055367"/>
              <a:ext cx="26600" cy="133003"/>
            </a:xfrm>
            <a:custGeom>
              <a:avLst/>
              <a:gdLst>
                <a:gd name="connsiteX0" fmla="*/ 325 w 26600"/>
                <a:gd name="connsiteY0" fmla="*/ 39 h 133003"/>
                <a:gd name="connsiteX1" fmla="*/ 26926 w 26600"/>
                <a:gd name="connsiteY1" fmla="*/ 39 h 133003"/>
                <a:gd name="connsiteX2" fmla="*/ 26926 w 26600"/>
                <a:gd name="connsiteY2" fmla="*/ 133043 h 133003"/>
                <a:gd name="connsiteX3" fmla="*/ 3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5" y="39"/>
                  </a:moveTo>
                  <a:lnTo>
                    <a:pt x="26926" y="39"/>
                  </a:lnTo>
                  <a:lnTo>
                    <a:pt x="26926" y="133043"/>
                  </a:lnTo>
                  <a:lnTo>
                    <a:pt x="3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92E6C0D1-ECE4-4BB5-BF33-1AC3F852A9AA}"/>
                </a:ext>
              </a:extLst>
            </p:cNvPr>
            <p:cNvSpPr/>
            <p:nvPr/>
          </p:nvSpPr>
          <p:spPr>
            <a:xfrm>
              <a:off x="2937718" y="3055367"/>
              <a:ext cx="26600" cy="8866"/>
            </a:xfrm>
            <a:custGeom>
              <a:avLst/>
              <a:gdLst>
                <a:gd name="connsiteX0" fmla="*/ 325 w 26600"/>
                <a:gd name="connsiteY0" fmla="*/ 39 h 8866"/>
                <a:gd name="connsiteX1" fmla="*/ 26926 w 26600"/>
                <a:gd name="connsiteY1" fmla="*/ 39 h 8866"/>
                <a:gd name="connsiteX2" fmla="*/ 26926 w 26600"/>
                <a:gd name="connsiteY2" fmla="*/ 8906 h 8866"/>
                <a:gd name="connsiteX3" fmla="*/ 3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5" y="39"/>
                  </a:moveTo>
                  <a:lnTo>
                    <a:pt x="26926" y="39"/>
                  </a:lnTo>
                  <a:lnTo>
                    <a:pt x="26926" y="8906"/>
                  </a:lnTo>
                  <a:lnTo>
                    <a:pt x="3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9" name="Freeform: Shape 668">
              <a:extLst>
                <a:ext uri="{FF2B5EF4-FFF2-40B4-BE49-F238E27FC236}">
                  <a16:creationId xmlns:a16="http://schemas.microsoft.com/office/drawing/2014/main" id="{491083F5-6434-482B-B49D-3E97DE4D354A}"/>
                </a:ext>
              </a:extLst>
            </p:cNvPr>
            <p:cNvSpPr/>
            <p:nvPr/>
          </p:nvSpPr>
          <p:spPr>
            <a:xfrm>
              <a:off x="2946585" y="3055367"/>
              <a:ext cx="26600" cy="133003"/>
            </a:xfrm>
            <a:custGeom>
              <a:avLst/>
              <a:gdLst>
                <a:gd name="connsiteX0" fmla="*/ 326 w 26600"/>
                <a:gd name="connsiteY0" fmla="*/ 39 h 133003"/>
                <a:gd name="connsiteX1" fmla="*/ 26927 w 26600"/>
                <a:gd name="connsiteY1" fmla="*/ 39 h 133003"/>
                <a:gd name="connsiteX2" fmla="*/ 26927 w 26600"/>
                <a:gd name="connsiteY2" fmla="*/ 133043 h 133003"/>
                <a:gd name="connsiteX3" fmla="*/ 3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6" y="39"/>
                  </a:moveTo>
                  <a:lnTo>
                    <a:pt x="26927" y="39"/>
                  </a:lnTo>
                  <a:lnTo>
                    <a:pt x="26927" y="133043"/>
                  </a:lnTo>
                  <a:lnTo>
                    <a:pt x="3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0" name="Freeform: Shape 669">
              <a:extLst>
                <a:ext uri="{FF2B5EF4-FFF2-40B4-BE49-F238E27FC236}">
                  <a16:creationId xmlns:a16="http://schemas.microsoft.com/office/drawing/2014/main" id="{D4A3882E-813A-4555-A933-DA349470332E}"/>
                </a:ext>
              </a:extLst>
            </p:cNvPr>
            <p:cNvSpPr/>
            <p:nvPr/>
          </p:nvSpPr>
          <p:spPr>
            <a:xfrm>
              <a:off x="2946585" y="3055367"/>
              <a:ext cx="26600" cy="8866"/>
            </a:xfrm>
            <a:custGeom>
              <a:avLst/>
              <a:gdLst>
                <a:gd name="connsiteX0" fmla="*/ 326 w 26600"/>
                <a:gd name="connsiteY0" fmla="*/ 39 h 8866"/>
                <a:gd name="connsiteX1" fmla="*/ 26927 w 26600"/>
                <a:gd name="connsiteY1" fmla="*/ 39 h 8866"/>
                <a:gd name="connsiteX2" fmla="*/ 26927 w 26600"/>
                <a:gd name="connsiteY2" fmla="*/ 8906 h 8866"/>
                <a:gd name="connsiteX3" fmla="*/ 3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6" y="39"/>
                  </a:moveTo>
                  <a:lnTo>
                    <a:pt x="26927" y="39"/>
                  </a:lnTo>
                  <a:lnTo>
                    <a:pt x="26927" y="8906"/>
                  </a:lnTo>
                  <a:lnTo>
                    <a:pt x="3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DBCF3857-8E11-41EC-83B7-1575DC1C7EDB}"/>
                </a:ext>
              </a:extLst>
            </p:cNvPr>
            <p:cNvSpPr/>
            <p:nvPr/>
          </p:nvSpPr>
          <p:spPr>
            <a:xfrm>
              <a:off x="2955452" y="3055367"/>
              <a:ext cx="26600" cy="133003"/>
            </a:xfrm>
            <a:custGeom>
              <a:avLst/>
              <a:gdLst>
                <a:gd name="connsiteX0" fmla="*/ 327 w 26600"/>
                <a:gd name="connsiteY0" fmla="*/ 39 h 133003"/>
                <a:gd name="connsiteX1" fmla="*/ 26928 w 26600"/>
                <a:gd name="connsiteY1" fmla="*/ 39 h 133003"/>
                <a:gd name="connsiteX2" fmla="*/ 26928 w 26600"/>
                <a:gd name="connsiteY2" fmla="*/ 133043 h 133003"/>
                <a:gd name="connsiteX3" fmla="*/ 3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7" y="39"/>
                  </a:moveTo>
                  <a:lnTo>
                    <a:pt x="26928" y="39"/>
                  </a:lnTo>
                  <a:lnTo>
                    <a:pt x="26928" y="133043"/>
                  </a:lnTo>
                  <a:lnTo>
                    <a:pt x="3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37629D56-8B8C-48A3-856A-F04195C4D9BB}"/>
                </a:ext>
              </a:extLst>
            </p:cNvPr>
            <p:cNvSpPr/>
            <p:nvPr/>
          </p:nvSpPr>
          <p:spPr>
            <a:xfrm>
              <a:off x="2955452" y="3055367"/>
              <a:ext cx="26600" cy="8866"/>
            </a:xfrm>
            <a:custGeom>
              <a:avLst/>
              <a:gdLst>
                <a:gd name="connsiteX0" fmla="*/ 327 w 26600"/>
                <a:gd name="connsiteY0" fmla="*/ 39 h 8866"/>
                <a:gd name="connsiteX1" fmla="*/ 26928 w 26600"/>
                <a:gd name="connsiteY1" fmla="*/ 39 h 8866"/>
                <a:gd name="connsiteX2" fmla="*/ 26928 w 26600"/>
                <a:gd name="connsiteY2" fmla="*/ 8906 h 8866"/>
                <a:gd name="connsiteX3" fmla="*/ 3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7" y="39"/>
                  </a:moveTo>
                  <a:lnTo>
                    <a:pt x="26928" y="39"/>
                  </a:lnTo>
                  <a:lnTo>
                    <a:pt x="26928" y="8906"/>
                  </a:lnTo>
                  <a:lnTo>
                    <a:pt x="3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89BDFBB6-FF98-4C2C-9865-3111D660B73C}"/>
                </a:ext>
              </a:extLst>
            </p:cNvPr>
            <p:cNvSpPr/>
            <p:nvPr/>
          </p:nvSpPr>
          <p:spPr>
            <a:xfrm>
              <a:off x="2964319" y="3055367"/>
              <a:ext cx="26600" cy="133003"/>
            </a:xfrm>
            <a:custGeom>
              <a:avLst/>
              <a:gdLst>
                <a:gd name="connsiteX0" fmla="*/ 328 w 26600"/>
                <a:gd name="connsiteY0" fmla="*/ 39 h 133003"/>
                <a:gd name="connsiteX1" fmla="*/ 26929 w 26600"/>
                <a:gd name="connsiteY1" fmla="*/ 39 h 133003"/>
                <a:gd name="connsiteX2" fmla="*/ 26929 w 26600"/>
                <a:gd name="connsiteY2" fmla="*/ 133043 h 133003"/>
                <a:gd name="connsiteX3" fmla="*/ 3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8" y="39"/>
                  </a:moveTo>
                  <a:lnTo>
                    <a:pt x="26929" y="39"/>
                  </a:lnTo>
                  <a:lnTo>
                    <a:pt x="26929" y="133043"/>
                  </a:lnTo>
                  <a:lnTo>
                    <a:pt x="3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2D5414A0-DD19-442D-8F6B-D237D422D58C}"/>
                </a:ext>
              </a:extLst>
            </p:cNvPr>
            <p:cNvSpPr/>
            <p:nvPr/>
          </p:nvSpPr>
          <p:spPr>
            <a:xfrm>
              <a:off x="2964319" y="3055367"/>
              <a:ext cx="26600" cy="8866"/>
            </a:xfrm>
            <a:custGeom>
              <a:avLst/>
              <a:gdLst>
                <a:gd name="connsiteX0" fmla="*/ 328 w 26600"/>
                <a:gd name="connsiteY0" fmla="*/ 39 h 8866"/>
                <a:gd name="connsiteX1" fmla="*/ 26929 w 26600"/>
                <a:gd name="connsiteY1" fmla="*/ 39 h 8866"/>
                <a:gd name="connsiteX2" fmla="*/ 26929 w 26600"/>
                <a:gd name="connsiteY2" fmla="*/ 8906 h 8866"/>
                <a:gd name="connsiteX3" fmla="*/ 3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8" y="39"/>
                  </a:moveTo>
                  <a:lnTo>
                    <a:pt x="26929" y="39"/>
                  </a:lnTo>
                  <a:lnTo>
                    <a:pt x="26929" y="8906"/>
                  </a:lnTo>
                  <a:lnTo>
                    <a:pt x="3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5" name="Freeform: Shape 674">
              <a:extLst>
                <a:ext uri="{FF2B5EF4-FFF2-40B4-BE49-F238E27FC236}">
                  <a16:creationId xmlns:a16="http://schemas.microsoft.com/office/drawing/2014/main" id="{5DE680E5-342C-4CF3-A657-A737369D67FE}"/>
                </a:ext>
              </a:extLst>
            </p:cNvPr>
            <p:cNvSpPr/>
            <p:nvPr/>
          </p:nvSpPr>
          <p:spPr>
            <a:xfrm>
              <a:off x="2973186" y="3055367"/>
              <a:ext cx="26600" cy="133003"/>
            </a:xfrm>
            <a:custGeom>
              <a:avLst/>
              <a:gdLst>
                <a:gd name="connsiteX0" fmla="*/ 329 w 26600"/>
                <a:gd name="connsiteY0" fmla="*/ 39 h 133003"/>
                <a:gd name="connsiteX1" fmla="*/ 26930 w 26600"/>
                <a:gd name="connsiteY1" fmla="*/ 39 h 133003"/>
                <a:gd name="connsiteX2" fmla="*/ 26930 w 26600"/>
                <a:gd name="connsiteY2" fmla="*/ 133043 h 133003"/>
                <a:gd name="connsiteX3" fmla="*/ 3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29" y="39"/>
                  </a:moveTo>
                  <a:lnTo>
                    <a:pt x="26930" y="39"/>
                  </a:lnTo>
                  <a:lnTo>
                    <a:pt x="26930" y="133043"/>
                  </a:lnTo>
                  <a:lnTo>
                    <a:pt x="3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6" name="Freeform: Shape 675">
              <a:extLst>
                <a:ext uri="{FF2B5EF4-FFF2-40B4-BE49-F238E27FC236}">
                  <a16:creationId xmlns:a16="http://schemas.microsoft.com/office/drawing/2014/main" id="{2FD84C08-E242-4DF0-A8F6-0FCCE293F1CE}"/>
                </a:ext>
              </a:extLst>
            </p:cNvPr>
            <p:cNvSpPr/>
            <p:nvPr/>
          </p:nvSpPr>
          <p:spPr>
            <a:xfrm>
              <a:off x="2973186" y="3055367"/>
              <a:ext cx="26600" cy="8866"/>
            </a:xfrm>
            <a:custGeom>
              <a:avLst/>
              <a:gdLst>
                <a:gd name="connsiteX0" fmla="*/ 329 w 26600"/>
                <a:gd name="connsiteY0" fmla="*/ 39 h 8866"/>
                <a:gd name="connsiteX1" fmla="*/ 26930 w 26600"/>
                <a:gd name="connsiteY1" fmla="*/ 39 h 8866"/>
                <a:gd name="connsiteX2" fmla="*/ 26930 w 26600"/>
                <a:gd name="connsiteY2" fmla="*/ 8906 h 8866"/>
                <a:gd name="connsiteX3" fmla="*/ 3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29" y="39"/>
                  </a:moveTo>
                  <a:lnTo>
                    <a:pt x="26930" y="39"/>
                  </a:lnTo>
                  <a:lnTo>
                    <a:pt x="26930" y="8906"/>
                  </a:lnTo>
                  <a:lnTo>
                    <a:pt x="3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FB0C74B9-A282-48ED-906F-4F5A5287F874}"/>
                </a:ext>
              </a:extLst>
            </p:cNvPr>
            <p:cNvSpPr/>
            <p:nvPr/>
          </p:nvSpPr>
          <p:spPr>
            <a:xfrm>
              <a:off x="2982052" y="3055367"/>
              <a:ext cx="26600" cy="133003"/>
            </a:xfrm>
            <a:custGeom>
              <a:avLst/>
              <a:gdLst>
                <a:gd name="connsiteX0" fmla="*/ 330 w 26600"/>
                <a:gd name="connsiteY0" fmla="*/ 39 h 133003"/>
                <a:gd name="connsiteX1" fmla="*/ 26931 w 26600"/>
                <a:gd name="connsiteY1" fmla="*/ 39 h 133003"/>
                <a:gd name="connsiteX2" fmla="*/ 26931 w 26600"/>
                <a:gd name="connsiteY2" fmla="*/ 133043 h 133003"/>
                <a:gd name="connsiteX3" fmla="*/ 3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0" y="39"/>
                  </a:moveTo>
                  <a:lnTo>
                    <a:pt x="26931" y="39"/>
                  </a:lnTo>
                  <a:lnTo>
                    <a:pt x="26931" y="133043"/>
                  </a:lnTo>
                  <a:lnTo>
                    <a:pt x="3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677">
              <a:extLst>
                <a:ext uri="{FF2B5EF4-FFF2-40B4-BE49-F238E27FC236}">
                  <a16:creationId xmlns:a16="http://schemas.microsoft.com/office/drawing/2014/main" id="{DD6DA6E7-6A4B-4A63-B12B-3B672E8FC7EB}"/>
                </a:ext>
              </a:extLst>
            </p:cNvPr>
            <p:cNvSpPr/>
            <p:nvPr/>
          </p:nvSpPr>
          <p:spPr>
            <a:xfrm>
              <a:off x="2982052" y="3055367"/>
              <a:ext cx="26600" cy="8866"/>
            </a:xfrm>
            <a:custGeom>
              <a:avLst/>
              <a:gdLst>
                <a:gd name="connsiteX0" fmla="*/ 330 w 26600"/>
                <a:gd name="connsiteY0" fmla="*/ 39 h 8866"/>
                <a:gd name="connsiteX1" fmla="*/ 26931 w 26600"/>
                <a:gd name="connsiteY1" fmla="*/ 39 h 8866"/>
                <a:gd name="connsiteX2" fmla="*/ 26931 w 26600"/>
                <a:gd name="connsiteY2" fmla="*/ 8906 h 8866"/>
                <a:gd name="connsiteX3" fmla="*/ 3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0" y="39"/>
                  </a:moveTo>
                  <a:lnTo>
                    <a:pt x="26931" y="39"/>
                  </a:lnTo>
                  <a:lnTo>
                    <a:pt x="26931" y="8906"/>
                  </a:lnTo>
                  <a:lnTo>
                    <a:pt x="3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9" name="Freeform: Shape 678">
              <a:extLst>
                <a:ext uri="{FF2B5EF4-FFF2-40B4-BE49-F238E27FC236}">
                  <a16:creationId xmlns:a16="http://schemas.microsoft.com/office/drawing/2014/main" id="{E99FFA02-5B9F-4B22-A4F9-E2C4B9D88E8E}"/>
                </a:ext>
              </a:extLst>
            </p:cNvPr>
            <p:cNvSpPr/>
            <p:nvPr/>
          </p:nvSpPr>
          <p:spPr>
            <a:xfrm>
              <a:off x="2990919" y="3055367"/>
              <a:ext cx="26600" cy="133003"/>
            </a:xfrm>
            <a:custGeom>
              <a:avLst/>
              <a:gdLst>
                <a:gd name="connsiteX0" fmla="*/ 331 w 26600"/>
                <a:gd name="connsiteY0" fmla="*/ 39 h 133003"/>
                <a:gd name="connsiteX1" fmla="*/ 26932 w 26600"/>
                <a:gd name="connsiteY1" fmla="*/ 39 h 133003"/>
                <a:gd name="connsiteX2" fmla="*/ 26932 w 26600"/>
                <a:gd name="connsiteY2" fmla="*/ 133043 h 133003"/>
                <a:gd name="connsiteX3" fmla="*/ 3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1" y="39"/>
                  </a:moveTo>
                  <a:lnTo>
                    <a:pt x="26932" y="39"/>
                  </a:lnTo>
                  <a:lnTo>
                    <a:pt x="26932" y="133043"/>
                  </a:lnTo>
                  <a:lnTo>
                    <a:pt x="3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0" name="Freeform: Shape 679">
              <a:extLst>
                <a:ext uri="{FF2B5EF4-FFF2-40B4-BE49-F238E27FC236}">
                  <a16:creationId xmlns:a16="http://schemas.microsoft.com/office/drawing/2014/main" id="{83F9A91D-660A-492D-A5ED-4F97C4B8E861}"/>
                </a:ext>
              </a:extLst>
            </p:cNvPr>
            <p:cNvSpPr/>
            <p:nvPr/>
          </p:nvSpPr>
          <p:spPr>
            <a:xfrm>
              <a:off x="2990919" y="3055367"/>
              <a:ext cx="26600" cy="8866"/>
            </a:xfrm>
            <a:custGeom>
              <a:avLst/>
              <a:gdLst>
                <a:gd name="connsiteX0" fmla="*/ 331 w 26600"/>
                <a:gd name="connsiteY0" fmla="*/ 39 h 8866"/>
                <a:gd name="connsiteX1" fmla="*/ 26932 w 26600"/>
                <a:gd name="connsiteY1" fmla="*/ 39 h 8866"/>
                <a:gd name="connsiteX2" fmla="*/ 26932 w 26600"/>
                <a:gd name="connsiteY2" fmla="*/ 8906 h 8866"/>
                <a:gd name="connsiteX3" fmla="*/ 3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1" y="39"/>
                  </a:moveTo>
                  <a:lnTo>
                    <a:pt x="26932" y="39"/>
                  </a:lnTo>
                  <a:lnTo>
                    <a:pt x="26932" y="8906"/>
                  </a:lnTo>
                  <a:lnTo>
                    <a:pt x="3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1" name="Freeform: Shape 680">
              <a:extLst>
                <a:ext uri="{FF2B5EF4-FFF2-40B4-BE49-F238E27FC236}">
                  <a16:creationId xmlns:a16="http://schemas.microsoft.com/office/drawing/2014/main" id="{05056D73-902E-4310-96B3-A8A7A7EE0789}"/>
                </a:ext>
              </a:extLst>
            </p:cNvPr>
            <p:cNvSpPr/>
            <p:nvPr/>
          </p:nvSpPr>
          <p:spPr>
            <a:xfrm>
              <a:off x="2999786" y="3055367"/>
              <a:ext cx="26600" cy="133003"/>
            </a:xfrm>
            <a:custGeom>
              <a:avLst/>
              <a:gdLst>
                <a:gd name="connsiteX0" fmla="*/ 332 w 26600"/>
                <a:gd name="connsiteY0" fmla="*/ 39 h 133003"/>
                <a:gd name="connsiteX1" fmla="*/ 26933 w 26600"/>
                <a:gd name="connsiteY1" fmla="*/ 39 h 133003"/>
                <a:gd name="connsiteX2" fmla="*/ 26933 w 26600"/>
                <a:gd name="connsiteY2" fmla="*/ 133043 h 133003"/>
                <a:gd name="connsiteX3" fmla="*/ 3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2" y="39"/>
                  </a:moveTo>
                  <a:lnTo>
                    <a:pt x="26933" y="39"/>
                  </a:lnTo>
                  <a:lnTo>
                    <a:pt x="26933" y="133043"/>
                  </a:lnTo>
                  <a:lnTo>
                    <a:pt x="3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2" name="Freeform: Shape 681">
              <a:extLst>
                <a:ext uri="{FF2B5EF4-FFF2-40B4-BE49-F238E27FC236}">
                  <a16:creationId xmlns:a16="http://schemas.microsoft.com/office/drawing/2014/main" id="{32E99D48-9AB8-4047-8C2D-6356523B0ED9}"/>
                </a:ext>
              </a:extLst>
            </p:cNvPr>
            <p:cNvSpPr/>
            <p:nvPr/>
          </p:nvSpPr>
          <p:spPr>
            <a:xfrm>
              <a:off x="2999786" y="3055367"/>
              <a:ext cx="26600" cy="8866"/>
            </a:xfrm>
            <a:custGeom>
              <a:avLst/>
              <a:gdLst>
                <a:gd name="connsiteX0" fmla="*/ 332 w 26600"/>
                <a:gd name="connsiteY0" fmla="*/ 39 h 8866"/>
                <a:gd name="connsiteX1" fmla="*/ 26933 w 26600"/>
                <a:gd name="connsiteY1" fmla="*/ 39 h 8866"/>
                <a:gd name="connsiteX2" fmla="*/ 26933 w 26600"/>
                <a:gd name="connsiteY2" fmla="*/ 8906 h 8866"/>
                <a:gd name="connsiteX3" fmla="*/ 3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2" y="39"/>
                  </a:moveTo>
                  <a:lnTo>
                    <a:pt x="26933" y="39"/>
                  </a:lnTo>
                  <a:lnTo>
                    <a:pt x="26933" y="8906"/>
                  </a:lnTo>
                  <a:lnTo>
                    <a:pt x="3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682">
              <a:extLst>
                <a:ext uri="{FF2B5EF4-FFF2-40B4-BE49-F238E27FC236}">
                  <a16:creationId xmlns:a16="http://schemas.microsoft.com/office/drawing/2014/main" id="{175182AD-EC64-464A-A37D-7D92122FD4BE}"/>
                </a:ext>
              </a:extLst>
            </p:cNvPr>
            <p:cNvSpPr/>
            <p:nvPr/>
          </p:nvSpPr>
          <p:spPr>
            <a:xfrm>
              <a:off x="3008653" y="3055367"/>
              <a:ext cx="26600" cy="133003"/>
            </a:xfrm>
            <a:custGeom>
              <a:avLst/>
              <a:gdLst>
                <a:gd name="connsiteX0" fmla="*/ 333 w 26600"/>
                <a:gd name="connsiteY0" fmla="*/ 39 h 133003"/>
                <a:gd name="connsiteX1" fmla="*/ 26934 w 26600"/>
                <a:gd name="connsiteY1" fmla="*/ 39 h 133003"/>
                <a:gd name="connsiteX2" fmla="*/ 26934 w 26600"/>
                <a:gd name="connsiteY2" fmla="*/ 133043 h 133003"/>
                <a:gd name="connsiteX3" fmla="*/ 3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3" y="39"/>
                  </a:moveTo>
                  <a:lnTo>
                    <a:pt x="26934" y="39"/>
                  </a:lnTo>
                  <a:lnTo>
                    <a:pt x="26934" y="133043"/>
                  </a:lnTo>
                  <a:lnTo>
                    <a:pt x="3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4" name="Freeform: Shape 683">
              <a:extLst>
                <a:ext uri="{FF2B5EF4-FFF2-40B4-BE49-F238E27FC236}">
                  <a16:creationId xmlns:a16="http://schemas.microsoft.com/office/drawing/2014/main" id="{DF637E40-1F6B-4393-A19A-31589773A1DE}"/>
                </a:ext>
              </a:extLst>
            </p:cNvPr>
            <p:cNvSpPr/>
            <p:nvPr/>
          </p:nvSpPr>
          <p:spPr>
            <a:xfrm>
              <a:off x="3008653" y="3055367"/>
              <a:ext cx="26600" cy="8866"/>
            </a:xfrm>
            <a:custGeom>
              <a:avLst/>
              <a:gdLst>
                <a:gd name="connsiteX0" fmla="*/ 333 w 26600"/>
                <a:gd name="connsiteY0" fmla="*/ 39 h 8866"/>
                <a:gd name="connsiteX1" fmla="*/ 26934 w 26600"/>
                <a:gd name="connsiteY1" fmla="*/ 39 h 8866"/>
                <a:gd name="connsiteX2" fmla="*/ 26934 w 26600"/>
                <a:gd name="connsiteY2" fmla="*/ 8906 h 8866"/>
                <a:gd name="connsiteX3" fmla="*/ 3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3" y="39"/>
                  </a:moveTo>
                  <a:lnTo>
                    <a:pt x="26934" y="39"/>
                  </a:lnTo>
                  <a:lnTo>
                    <a:pt x="26934" y="8906"/>
                  </a:lnTo>
                  <a:lnTo>
                    <a:pt x="3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5" name="Freeform: Shape 684">
              <a:extLst>
                <a:ext uri="{FF2B5EF4-FFF2-40B4-BE49-F238E27FC236}">
                  <a16:creationId xmlns:a16="http://schemas.microsoft.com/office/drawing/2014/main" id="{4B65C87F-A1DF-4A9C-B6B2-FB8EF20E1896}"/>
                </a:ext>
              </a:extLst>
            </p:cNvPr>
            <p:cNvSpPr/>
            <p:nvPr/>
          </p:nvSpPr>
          <p:spPr>
            <a:xfrm>
              <a:off x="3017520" y="3055367"/>
              <a:ext cx="26600" cy="133003"/>
            </a:xfrm>
            <a:custGeom>
              <a:avLst/>
              <a:gdLst>
                <a:gd name="connsiteX0" fmla="*/ 334 w 26600"/>
                <a:gd name="connsiteY0" fmla="*/ 39 h 133003"/>
                <a:gd name="connsiteX1" fmla="*/ 26935 w 26600"/>
                <a:gd name="connsiteY1" fmla="*/ 39 h 133003"/>
                <a:gd name="connsiteX2" fmla="*/ 26935 w 26600"/>
                <a:gd name="connsiteY2" fmla="*/ 133043 h 133003"/>
                <a:gd name="connsiteX3" fmla="*/ 3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4" y="39"/>
                  </a:moveTo>
                  <a:lnTo>
                    <a:pt x="26935" y="39"/>
                  </a:lnTo>
                  <a:lnTo>
                    <a:pt x="26935" y="133043"/>
                  </a:lnTo>
                  <a:lnTo>
                    <a:pt x="3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6" name="Freeform: Shape 685">
              <a:extLst>
                <a:ext uri="{FF2B5EF4-FFF2-40B4-BE49-F238E27FC236}">
                  <a16:creationId xmlns:a16="http://schemas.microsoft.com/office/drawing/2014/main" id="{61C5B853-EBA9-41F3-AFA4-590ACC3AE4B5}"/>
                </a:ext>
              </a:extLst>
            </p:cNvPr>
            <p:cNvSpPr/>
            <p:nvPr/>
          </p:nvSpPr>
          <p:spPr>
            <a:xfrm>
              <a:off x="3017520" y="3055367"/>
              <a:ext cx="26600" cy="8866"/>
            </a:xfrm>
            <a:custGeom>
              <a:avLst/>
              <a:gdLst>
                <a:gd name="connsiteX0" fmla="*/ 334 w 26600"/>
                <a:gd name="connsiteY0" fmla="*/ 39 h 8866"/>
                <a:gd name="connsiteX1" fmla="*/ 26935 w 26600"/>
                <a:gd name="connsiteY1" fmla="*/ 39 h 8866"/>
                <a:gd name="connsiteX2" fmla="*/ 26935 w 26600"/>
                <a:gd name="connsiteY2" fmla="*/ 8906 h 8866"/>
                <a:gd name="connsiteX3" fmla="*/ 3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4" y="39"/>
                  </a:moveTo>
                  <a:lnTo>
                    <a:pt x="26935" y="39"/>
                  </a:lnTo>
                  <a:lnTo>
                    <a:pt x="26935" y="8906"/>
                  </a:lnTo>
                  <a:lnTo>
                    <a:pt x="3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7" name="Freeform: Shape 686">
              <a:extLst>
                <a:ext uri="{FF2B5EF4-FFF2-40B4-BE49-F238E27FC236}">
                  <a16:creationId xmlns:a16="http://schemas.microsoft.com/office/drawing/2014/main" id="{4B17ABD2-DEE6-40AA-8BF3-16A161DB4FB8}"/>
                </a:ext>
              </a:extLst>
            </p:cNvPr>
            <p:cNvSpPr/>
            <p:nvPr/>
          </p:nvSpPr>
          <p:spPr>
            <a:xfrm>
              <a:off x="3026387" y="3073101"/>
              <a:ext cx="26600" cy="115269"/>
            </a:xfrm>
            <a:custGeom>
              <a:avLst/>
              <a:gdLst>
                <a:gd name="connsiteX0" fmla="*/ 335 w 26600"/>
                <a:gd name="connsiteY0" fmla="*/ 41 h 115269"/>
                <a:gd name="connsiteX1" fmla="*/ 26936 w 26600"/>
                <a:gd name="connsiteY1" fmla="*/ 41 h 115269"/>
                <a:gd name="connsiteX2" fmla="*/ 26936 w 26600"/>
                <a:gd name="connsiteY2" fmla="*/ 115311 h 115269"/>
                <a:gd name="connsiteX3" fmla="*/ 335 w 26600"/>
                <a:gd name="connsiteY3" fmla="*/ 115311 h 1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15269">
                  <a:moveTo>
                    <a:pt x="335" y="41"/>
                  </a:moveTo>
                  <a:lnTo>
                    <a:pt x="26936" y="41"/>
                  </a:lnTo>
                  <a:lnTo>
                    <a:pt x="26936" y="115311"/>
                  </a:lnTo>
                  <a:lnTo>
                    <a:pt x="335" y="115311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8" name="Freeform: Shape 687">
              <a:extLst>
                <a:ext uri="{FF2B5EF4-FFF2-40B4-BE49-F238E27FC236}">
                  <a16:creationId xmlns:a16="http://schemas.microsoft.com/office/drawing/2014/main" id="{C9E4A97D-87DE-4309-9452-9E1BB4C94998}"/>
                </a:ext>
              </a:extLst>
            </p:cNvPr>
            <p:cNvSpPr/>
            <p:nvPr/>
          </p:nvSpPr>
          <p:spPr>
            <a:xfrm>
              <a:off x="3026387" y="3073101"/>
              <a:ext cx="26600" cy="8866"/>
            </a:xfrm>
            <a:custGeom>
              <a:avLst/>
              <a:gdLst>
                <a:gd name="connsiteX0" fmla="*/ 335 w 26600"/>
                <a:gd name="connsiteY0" fmla="*/ 41 h 8866"/>
                <a:gd name="connsiteX1" fmla="*/ 26936 w 26600"/>
                <a:gd name="connsiteY1" fmla="*/ 41 h 8866"/>
                <a:gd name="connsiteX2" fmla="*/ 26936 w 26600"/>
                <a:gd name="connsiteY2" fmla="*/ 8908 h 8866"/>
                <a:gd name="connsiteX3" fmla="*/ 335 w 26600"/>
                <a:gd name="connsiteY3" fmla="*/ 8908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5" y="41"/>
                  </a:moveTo>
                  <a:lnTo>
                    <a:pt x="26936" y="41"/>
                  </a:lnTo>
                  <a:lnTo>
                    <a:pt x="26936" y="8908"/>
                  </a:lnTo>
                  <a:lnTo>
                    <a:pt x="335" y="890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9" name="Freeform: Shape 688">
              <a:extLst>
                <a:ext uri="{FF2B5EF4-FFF2-40B4-BE49-F238E27FC236}">
                  <a16:creationId xmlns:a16="http://schemas.microsoft.com/office/drawing/2014/main" id="{AF8AFE9E-A499-4592-8D2E-75C63C2456B3}"/>
                </a:ext>
              </a:extLst>
            </p:cNvPr>
            <p:cNvSpPr/>
            <p:nvPr/>
          </p:nvSpPr>
          <p:spPr>
            <a:xfrm>
              <a:off x="3035254" y="3055367"/>
              <a:ext cx="26600" cy="133003"/>
            </a:xfrm>
            <a:custGeom>
              <a:avLst/>
              <a:gdLst>
                <a:gd name="connsiteX0" fmla="*/ 336 w 26600"/>
                <a:gd name="connsiteY0" fmla="*/ 39 h 133003"/>
                <a:gd name="connsiteX1" fmla="*/ 26937 w 26600"/>
                <a:gd name="connsiteY1" fmla="*/ 39 h 133003"/>
                <a:gd name="connsiteX2" fmla="*/ 26937 w 26600"/>
                <a:gd name="connsiteY2" fmla="*/ 133043 h 133003"/>
                <a:gd name="connsiteX3" fmla="*/ 3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6" y="39"/>
                  </a:moveTo>
                  <a:lnTo>
                    <a:pt x="26937" y="39"/>
                  </a:lnTo>
                  <a:lnTo>
                    <a:pt x="26937" y="133043"/>
                  </a:lnTo>
                  <a:lnTo>
                    <a:pt x="3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C0FEB441-B57E-409C-A6B8-903E852896BC}"/>
                </a:ext>
              </a:extLst>
            </p:cNvPr>
            <p:cNvSpPr/>
            <p:nvPr/>
          </p:nvSpPr>
          <p:spPr>
            <a:xfrm>
              <a:off x="3035254" y="3055367"/>
              <a:ext cx="26600" cy="8866"/>
            </a:xfrm>
            <a:custGeom>
              <a:avLst/>
              <a:gdLst>
                <a:gd name="connsiteX0" fmla="*/ 336 w 26600"/>
                <a:gd name="connsiteY0" fmla="*/ 39 h 8866"/>
                <a:gd name="connsiteX1" fmla="*/ 26937 w 26600"/>
                <a:gd name="connsiteY1" fmla="*/ 39 h 8866"/>
                <a:gd name="connsiteX2" fmla="*/ 26937 w 26600"/>
                <a:gd name="connsiteY2" fmla="*/ 8906 h 8866"/>
                <a:gd name="connsiteX3" fmla="*/ 3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6" y="39"/>
                  </a:moveTo>
                  <a:lnTo>
                    <a:pt x="26937" y="39"/>
                  </a:lnTo>
                  <a:lnTo>
                    <a:pt x="26937" y="8906"/>
                  </a:lnTo>
                  <a:lnTo>
                    <a:pt x="3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885AE97C-8A95-4AF7-A71A-65F7F9D5157E}"/>
                </a:ext>
              </a:extLst>
            </p:cNvPr>
            <p:cNvSpPr/>
            <p:nvPr/>
          </p:nvSpPr>
          <p:spPr>
            <a:xfrm>
              <a:off x="3044121" y="3055367"/>
              <a:ext cx="26600" cy="133003"/>
            </a:xfrm>
            <a:custGeom>
              <a:avLst/>
              <a:gdLst>
                <a:gd name="connsiteX0" fmla="*/ 337 w 26600"/>
                <a:gd name="connsiteY0" fmla="*/ 39 h 133003"/>
                <a:gd name="connsiteX1" fmla="*/ 26938 w 26600"/>
                <a:gd name="connsiteY1" fmla="*/ 39 h 133003"/>
                <a:gd name="connsiteX2" fmla="*/ 26938 w 26600"/>
                <a:gd name="connsiteY2" fmla="*/ 133043 h 133003"/>
                <a:gd name="connsiteX3" fmla="*/ 3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7" y="39"/>
                  </a:moveTo>
                  <a:lnTo>
                    <a:pt x="26938" y="39"/>
                  </a:lnTo>
                  <a:lnTo>
                    <a:pt x="26938" y="133043"/>
                  </a:lnTo>
                  <a:lnTo>
                    <a:pt x="3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7444C5AD-5726-4333-B2CA-687DB6B41091}"/>
                </a:ext>
              </a:extLst>
            </p:cNvPr>
            <p:cNvSpPr/>
            <p:nvPr/>
          </p:nvSpPr>
          <p:spPr>
            <a:xfrm>
              <a:off x="3044121" y="3055367"/>
              <a:ext cx="26600" cy="8866"/>
            </a:xfrm>
            <a:custGeom>
              <a:avLst/>
              <a:gdLst>
                <a:gd name="connsiteX0" fmla="*/ 337 w 26600"/>
                <a:gd name="connsiteY0" fmla="*/ 39 h 8866"/>
                <a:gd name="connsiteX1" fmla="*/ 26938 w 26600"/>
                <a:gd name="connsiteY1" fmla="*/ 39 h 8866"/>
                <a:gd name="connsiteX2" fmla="*/ 26938 w 26600"/>
                <a:gd name="connsiteY2" fmla="*/ 8906 h 8866"/>
                <a:gd name="connsiteX3" fmla="*/ 3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7" y="39"/>
                  </a:moveTo>
                  <a:lnTo>
                    <a:pt x="26938" y="39"/>
                  </a:lnTo>
                  <a:lnTo>
                    <a:pt x="26938" y="8906"/>
                  </a:lnTo>
                  <a:lnTo>
                    <a:pt x="3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43A75684-59E5-4385-8355-2FBF799EE17C}"/>
                </a:ext>
              </a:extLst>
            </p:cNvPr>
            <p:cNvSpPr/>
            <p:nvPr/>
          </p:nvSpPr>
          <p:spPr>
            <a:xfrm>
              <a:off x="3052988" y="3055367"/>
              <a:ext cx="26600" cy="133003"/>
            </a:xfrm>
            <a:custGeom>
              <a:avLst/>
              <a:gdLst>
                <a:gd name="connsiteX0" fmla="*/ 338 w 26600"/>
                <a:gd name="connsiteY0" fmla="*/ 39 h 133003"/>
                <a:gd name="connsiteX1" fmla="*/ 26939 w 26600"/>
                <a:gd name="connsiteY1" fmla="*/ 39 h 133003"/>
                <a:gd name="connsiteX2" fmla="*/ 26939 w 26600"/>
                <a:gd name="connsiteY2" fmla="*/ 133043 h 133003"/>
                <a:gd name="connsiteX3" fmla="*/ 3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8" y="39"/>
                  </a:moveTo>
                  <a:lnTo>
                    <a:pt x="26939" y="39"/>
                  </a:lnTo>
                  <a:lnTo>
                    <a:pt x="26939" y="133043"/>
                  </a:lnTo>
                  <a:lnTo>
                    <a:pt x="3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40B8D934-9637-4D6A-86DE-B68431D572AE}"/>
                </a:ext>
              </a:extLst>
            </p:cNvPr>
            <p:cNvSpPr/>
            <p:nvPr/>
          </p:nvSpPr>
          <p:spPr>
            <a:xfrm>
              <a:off x="3052988" y="3055367"/>
              <a:ext cx="26600" cy="8866"/>
            </a:xfrm>
            <a:custGeom>
              <a:avLst/>
              <a:gdLst>
                <a:gd name="connsiteX0" fmla="*/ 338 w 26600"/>
                <a:gd name="connsiteY0" fmla="*/ 39 h 8866"/>
                <a:gd name="connsiteX1" fmla="*/ 26939 w 26600"/>
                <a:gd name="connsiteY1" fmla="*/ 39 h 8866"/>
                <a:gd name="connsiteX2" fmla="*/ 26939 w 26600"/>
                <a:gd name="connsiteY2" fmla="*/ 8906 h 8866"/>
                <a:gd name="connsiteX3" fmla="*/ 3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8" y="39"/>
                  </a:moveTo>
                  <a:lnTo>
                    <a:pt x="26939" y="39"/>
                  </a:lnTo>
                  <a:lnTo>
                    <a:pt x="26939" y="8906"/>
                  </a:lnTo>
                  <a:lnTo>
                    <a:pt x="3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1C714C6C-EF6A-4CBC-9270-1D9909DA792E}"/>
                </a:ext>
              </a:extLst>
            </p:cNvPr>
            <p:cNvSpPr/>
            <p:nvPr/>
          </p:nvSpPr>
          <p:spPr>
            <a:xfrm>
              <a:off x="3061855" y="3055367"/>
              <a:ext cx="26600" cy="133003"/>
            </a:xfrm>
            <a:custGeom>
              <a:avLst/>
              <a:gdLst>
                <a:gd name="connsiteX0" fmla="*/ 339 w 26600"/>
                <a:gd name="connsiteY0" fmla="*/ 39 h 133003"/>
                <a:gd name="connsiteX1" fmla="*/ 26940 w 26600"/>
                <a:gd name="connsiteY1" fmla="*/ 39 h 133003"/>
                <a:gd name="connsiteX2" fmla="*/ 26940 w 26600"/>
                <a:gd name="connsiteY2" fmla="*/ 133043 h 133003"/>
                <a:gd name="connsiteX3" fmla="*/ 3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39" y="39"/>
                  </a:moveTo>
                  <a:lnTo>
                    <a:pt x="26940" y="39"/>
                  </a:lnTo>
                  <a:lnTo>
                    <a:pt x="26940" y="133043"/>
                  </a:lnTo>
                  <a:lnTo>
                    <a:pt x="3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9B94A6BF-2030-4F7F-9526-2898DC472541}"/>
                </a:ext>
              </a:extLst>
            </p:cNvPr>
            <p:cNvSpPr/>
            <p:nvPr/>
          </p:nvSpPr>
          <p:spPr>
            <a:xfrm>
              <a:off x="3061855" y="3055367"/>
              <a:ext cx="26600" cy="8866"/>
            </a:xfrm>
            <a:custGeom>
              <a:avLst/>
              <a:gdLst>
                <a:gd name="connsiteX0" fmla="*/ 339 w 26600"/>
                <a:gd name="connsiteY0" fmla="*/ 39 h 8866"/>
                <a:gd name="connsiteX1" fmla="*/ 26940 w 26600"/>
                <a:gd name="connsiteY1" fmla="*/ 39 h 8866"/>
                <a:gd name="connsiteX2" fmla="*/ 26940 w 26600"/>
                <a:gd name="connsiteY2" fmla="*/ 8906 h 8866"/>
                <a:gd name="connsiteX3" fmla="*/ 3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39" y="39"/>
                  </a:moveTo>
                  <a:lnTo>
                    <a:pt x="26940" y="39"/>
                  </a:lnTo>
                  <a:lnTo>
                    <a:pt x="26940" y="8906"/>
                  </a:lnTo>
                  <a:lnTo>
                    <a:pt x="3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76741AA4-48A8-4931-95D8-9B61216BA8B1}"/>
                </a:ext>
              </a:extLst>
            </p:cNvPr>
            <p:cNvSpPr/>
            <p:nvPr/>
          </p:nvSpPr>
          <p:spPr>
            <a:xfrm>
              <a:off x="3070722" y="3055367"/>
              <a:ext cx="26600" cy="133003"/>
            </a:xfrm>
            <a:custGeom>
              <a:avLst/>
              <a:gdLst>
                <a:gd name="connsiteX0" fmla="*/ 340 w 26600"/>
                <a:gd name="connsiteY0" fmla="*/ 39 h 133003"/>
                <a:gd name="connsiteX1" fmla="*/ 26941 w 26600"/>
                <a:gd name="connsiteY1" fmla="*/ 39 h 133003"/>
                <a:gd name="connsiteX2" fmla="*/ 26941 w 26600"/>
                <a:gd name="connsiteY2" fmla="*/ 133043 h 133003"/>
                <a:gd name="connsiteX3" fmla="*/ 3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0" y="39"/>
                  </a:moveTo>
                  <a:lnTo>
                    <a:pt x="26941" y="39"/>
                  </a:lnTo>
                  <a:lnTo>
                    <a:pt x="26941" y="133043"/>
                  </a:lnTo>
                  <a:lnTo>
                    <a:pt x="3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697">
              <a:extLst>
                <a:ext uri="{FF2B5EF4-FFF2-40B4-BE49-F238E27FC236}">
                  <a16:creationId xmlns:a16="http://schemas.microsoft.com/office/drawing/2014/main" id="{465C1741-35E7-4D2D-96A6-E461F09927A4}"/>
                </a:ext>
              </a:extLst>
            </p:cNvPr>
            <p:cNvSpPr/>
            <p:nvPr/>
          </p:nvSpPr>
          <p:spPr>
            <a:xfrm>
              <a:off x="3070722" y="3055367"/>
              <a:ext cx="26600" cy="8866"/>
            </a:xfrm>
            <a:custGeom>
              <a:avLst/>
              <a:gdLst>
                <a:gd name="connsiteX0" fmla="*/ 340 w 26600"/>
                <a:gd name="connsiteY0" fmla="*/ 39 h 8866"/>
                <a:gd name="connsiteX1" fmla="*/ 26941 w 26600"/>
                <a:gd name="connsiteY1" fmla="*/ 39 h 8866"/>
                <a:gd name="connsiteX2" fmla="*/ 26941 w 26600"/>
                <a:gd name="connsiteY2" fmla="*/ 8906 h 8866"/>
                <a:gd name="connsiteX3" fmla="*/ 3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0" y="39"/>
                  </a:moveTo>
                  <a:lnTo>
                    <a:pt x="26941" y="39"/>
                  </a:lnTo>
                  <a:lnTo>
                    <a:pt x="26941" y="8906"/>
                  </a:lnTo>
                  <a:lnTo>
                    <a:pt x="3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698">
              <a:extLst>
                <a:ext uri="{FF2B5EF4-FFF2-40B4-BE49-F238E27FC236}">
                  <a16:creationId xmlns:a16="http://schemas.microsoft.com/office/drawing/2014/main" id="{8F8FA924-14DE-47AD-9B43-016BC9AC0D0C}"/>
                </a:ext>
              </a:extLst>
            </p:cNvPr>
            <p:cNvSpPr/>
            <p:nvPr/>
          </p:nvSpPr>
          <p:spPr>
            <a:xfrm>
              <a:off x="3079588" y="3055367"/>
              <a:ext cx="26600" cy="133003"/>
            </a:xfrm>
            <a:custGeom>
              <a:avLst/>
              <a:gdLst>
                <a:gd name="connsiteX0" fmla="*/ 341 w 26600"/>
                <a:gd name="connsiteY0" fmla="*/ 39 h 133003"/>
                <a:gd name="connsiteX1" fmla="*/ 26942 w 26600"/>
                <a:gd name="connsiteY1" fmla="*/ 39 h 133003"/>
                <a:gd name="connsiteX2" fmla="*/ 26942 w 26600"/>
                <a:gd name="connsiteY2" fmla="*/ 133043 h 133003"/>
                <a:gd name="connsiteX3" fmla="*/ 3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1" y="39"/>
                  </a:moveTo>
                  <a:lnTo>
                    <a:pt x="26942" y="39"/>
                  </a:lnTo>
                  <a:lnTo>
                    <a:pt x="26942" y="133043"/>
                  </a:lnTo>
                  <a:lnTo>
                    <a:pt x="3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0" name="Freeform: Shape 699">
              <a:extLst>
                <a:ext uri="{FF2B5EF4-FFF2-40B4-BE49-F238E27FC236}">
                  <a16:creationId xmlns:a16="http://schemas.microsoft.com/office/drawing/2014/main" id="{E88DFE42-88FA-4FFC-8D9B-E1942322D5B6}"/>
                </a:ext>
              </a:extLst>
            </p:cNvPr>
            <p:cNvSpPr/>
            <p:nvPr/>
          </p:nvSpPr>
          <p:spPr>
            <a:xfrm>
              <a:off x="3079588" y="3055367"/>
              <a:ext cx="26600" cy="8866"/>
            </a:xfrm>
            <a:custGeom>
              <a:avLst/>
              <a:gdLst>
                <a:gd name="connsiteX0" fmla="*/ 341 w 26600"/>
                <a:gd name="connsiteY0" fmla="*/ 39 h 8866"/>
                <a:gd name="connsiteX1" fmla="*/ 26942 w 26600"/>
                <a:gd name="connsiteY1" fmla="*/ 39 h 8866"/>
                <a:gd name="connsiteX2" fmla="*/ 26942 w 26600"/>
                <a:gd name="connsiteY2" fmla="*/ 8906 h 8866"/>
                <a:gd name="connsiteX3" fmla="*/ 3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1" y="39"/>
                  </a:moveTo>
                  <a:lnTo>
                    <a:pt x="26942" y="39"/>
                  </a:lnTo>
                  <a:lnTo>
                    <a:pt x="26942" y="8906"/>
                  </a:lnTo>
                  <a:lnTo>
                    <a:pt x="3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1" name="Freeform: Shape 700">
              <a:extLst>
                <a:ext uri="{FF2B5EF4-FFF2-40B4-BE49-F238E27FC236}">
                  <a16:creationId xmlns:a16="http://schemas.microsoft.com/office/drawing/2014/main" id="{6749078A-7C3A-4192-96FE-23133557F112}"/>
                </a:ext>
              </a:extLst>
            </p:cNvPr>
            <p:cNvSpPr/>
            <p:nvPr/>
          </p:nvSpPr>
          <p:spPr>
            <a:xfrm>
              <a:off x="3088455" y="3055367"/>
              <a:ext cx="26600" cy="133003"/>
            </a:xfrm>
            <a:custGeom>
              <a:avLst/>
              <a:gdLst>
                <a:gd name="connsiteX0" fmla="*/ 342 w 26600"/>
                <a:gd name="connsiteY0" fmla="*/ 39 h 133003"/>
                <a:gd name="connsiteX1" fmla="*/ 26943 w 26600"/>
                <a:gd name="connsiteY1" fmla="*/ 39 h 133003"/>
                <a:gd name="connsiteX2" fmla="*/ 26943 w 26600"/>
                <a:gd name="connsiteY2" fmla="*/ 133043 h 133003"/>
                <a:gd name="connsiteX3" fmla="*/ 3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2" y="39"/>
                  </a:moveTo>
                  <a:lnTo>
                    <a:pt x="26943" y="39"/>
                  </a:lnTo>
                  <a:lnTo>
                    <a:pt x="26943" y="133043"/>
                  </a:lnTo>
                  <a:lnTo>
                    <a:pt x="3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2" name="Freeform: Shape 701">
              <a:extLst>
                <a:ext uri="{FF2B5EF4-FFF2-40B4-BE49-F238E27FC236}">
                  <a16:creationId xmlns:a16="http://schemas.microsoft.com/office/drawing/2014/main" id="{7DBA2405-C8F9-406D-9499-772CA768E507}"/>
                </a:ext>
              </a:extLst>
            </p:cNvPr>
            <p:cNvSpPr/>
            <p:nvPr/>
          </p:nvSpPr>
          <p:spPr>
            <a:xfrm>
              <a:off x="3088455" y="3055367"/>
              <a:ext cx="26600" cy="8866"/>
            </a:xfrm>
            <a:custGeom>
              <a:avLst/>
              <a:gdLst>
                <a:gd name="connsiteX0" fmla="*/ 342 w 26600"/>
                <a:gd name="connsiteY0" fmla="*/ 39 h 8866"/>
                <a:gd name="connsiteX1" fmla="*/ 26943 w 26600"/>
                <a:gd name="connsiteY1" fmla="*/ 39 h 8866"/>
                <a:gd name="connsiteX2" fmla="*/ 26943 w 26600"/>
                <a:gd name="connsiteY2" fmla="*/ 8906 h 8866"/>
                <a:gd name="connsiteX3" fmla="*/ 3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2" y="39"/>
                  </a:moveTo>
                  <a:lnTo>
                    <a:pt x="26943" y="39"/>
                  </a:lnTo>
                  <a:lnTo>
                    <a:pt x="26943" y="8906"/>
                  </a:lnTo>
                  <a:lnTo>
                    <a:pt x="3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3" name="Freeform: Shape 702">
              <a:extLst>
                <a:ext uri="{FF2B5EF4-FFF2-40B4-BE49-F238E27FC236}">
                  <a16:creationId xmlns:a16="http://schemas.microsoft.com/office/drawing/2014/main" id="{3D5E91DD-929D-4A5C-AA35-215BC62D42A8}"/>
                </a:ext>
              </a:extLst>
            </p:cNvPr>
            <p:cNvSpPr/>
            <p:nvPr/>
          </p:nvSpPr>
          <p:spPr>
            <a:xfrm>
              <a:off x="3097322" y="3064234"/>
              <a:ext cx="26600" cy="124136"/>
            </a:xfrm>
            <a:custGeom>
              <a:avLst/>
              <a:gdLst>
                <a:gd name="connsiteX0" fmla="*/ 343 w 26600"/>
                <a:gd name="connsiteY0" fmla="*/ 40 h 124136"/>
                <a:gd name="connsiteX1" fmla="*/ 26944 w 26600"/>
                <a:gd name="connsiteY1" fmla="*/ 40 h 124136"/>
                <a:gd name="connsiteX2" fmla="*/ 26944 w 26600"/>
                <a:gd name="connsiteY2" fmla="*/ 124177 h 124136"/>
                <a:gd name="connsiteX3" fmla="*/ 343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343" y="40"/>
                  </a:moveTo>
                  <a:lnTo>
                    <a:pt x="26944" y="40"/>
                  </a:lnTo>
                  <a:lnTo>
                    <a:pt x="26944" y="124177"/>
                  </a:lnTo>
                  <a:lnTo>
                    <a:pt x="343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4" name="Freeform: Shape 703">
              <a:extLst>
                <a:ext uri="{FF2B5EF4-FFF2-40B4-BE49-F238E27FC236}">
                  <a16:creationId xmlns:a16="http://schemas.microsoft.com/office/drawing/2014/main" id="{FEFEE764-7939-40C3-9073-CECB38119026}"/>
                </a:ext>
              </a:extLst>
            </p:cNvPr>
            <p:cNvSpPr/>
            <p:nvPr/>
          </p:nvSpPr>
          <p:spPr>
            <a:xfrm>
              <a:off x="3097322" y="3064234"/>
              <a:ext cx="26600" cy="8866"/>
            </a:xfrm>
            <a:custGeom>
              <a:avLst/>
              <a:gdLst>
                <a:gd name="connsiteX0" fmla="*/ 343 w 26600"/>
                <a:gd name="connsiteY0" fmla="*/ 40 h 8866"/>
                <a:gd name="connsiteX1" fmla="*/ 26944 w 26600"/>
                <a:gd name="connsiteY1" fmla="*/ 40 h 8866"/>
                <a:gd name="connsiteX2" fmla="*/ 26944 w 26600"/>
                <a:gd name="connsiteY2" fmla="*/ 8907 h 8866"/>
                <a:gd name="connsiteX3" fmla="*/ 343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3" y="40"/>
                  </a:moveTo>
                  <a:lnTo>
                    <a:pt x="26944" y="40"/>
                  </a:lnTo>
                  <a:lnTo>
                    <a:pt x="26944" y="8907"/>
                  </a:lnTo>
                  <a:lnTo>
                    <a:pt x="343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5" name="Freeform: Shape 704">
              <a:extLst>
                <a:ext uri="{FF2B5EF4-FFF2-40B4-BE49-F238E27FC236}">
                  <a16:creationId xmlns:a16="http://schemas.microsoft.com/office/drawing/2014/main" id="{8CF3521B-03C2-4B73-91D9-14FBA57E366B}"/>
                </a:ext>
              </a:extLst>
            </p:cNvPr>
            <p:cNvSpPr/>
            <p:nvPr/>
          </p:nvSpPr>
          <p:spPr>
            <a:xfrm>
              <a:off x="3106189" y="3055367"/>
              <a:ext cx="26600" cy="133003"/>
            </a:xfrm>
            <a:custGeom>
              <a:avLst/>
              <a:gdLst>
                <a:gd name="connsiteX0" fmla="*/ 344 w 26600"/>
                <a:gd name="connsiteY0" fmla="*/ 39 h 133003"/>
                <a:gd name="connsiteX1" fmla="*/ 26945 w 26600"/>
                <a:gd name="connsiteY1" fmla="*/ 39 h 133003"/>
                <a:gd name="connsiteX2" fmla="*/ 26945 w 26600"/>
                <a:gd name="connsiteY2" fmla="*/ 133043 h 133003"/>
                <a:gd name="connsiteX3" fmla="*/ 3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4" y="39"/>
                  </a:moveTo>
                  <a:lnTo>
                    <a:pt x="26945" y="39"/>
                  </a:lnTo>
                  <a:lnTo>
                    <a:pt x="26945" y="133043"/>
                  </a:lnTo>
                  <a:lnTo>
                    <a:pt x="3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6" name="Freeform: Shape 705">
              <a:extLst>
                <a:ext uri="{FF2B5EF4-FFF2-40B4-BE49-F238E27FC236}">
                  <a16:creationId xmlns:a16="http://schemas.microsoft.com/office/drawing/2014/main" id="{9AD4E098-3FC9-48F7-8A60-EEC105F4B2FA}"/>
                </a:ext>
              </a:extLst>
            </p:cNvPr>
            <p:cNvSpPr/>
            <p:nvPr/>
          </p:nvSpPr>
          <p:spPr>
            <a:xfrm>
              <a:off x="3106189" y="3055367"/>
              <a:ext cx="26600" cy="8866"/>
            </a:xfrm>
            <a:custGeom>
              <a:avLst/>
              <a:gdLst>
                <a:gd name="connsiteX0" fmla="*/ 344 w 26600"/>
                <a:gd name="connsiteY0" fmla="*/ 39 h 8866"/>
                <a:gd name="connsiteX1" fmla="*/ 26945 w 26600"/>
                <a:gd name="connsiteY1" fmla="*/ 39 h 8866"/>
                <a:gd name="connsiteX2" fmla="*/ 26945 w 26600"/>
                <a:gd name="connsiteY2" fmla="*/ 8906 h 8866"/>
                <a:gd name="connsiteX3" fmla="*/ 3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4" y="39"/>
                  </a:moveTo>
                  <a:lnTo>
                    <a:pt x="26945" y="39"/>
                  </a:lnTo>
                  <a:lnTo>
                    <a:pt x="26945" y="8906"/>
                  </a:lnTo>
                  <a:lnTo>
                    <a:pt x="3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7" name="Freeform: Shape 706">
              <a:extLst>
                <a:ext uri="{FF2B5EF4-FFF2-40B4-BE49-F238E27FC236}">
                  <a16:creationId xmlns:a16="http://schemas.microsoft.com/office/drawing/2014/main" id="{8B6AF01F-6975-40C8-B27F-9E3112D7DA4D}"/>
                </a:ext>
              </a:extLst>
            </p:cNvPr>
            <p:cNvSpPr/>
            <p:nvPr/>
          </p:nvSpPr>
          <p:spPr>
            <a:xfrm>
              <a:off x="3115056" y="3055367"/>
              <a:ext cx="26600" cy="133003"/>
            </a:xfrm>
            <a:custGeom>
              <a:avLst/>
              <a:gdLst>
                <a:gd name="connsiteX0" fmla="*/ 345 w 26600"/>
                <a:gd name="connsiteY0" fmla="*/ 39 h 133003"/>
                <a:gd name="connsiteX1" fmla="*/ 26946 w 26600"/>
                <a:gd name="connsiteY1" fmla="*/ 39 h 133003"/>
                <a:gd name="connsiteX2" fmla="*/ 26946 w 26600"/>
                <a:gd name="connsiteY2" fmla="*/ 133043 h 133003"/>
                <a:gd name="connsiteX3" fmla="*/ 3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5" y="39"/>
                  </a:moveTo>
                  <a:lnTo>
                    <a:pt x="26946" y="39"/>
                  </a:lnTo>
                  <a:lnTo>
                    <a:pt x="26946" y="133043"/>
                  </a:lnTo>
                  <a:lnTo>
                    <a:pt x="3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8" name="Freeform: Shape 707">
              <a:extLst>
                <a:ext uri="{FF2B5EF4-FFF2-40B4-BE49-F238E27FC236}">
                  <a16:creationId xmlns:a16="http://schemas.microsoft.com/office/drawing/2014/main" id="{789F08A3-815C-40D9-843E-2597FF70DEED}"/>
                </a:ext>
              </a:extLst>
            </p:cNvPr>
            <p:cNvSpPr/>
            <p:nvPr/>
          </p:nvSpPr>
          <p:spPr>
            <a:xfrm>
              <a:off x="3115056" y="3055367"/>
              <a:ext cx="26600" cy="8866"/>
            </a:xfrm>
            <a:custGeom>
              <a:avLst/>
              <a:gdLst>
                <a:gd name="connsiteX0" fmla="*/ 345 w 26600"/>
                <a:gd name="connsiteY0" fmla="*/ 39 h 8866"/>
                <a:gd name="connsiteX1" fmla="*/ 26946 w 26600"/>
                <a:gd name="connsiteY1" fmla="*/ 39 h 8866"/>
                <a:gd name="connsiteX2" fmla="*/ 26946 w 26600"/>
                <a:gd name="connsiteY2" fmla="*/ 8906 h 8866"/>
                <a:gd name="connsiteX3" fmla="*/ 3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5" y="39"/>
                  </a:moveTo>
                  <a:lnTo>
                    <a:pt x="26946" y="39"/>
                  </a:lnTo>
                  <a:lnTo>
                    <a:pt x="26946" y="8906"/>
                  </a:lnTo>
                  <a:lnTo>
                    <a:pt x="3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9" name="Freeform: Shape 708">
              <a:extLst>
                <a:ext uri="{FF2B5EF4-FFF2-40B4-BE49-F238E27FC236}">
                  <a16:creationId xmlns:a16="http://schemas.microsoft.com/office/drawing/2014/main" id="{A2626CBC-3872-47CD-80A6-8E890D06CB9B}"/>
                </a:ext>
              </a:extLst>
            </p:cNvPr>
            <p:cNvSpPr/>
            <p:nvPr/>
          </p:nvSpPr>
          <p:spPr>
            <a:xfrm>
              <a:off x="3123923" y="3055367"/>
              <a:ext cx="26600" cy="133003"/>
            </a:xfrm>
            <a:custGeom>
              <a:avLst/>
              <a:gdLst>
                <a:gd name="connsiteX0" fmla="*/ 346 w 26600"/>
                <a:gd name="connsiteY0" fmla="*/ 39 h 133003"/>
                <a:gd name="connsiteX1" fmla="*/ 26947 w 26600"/>
                <a:gd name="connsiteY1" fmla="*/ 39 h 133003"/>
                <a:gd name="connsiteX2" fmla="*/ 26947 w 26600"/>
                <a:gd name="connsiteY2" fmla="*/ 133043 h 133003"/>
                <a:gd name="connsiteX3" fmla="*/ 3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6" y="39"/>
                  </a:moveTo>
                  <a:lnTo>
                    <a:pt x="26947" y="39"/>
                  </a:lnTo>
                  <a:lnTo>
                    <a:pt x="26947" y="133043"/>
                  </a:lnTo>
                  <a:lnTo>
                    <a:pt x="3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0" name="Freeform: Shape 709">
              <a:extLst>
                <a:ext uri="{FF2B5EF4-FFF2-40B4-BE49-F238E27FC236}">
                  <a16:creationId xmlns:a16="http://schemas.microsoft.com/office/drawing/2014/main" id="{B7796B9B-81C1-42AC-A00A-C04C4E55E94E}"/>
                </a:ext>
              </a:extLst>
            </p:cNvPr>
            <p:cNvSpPr/>
            <p:nvPr/>
          </p:nvSpPr>
          <p:spPr>
            <a:xfrm>
              <a:off x="3123923" y="3055367"/>
              <a:ext cx="26600" cy="8866"/>
            </a:xfrm>
            <a:custGeom>
              <a:avLst/>
              <a:gdLst>
                <a:gd name="connsiteX0" fmla="*/ 346 w 26600"/>
                <a:gd name="connsiteY0" fmla="*/ 39 h 8866"/>
                <a:gd name="connsiteX1" fmla="*/ 26947 w 26600"/>
                <a:gd name="connsiteY1" fmla="*/ 39 h 8866"/>
                <a:gd name="connsiteX2" fmla="*/ 26947 w 26600"/>
                <a:gd name="connsiteY2" fmla="*/ 8906 h 8866"/>
                <a:gd name="connsiteX3" fmla="*/ 3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6" y="39"/>
                  </a:moveTo>
                  <a:lnTo>
                    <a:pt x="26947" y="39"/>
                  </a:lnTo>
                  <a:lnTo>
                    <a:pt x="26947" y="8906"/>
                  </a:lnTo>
                  <a:lnTo>
                    <a:pt x="3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1" name="Freeform: Shape 710">
              <a:extLst>
                <a:ext uri="{FF2B5EF4-FFF2-40B4-BE49-F238E27FC236}">
                  <a16:creationId xmlns:a16="http://schemas.microsoft.com/office/drawing/2014/main" id="{1FC7F20F-C962-4694-AF55-745A5ACAE792}"/>
                </a:ext>
              </a:extLst>
            </p:cNvPr>
            <p:cNvSpPr/>
            <p:nvPr/>
          </p:nvSpPr>
          <p:spPr>
            <a:xfrm>
              <a:off x="3132790" y="3055367"/>
              <a:ext cx="26600" cy="133003"/>
            </a:xfrm>
            <a:custGeom>
              <a:avLst/>
              <a:gdLst>
                <a:gd name="connsiteX0" fmla="*/ 347 w 26600"/>
                <a:gd name="connsiteY0" fmla="*/ 39 h 133003"/>
                <a:gd name="connsiteX1" fmla="*/ 26948 w 26600"/>
                <a:gd name="connsiteY1" fmla="*/ 39 h 133003"/>
                <a:gd name="connsiteX2" fmla="*/ 26948 w 26600"/>
                <a:gd name="connsiteY2" fmla="*/ 133043 h 133003"/>
                <a:gd name="connsiteX3" fmla="*/ 3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7" y="39"/>
                  </a:moveTo>
                  <a:lnTo>
                    <a:pt x="26948" y="39"/>
                  </a:lnTo>
                  <a:lnTo>
                    <a:pt x="26948" y="133043"/>
                  </a:lnTo>
                  <a:lnTo>
                    <a:pt x="3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2" name="Freeform: Shape 711">
              <a:extLst>
                <a:ext uri="{FF2B5EF4-FFF2-40B4-BE49-F238E27FC236}">
                  <a16:creationId xmlns:a16="http://schemas.microsoft.com/office/drawing/2014/main" id="{D0A05918-35BB-43F1-954A-7451F413FA48}"/>
                </a:ext>
              </a:extLst>
            </p:cNvPr>
            <p:cNvSpPr/>
            <p:nvPr/>
          </p:nvSpPr>
          <p:spPr>
            <a:xfrm>
              <a:off x="3132790" y="3055367"/>
              <a:ext cx="26600" cy="8866"/>
            </a:xfrm>
            <a:custGeom>
              <a:avLst/>
              <a:gdLst>
                <a:gd name="connsiteX0" fmla="*/ 347 w 26600"/>
                <a:gd name="connsiteY0" fmla="*/ 39 h 8866"/>
                <a:gd name="connsiteX1" fmla="*/ 26948 w 26600"/>
                <a:gd name="connsiteY1" fmla="*/ 39 h 8866"/>
                <a:gd name="connsiteX2" fmla="*/ 26948 w 26600"/>
                <a:gd name="connsiteY2" fmla="*/ 8906 h 8866"/>
                <a:gd name="connsiteX3" fmla="*/ 3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7" y="39"/>
                  </a:moveTo>
                  <a:lnTo>
                    <a:pt x="26948" y="39"/>
                  </a:lnTo>
                  <a:lnTo>
                    <a:pt x="26948" y="8906"/>
                  </a:lnTo>
                  <a:lnTo>
                    <a:pt x="3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3" name="Freeform: Shape 712">
              <a:extLst>
                <a:ext uri="{FF2B5EF4-FFF2-40B4-BE49-F238E27FC236}">
                  <a16:creationId xmlns:a16="http://schemas.microsoft.com/office/drawing/2014/main" id="{DDD0C4E3-7574-4AB5-938A-6CD0E227ADB5}"/>
                </a:ext>
              </a:extLst>
            </p:cNvPr>
            <p:cNvSpPr/>
            <p:nvPr/>
          </p:nvSpPr>
          <p:spPr>
            <a:xfrm>
              <a:off x="3141657" y="3055367"/>
              <a:ext cx="26600" cy="133003"/>
            </a:xfrm>
            <a:custGeom>
              <a:avLst/>
              <a:gdLst>
                <a:gd name="connsiteX0" fmla="*/ 348 w 26600"/>
                <a:gd name="connsiteY0" fmla="*/ 39 h 133003"/>
                <a:gd name="connsiteX1" fmla="*/ 26949 w 26600"/>
                <a:gd name="connsiteY1" fmla="*/ 39 h 133003"/>
                <a:gd name="connsiteX2" fmla="*/ 26949 w 26600"/>
                <a:gd name="connsiteY2" fmla="*/ 133043 h 133003"/>
                <a:gd name="connsiteX3" fmla="*/ 3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8" y="39"/>
                  </a:moveTo>
                  <a:lnTo>
                    <a:pt x="26949" y="39"/>
                  </a:lnTo>
                  <a:lnTo>
                    <a:pt x="26949" y="133043"/>
                  </a:lnTo>
                  <a:lnTo>
                    <a:pt x="3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4" name="Freeform: Shape 713">
              <a:extLst>
                <a:ext uri="{FF2B5EF4-FFF2-40B4-BE49-F238E27FC236}">
                  <a16:creationId xmlns:a16="http://schemas.microsoft.com/office/drawing/2014/main" id="{E5A53B0E-F097-45EB-97AF-BD0878E584B2}"/>
                </a:ext>
              </a:extLst>
            </p:cNvPr>
            <p:cNvSpPr/>
            <p:nvPr/>
          </p:nvSpPr>
          <p:spPr>
            <a:xfrm>
              <a:off x="3141657" y="3055367"/>
              <a:ext cx="26600" cy="8866"/>
            </a:xfrm>
            <a:custGeom>
              <a:avLst/>
              <a:gdLst>
                <a:gd name="connsiteX0" fmla="*/ 348 w 26600"/>
                <a:gd name="connsiteY0" fmla="*/ 39 h 8866"/>
                <a:gd name="connsiteX1" fmla="*/ 26949 w 26600"/>
                <a:gd name="connsiteY1" fmla="*/ 39 h 8866"/>
                <a:gd name="connsiteX2" fmla="*/ 26949 w 26600"/>
                <a:gd name="connsiteY2" fmla="*/ 8906 h 8866"/>
                <a:gd name="connsiteX3" fmla="*/ 3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8" y="39"/>
                  </a:moveTo>
                  <a:lnTo>
                    <a:pt x="26949" y="39"/>
                  </a:lnTo>
                  <a:lnTo>
                    <a:pt x="26949" y="8906"/>
                  </a:lnTo>
                  <a:lnTo>
                    <a:pt x="3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5" name="Freeform: Shape 714">
              <a:extLst>
                <a:ext uri="{FF2B5EF4-FFF2-40B4-BE49-F238E27FC236}">
                  <a16:creationId xmlns:a16="http://schemas.microsoft.com/office/drawing/2014/main" id="{C69CEB63-6BD5-4761-A037-A381C65A27C8}"/>
                </a:ext>
              </a:extLst>
            </p:cNvPr>
            <p:cNvSpPr/>
            <p:nvPr/>
          </p:nvSpPr>
          <p:spPr>
            <a:xfrm>
              <a:off x="3150524" y="3055367"/>
              <a:ext cx="26600" cy="133003"/>
            </a:xfrm>
            <a:custGeom>
              <a:avLst/>
              <a:gdLst>
                <a:gd name="connsiteX0" fmla="*/ 349 w 26600"/>
                <a:gd name="connsiteY0" fmla="*/ 39 h 133003"/>
                <a:gd name="connsiteX1" fmla="*/ 26950 w 26600"/>
                <a:gd name="connsiteY1" fmla="*/ 39 h 133003"/>
                <a:gd name="connsiteX2" fmla="*/ 26950 w 26600"/>
                <a:gd name="connsiteY2" fmla="*/ 133043 h 133003"/>
                <a:gd name="connsiteX3" fmla="*/ 3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49" y="39"/>
                  </a:moveTo>
                  <a:lnTo>
                    <a:pt x="26950" y="39"/>
                  </a:lnTo>
                  <a:lnTo>
                    <a:pt x="26950" y="133043"/>
                  </a:lnTo>
                  <a:lnTo>
                    <a:pt x="3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6" name="Freeform: Shape 715">
              <a:extLst>
                <a:ext uri="{FF2B5EF4-FFF2-40B4-BE49-F238E27FC236}">
                  <a16:creationId xmlns:a16="http://schemas.microsoft.com/office/drawing/2014/main" id="{9722E0E2-7F16-4F43-806A-439389EFD4F2}"/>
                </a:ext>
              </a:extLst>
            </p:cNvPr>
            <p:cNvSpPr/>
            <p:nvPr/>
          </p:nvSpPr>
          <p:spPr>
            <a:xfrm>
              <a:off x="3150524" y="3055367"/>
              <a:ext cx="26600" cy="8866"/>
            </a:xfrm>
            <a:custGeom>
              <a:avLst/>
              <a:gdLst>
                <a:gd name="connsiteX0" fmla="*/ 349 w 26600"/>
                <a:gd name="connsiteY0" fmla="*/ 39 h 8866"/>
                <a:gd name="connsiteX1" fmla="*/ 26950 w 26600"/>
                <a:gd name="connsiteY1" fmla="*/ 39 h 8866"/>
                <a:gd name="connsiteX2" fmla="*/ 26950 w 26600"/>
                <a:gd name="connsiteY2" fmla="*/ 8906 h 8866"/>
                <a:gd name="connsiteX3" fmla="*/ 3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49" y="39"/>
                  </a:moveTo>
                  <a:lnTo>
                    <a:pt x="26950" y="39"/>
                  </a:lnTo>
                  <a:lnTo>
                    <a:pt x="26950" y="8906"/>
                  </a:lnTo>
                  <a:lnTo>
                    <a:pt x="3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" name="Freeform: Shape 716">
              <a:extLst>
                <a:ext uri="{FF2B5EF4-FFF2-40B4-BE49-F238E27FC236}">
                  <a16:creationId xmlns:a16="http://schemas.microsoft.com/office/drawing/2014/main" id="{757F29C3-F15D-4B67-868C-AFDE93DB5C2E}"/>
                </a:ext>
              </a:extLst>
            </p:cNvPr>
            <p:cNvSpPr/>
            <p:nvPr/>
          </p:nvSpPr>
          <p:spPr>
            <a:xfrm>
              <a:off x="3159391" y="3055367"/>
              <a:ext cx="26600" cy="133003"/>
            </a:xfrm>
            <a:custGeom>
              <a:avLst/>
              <a:gdLst>
                <a:gd name="connsiteX0" fmla="*/ 350 w 26600"/>
                <a:gd name="connsiteY0" fmla="*/ 39 h 133003"/>
                <a:gd name="connsiteX1" fmla="*/ 26951 w 26600"/>
                <a:gd name="connsiteY1" fmla="*/ 39 h 133003"/>
                <a:gd name="connsiteX2" fmla="*/ 26951 w 26600"/>
                <a:gd name="connsiteY2" fmla="*/ 133043 h 133003"/>
                <a:gd name="connsiteX3" fmla="*/ 3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0" y="39"/>
                  </a:moveTo>
                  <a:lnTo>
                    <a:pt x="26951" y="39"/>
                  </a:lnTo>
                  <a:lnTo>
                    <a:pt x="26951" y="133043"/>
                  </a:lnTo>
                  <a:lnTo>
                    <a:pt x="3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717">
              <a:extLst>
                <a:ext uri="{FF2B5EF4-FFF2-40B4-BE49-F238E27FC236}">
                  <a16:creationId xmlns:a16="http://schemas.microsoft.com/office/drawing/2014/main" id="{428A12E6-1954-4E19-A122-26C55C186E0A}"/>
                </a:ext>
              </a:extLst>
            </p:cNvPr>
            <p:cNvSpPr/>
            <p:nvPr/>
          </p:nvSpPr>
          <p:spPr>
            <a:xfrm>
              <a:off x="3159391" y="3055367"/>
              <a:ext cx="26600" cy="8866"/>
            </a:xfrm>
            <a:custGeom>
              <a:avLst/>
              <a:gdLst>
                <a:gd name="connsiteX0" fmla="*/ 350 w 26600"/>
                <a:gd name="connsiteY0" fmla="*/ 39 h 8866"/>
                <a:gd name="connsiteX1" fmla="*/ 26951 w 26600"/>
                <a:gd name="connsiteY1" fmla="*/ 39 h 8866"/>
                <a:gd name="connsiteX2" fmla="*/ 26951 w 26600"/>
                <a:gd name="connsiteY2" fmla="*/ 8906 h 8866"/>
                <a:gd name="connsiteX3" fmla="*/ 3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0" y="39"/>
                  </a:moveTo>
                  <a:lnTo>
                    <a:pt x="26951" y="39"/>
                  </a:lnTo>
                  <a:lnTo>
                    <a:pt x="26951" y="8906"/>
                  </a:lnTo>
                  <a:lnTo>
                    <a:pt x="3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9" name="Freeform: Shape 718">
              <a:extLst>
                <a:ext uri="{FF2B5EF4-FFF2-40B4-BE49-F238E27FC236}">
                  <a16:creationId xmlns:a16="http://schemas.microsoft.com/office/drawing/2014/main" id="{D6933143-2915-4A9D-B3B5-1245D7B22EE7}"/>
                </a:ext>
              </a:extLst>
            </p:cNvPr>
            <p:cNvSpPr/>
            <p:nvPr/>
          </p:nvSpPr>
          <p:spPr>
            <a:xfrm>
              <a:off x="3168258" y="3055367"/>
              <a:ext cx="26600" cy="133003"/>
            </a:xfrm>
            <a:custGeom>
              <a:avLst/>
              <a:gdLst>
                <a:gd name="connsiteX0" fmla="*/ 351 w 26600"/>
                <a:gd name="connsiteY0" fmla="*/ 39 h 133003"/>
                <a:gd name="connsiteX1" fmla="*/ 26952 w 26600"/>
                <a:gd name="connsiteY1" fmla="*/ 39 h 133003"/>
                <a:gd name="connsiteX2" fmla="*/ 26952 w 26600"/>
                <a:gd name="connsiteY2" fmla="*/ 133043 h 133003"/>
                <a:gd name="connsiteX3" fmla="*/ 3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1" y="39"/>
                  </a:moveTo>
                  <a:lnTo>
                    <a:pt x="26952" y="39"/>
                  </a:lnTo>
                  <a:lnTo>
                    <a:pt x="26952" y="133043"/>
                  </a:lnTo>
                  <a:lnTo>
                    <a:pt x="3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0" name="Freeform: Shape 719">
              <a:extLst>
                <a:ext uri="{FF2B5EF4-FFF2-40B4-BE49-F238E27FC236}">
                  <a16:creationId xmlns:a16="http://schemas.microsoft.com/office/drawing/2014/main" id="{D129DAB7-0356-4EE1-AEE3-82A05E6B0313}"/>
                </a:ext>
              </a:extLst>
            </p:cNvPr>
            <p:cNvSpPr/>
            <p:nvPr/>
          </p:nvSpPr>
          <p:spPr>
            <a:xfrm>
              <a:off x="3168258" y="3055367"/>
              <a:ext cx="26600" cy="8866"/>
            </a:xfrm>
            <a:custGeom>
              <a:avLst/>
              <a:gdLst>
                <a:gd name="connsiteX0" fmla="*/ 351 w 26600"/>
                <a:gd name="connsiteY0" fmla="*/ 39 h 8866"/>
                <a:gd name="connsiteX1" fmla="*/ 26952 w 26600"/>
                <a:gd name="connsiteY1" fmla="*/ 39 h 8866"/>
                <a:gd name="connsiteX2" fmla="*/ 26952 w 26600"/>
                <a:gd name="connsiteY2" fmla="*/ 8906 h 8866"/>
                <a:gd name="connsiteX3" fmla="*/ 3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1" y="39"/>
                  </a:moveTo>
                  <a:lnTo>
                    <a:pt x="26952" y="39"/>
                  </a:lnTo>
                  <a:lnTo>
                    <a:pt x="26952" y="8906"/>
                  </a:lnTo>
                  <a:lnTo>
                    <a:pt x="3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1" name="Freeform: Shape 720">
              <a:extLst>
                <a:ext uri="{FF2B5EF4-FFF2-40B4-BE49-F238E27FC236}">
                  <a16:creationId xmlns:a16="http://schemas.microsoft.com/office/drawing/2014/main" id="{B0813908-4BB0-4811-8DD8-F2ACF397FE5C}"/>
                </a:ext>
              </a:extLst>
            </p:cNvPr>
            <p:cNvSpPr/>
            <p:nvPr/>
          </p:nvSpPr>
          <p:spPr>
            <a:xfrm>
              <a:off x="3177124" y="3055367"/>
              <a:ext cx="26600" cy="133003"/>
            </a:xfrm>
            <a:custGeom>
              <a:avLst/>
              <a:gdLst>
                <a:gd name="connsiteX0" fmla="*/ 352 w 26600"/>
                <a:gd name="connsiteY0" fmla="*/ 39 h 133003"/>
                <a:gd name="connsiteX1" fmla="*/ 26953 w 26600"/>
                <a:gd name="connsiteY1" fmla="*/ 39 h 133003"/>
                <a:gd name="connsiteX2" fmla="*/ 26953 w 26600"/>
                <a:gd name="connsiteY2" fmla="*/ 133043 h 133003"/>
                <a:gd name="connsiteX3" fmla="*/ 3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2" y="39"/>
                  </a:moveTo>
                  <a:lnTo>
                    <a:pt x="26953" y="39"/>
                  </a:lnTo>
                  <a:lnTo>
                    <a:pt x="26953" y="133043"/>
                  </a:lnTo>
                  <a:lnTo>
                    <a:pt x="3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2" name="Freeform: Shape 721">
              <a:extLst>
                <a:ext uri="{FF2B5EF4-FFF2-40B4-BE49-F238E27FC236}">
                  <a16:creationId xmlns:a16="http://schemas.microsoft.com/office/drawing/2014/main" id="{81DA1C06-C40A-4D60-8A81-BD582DF21ACB}"/>
                </a:ext>
              </a:extLst>
            </p:cNvPr>
            <p:cNvSpPr/>
            <p:nvPr/>
          </p:nvSpPr>
          <p:spPr>
            <a:xfrm>
              <a:off x="3177124" y="3055367"/>
              <a:ext cx="26600" cy="8866"/>
            </a:xfrm>
            <a:custGeom>
              <a:avLst/>
              <a:gdLst>
                <a:gd name="connsiteX0" fmla="*/ 352 w 26600"/>
                <a:gd name="connsiteY0" fmla="*/ 39 h 8866"/>
                <a:gd name="connsiteX1" fmla="*/ 26953 w 26600"/>
                <a:gd name="connsiteY1" fmla="*/ 39 h 8866"/>
                <a:gd name="connsiteX2" fmla="*/ 26953 w 26600"/>
                <a:gd name="connsiteY2" fmla="*/ 8906 h 8866"/>
                <a:gd name="connsiteX3" fmla="*/ 3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2" y="39"/>
                  </a:moveTo>
                  <a:lnTo>
                    <a:pt x="26953" y="39"/>
                  </a:lnTo>
                  <a:lnTo>
                    <a:pt x="26953" y="8906"/>
                  </a:lnTo>
                  <a:lnTo>
                    <a:pt x="3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3" name="Freeform: Shape 722">
              <a:extLst>
                <a:ext uri="{FF2B5EF4-FFF2-40B4-BE49-F238E27FC236}">
                  <a16:creationId xmlns:a16="http://schemas.microsoft.com/office/drawing/2014/main" id="{2978887A-C302-41C4-A33C-760FF99127C5}"/>
                </a:ext>
              </a:extLst>
            </p:cNvPr>
            <p:cNvSpPr/>
            <p:nvPr/>
          </p:nvSpPr>
          <p:spPr>
            <a:xfrm>
              <a:off x="3185991" y="3055367"/>
              <a:ext cx="26600" cy="133003"/>
            </a:xfrm>
            <a:custGeom>
              <a:avLst/>
              <a:gdLst>
                <a:gd name="connsiteX0" fmla="*/ 353 w 26600"/>
                <a:gd name="connsiteY0" fmla="*/ 39 h 133003"/>
                <a:gd name="connsiteX1" fmla="*/ 26954 w 26600"/>
                <a:gd name="connsiteY1" fmla="*/ 39 h 133003"/>
                <a:gd name="connsiteX2" fmla="*/ 26954 w 26600"/>
                <a:gd name="connsiteY2" fmla="*/ 133043 h 133003"/>
                <a:gd name="connsiteX3" fmla="*/ 3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3" y="39"/>
                  </a:moveTo>
                  <a:lnTo>
                    <a:pt x="26954" y="39"/>
                  </a:lnTo>
                  <a:lnTo>
                    <a:pt x="26954" y="133043"/>
                  </a:lnTo>
                  <a:lnTo>
                    <a:pt x="3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EEC54391-E504-4F31-8596-0DA8A71CAC21}"/>
                </a:ext>
              </a:extLst>
            </p:cNvPr>
            <p:cNvSpPr/>
            <p:nvPr/>
          </p:nvSpPr>
          <p:spPr>
            <a:xfrm>
              <a:off x="3185991" y="3055367"/>
              <a:ext cx="26600" cy="8866"/>
            </a:xfrm>
            <a:custGeom>
              <a:avLst/>
              <a:gdLst>
                <a:gd name="connsiteX0" fmla="*/ 353 w 26600"/>
                <a:gd name="connsiteY0" fmla="*/ 39 h 8866"/>
                <a:gd name="connsiteX1" fmla="*/ 26954 w 26600"/>
                <a:gd name="connsiteY1" fmla="*/ 39 h 8866"/>
                <a:gd name="connsiteX2" fmla="*/ 26954 w 26600"/>
                <a:gd name="connsiteY2" fmla="*/ 8906 h 8866"/>
                <a:gd name="connsiteX3" fmla="*/ 3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3" y="39"/>
                  </a:moveTo>
                  <a:lnTo>
                    <a:pt x="26954" y="39"/>
                  </a:lnTo>
                  <a:lnTo>
                    <a:pt x="26954" y="8906"/>
                  </a:lnTo>
                  <a:lnTo>
                    <a:pt x="3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AE8F1277-4992-4D42-ABE9-92F902983579}"/>
                </a:ext>
              </a:extLst>
            </p:cNvPr>
            <p:cNvSpPr/>
            <p:nvPr/>
          </p:nvSpPr>
          <p:spPr>
            <a:xfrm>
              <a:off x="3194858" y="3055367"/>
              <a:ext cx="26600" cy="133003"/>
            </a:xfrm>
            <a:custGeom>
              <a:avLst/>
              <a:gdLst>
                <a:gd name="connsiteX0" fmla="*/ 354 w 26600"/>
                <a:gd name="connsiteY0" fmla="*/ 39 h 133003"/>
                <a:gd name="connsiteX1" fmla="*/ 26955 w 26600"/>
                <a:gd name="connsiteY1" fmla="*/ 39 h 133003"/>
                <a:gd name="connsiteX2" fmla="*/ 26955 w 26600"/>
                <a:gd name="connsiteY2" fmla="*/ 133043 h 133003"/>
                <a:gd name="connsiteX3" fmla="*/ 3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4" y="39"/>
                  </a:moveTo>
                  <a:lnTo>
                    <a:pt x="26955" y="39"/>
                  </a:lnTo>
                  <a:lnTo>
                    <a:pt x="26955" y="133043"/>
                  </a:lnTo>
                  <a:lnTo>
                    <a:pt x="3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6" name="Freeform: Shape 725">
              <a:extLst>
                <a:ext uri="{FF2B5EF4-FFF2-40B4-BE49-F238E27FC236}">
                  <a16:creationId xmlns:a16="http://schemas.microsoft.com/office/drawing/2014/main" id="{9C604FF1-88BE-4F1B-BB20-5B2E88FA4126}"/>
                </a:ext>
              </a:extLst>
            </p:cNvPr>
            <p:cNvSpPr/>
            <p:nvPr/>
          </p:nvSpPr>
          <p:spPr>
            <a:xfrm>
              <a:off x="3194858" y="3055367"/>
              <a:ext cx="26600" cy="8866"/>
            </a:xfrm>
            <a:custGeom>
              <a:avLst/>
              <a:gdLst>
                <a:gd name="connsiteX0" fmla="*/ 354 w 26600"/>
                <a:gd name="connsiteY0" fmla="*/ 39 h 8866"/>
                <a:gd name="connsiteX1" fmla="*/ 26955 w 26600"/>
                <a:gd name="connsiteY1" fmla="*/ 39 h 8866"/>
                <a:gd name="connsiteX2" fmla="*/ 26955 w 26600"/>
                <a:gd name="connsiteY2" fmla="*/ 8906 h 8866"/>
                <a:gd name="connsiteX3" fmla="*/ 3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4" y="39"/>
                  </a:moveTo>
                  <a:lnTo>
                    <a:pt x="26955" y="39"/>
                  </a:lnTo>
                  <a:lnTo>
                    <a:pt x="26955" y="8906"/>
                  </a:lnTo>
                  <a:lnTo>
                    <a:pt x="3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7" name="Freeform: Shape 726">
              <a:extLst>
                <a:ext uri="{FF2B5EF4-FFF2-40B4-BE49-F238E27FC236}">
                  <a16:creationId xmlns:a16="http://schemas.microsoft.com/office/drawing/2014/main" id="{7F24963D-8C03-42C4-B804-56CC25EA7861}"/>
                </a:ext>
              </a:extLst>
            </p:cNvPr>
            <p:cNvSpPr/>
            <p:nvPr/>
          </p:nvSpPr>
          <p:spPr>
            <a:xfrm>
              <a:off x="3203725" y="3055367"/>
              <a:ext cx="26600" cy="133003"/>
            </a:xfrm>
            <a:custGeom>
              <a:avLst/>
              <a:gdLst>
                <a:gd name="connsiteX0" fmla="*/ 355 w 26600"/>
                <a:gd name="connsiteY0" fmla="*/ 39 h 133003"/>
                <a:gd name="connsiteX1" fmla="*/ 26956 w 26600"/>
                <a:gd name="connsiteY1" fmla="*/ 39 h 133003"/>
                <a:gd name="connsiteX2" fmla="*/ 26956 w 26600"/>
                <a:gd name="connsiteY2" fmla="*/ 133043 h 133003"/>
                <a:gd name="connsiteX3" fmla="*/ 3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5" y="39"/>
                  </a:moveTo>
                  <a:lnTo>
                    <a:pt x="26956" y="39"/>
                  </a:lnTo>
                  <a:lnTo>
                    <a:pt x="26956" y="133043"/>
                  </a:lnTo>
                  <a:lnTo>
                    <a:pt x="3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8" name="Freeform: Shape 727">
              <a:extLst>
                <a:ext uri="{FF2B5EF4-FFF2-40B4-BE49-F238E27FC236}">
                  <a16:creationId xmlns:a16="http://schemas.microsoft.com/office/drawing/2014/main" id="{589DC06E-1F17-4AA3-A7D1-67D830A981C8}"/>
                </a:ext>
              </a:extLst>
            </p:cNvPr>
            <p:cNvSpPr/>
            <p:nvPr/>
          </p:nvSpPr>
          <p:spPr>
            <a:xfrm>
              <a:off x="3203725" y="3055367"/>
              <a:ext cx="26600" cy="8866"/>
            </a:xfrm>
            <a:custGeom>
              <a:avLst/>
              <a:gdLst>
                <a:gd name="connsiteX0" fmla="*/ 355 w 26600"/>
                <a:gd name="connsiteY0" fmla="*/ 39 h 8866"/>
                <a:gd name="connsiteX1" fmla="*/ 26956 w 26600"/>
                <a:gd name="connsiteY1" fmla="*/ 39 h 8866"/>
                <a:gd name="connsiteX2" fmla="*/ 26956 w 26600"/>
                <a:gd name="connsiteY2" fmla="*/ 8906 h 8866"/>
                <a:gd name="connsiteX3" fmla="*/ 3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5" y="39"/>
                  </a:moveTo>
                  <a:lnTo>
                    <a:pt x="26956" y="39"/>
                  </a:lnTo>
                  <a:lnTo>
                    <a:pt x="26956" y="8906"/>
                  </a:lnTo>
                  <a:lnTo>
                    <a:pt x="3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9" name="Freeform: Shape 728">
              <a:extLst>
                <a:ext uri="{FF2B5EF4-FFF2-40B4-BE49-F238E27FC236}">
                  <a16:creationId xmlns:a16="http://schemas.microsoft.com/office/drawing/2014/main" id="{BE0AE158-496B-4182-B1C0-D70302B36042}"/>
                </a:ext>
              </a:extLst>
            </p:cNvPr>
            <p:cNvSpPr/>
            <p:nvPr/>
          </p:nvSpPr>
          <p:spPr>
            <a:xfrm>
              <a:off x="3212592" y="3055367"/>
              <a:ext cx="26600" cy="133003"/>
            </a:xfrm>
            <a:custGeom>
              <a:avLst/>
              <a:gdLst>
                <a:gd name="connsiteX0" fmla="*/ 356 w 26600"/>
                <a:gd name="connsiteY0" fmla="*/ 39 h 133003"/>
                <a:gd name="connsiteX1" fmla="*/ 26957 w 26600"/>
                <a:gd name="connsiteY1" fmla="*/ 39 h 133003"/>
                <a:gd name="connsiteX2" fmla="*/ 26957 w 26600"/>
                <a:gd name="connsiteY2" fmla="*/ 133043 h 133003"/>
                <a:gd name="connsiteX3" fmla="*/ 3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6" y="39"/>
                  </a:moveTo>
                  <a:lnTo>
                    <a:pt x="26957" y="39"/>
                  </a:lnTo>
                  <a:lnTo>
                    <a:pt x="26957" y="133043"/>
                  </a:lnTo>
                  <a:lnTo>
                    <a:pt x="3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0" name="Freeform: Shape 729">
              <a:extLst>
                <a:ext uri="{FF2B5EF4-FFF2-40B4-BE49-F238E27FC236}">
                  <a16:creationId xmlns:a16="http://schemas.microsoft.com/office/drawing/2014/main" id="{91C39BE0-81B5-4B05-93F0-078ED55CD448}"/>
                </a:ext>
              </a:extLst>
            </p:cNvPr>
            <p:cNvSpPr/>
            <p:nvPr/>
          </p:nvSpPr>
          <p:spPr>
            <a:xfrm>
              <a:off x="3212592" y="3055367"/>
              <a:ext cx="26600" cy="8866"/>
            </a:xfrm>
            <a:custGeom>
              <a:avLst/>
              <a:gdLst>
                <a:gd name="connsiteX0" fmla="*/ 356 w 26600"/>
                <a:gd name="connsiteY0" fmla="*/ 39 h 8866"/>
                <a:gd name="connsiteX1" fmla="*/ 26957 w 26600"/>
                <a:gd name="connsiteY1" fmla="*/ 39 h 8866"/>
                <a:gd name="connsiteX2" fmla="*/ 26957 w 26600"/>
                <a:gd name="connsiteY2" fmla="*/ 8906 h 8866"/>
                <a:gd name="connsiteX3" fmla="*/ 3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6" y="39"/>
                  </a:moveTo>
                  <a:lnTo>
                    <a:pt x="26957" y="39"/>
                  </a:lnTo>
                  <a:lnTo>
                    <a:pt x="26957" y="8906"/>
                  </a:lnTo>
                  <a:lnTo>
                    <a:pt x="3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0687754C-E1E7-4A1D-9CAD-5A6D8F4C5FA1}"/>
                </a:ext>
              </a:extLst>
            </p:cNvPr>
            <p:cNvSpPr/>
            <p:nvPr/>
          </p:nvSpPr>
          <p:spPr>
            <a:xfrm>
              <a:off x="3221459" y="3055367"/>
              <a:ext cx="26600" cy="133003"/>
            </a:xfrm>
            <a:custGeom>
              <a:avLst/>
              <a:gdLst>
                <a:gd name="connsiteX0" fmla="*/ 357 w 26600"/>
                <a:gd name="connsiteY0" fmla="*/ 39 h 133003"/>
                <a:gd name="connsiteX1" fmla="*/ 26958 w 26600"/>
                <a:gd name="connsiteY1" fmla="*/ 39 h 133003"/>
                <a:gd name="connsiteX2" fmla="*/ 26958 w 26600"/>
                <a:gd name="connsiteY2" fmla="*/ 133043 h 133003"/>
                <a:gd name="connsiteX3" fmla="*/ 3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7" y="39"/>
                  </a:moveTo>
                  <a:lnTo>
                    <a:pt x="26958" y="39"/>
                  </a:lnTo>
                  <a:lnTo>
                    <a:pt x="26958" y="133043"/>
                  </a:lnTo>
                  <a:lnTo>
                    <a:pt x="3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2" name="Freeform: Shape 731">
              <a:extLst>
                <a:ext uri="{FF2B5EF4-FFF2-40B4-BE49-F238E27FC236}">
                  <a16:creationId xmlns:a16="http://schemas.microsoft.com/office/drawing/2014/main" id="{0E072072-BE87-4C1E-B1B3-F79F89395411}"/>
                </a:ext>
              </a:extLst>
            </p:cNvPr>
            <p:cNvSpPr/>
            <p:nvPr/>
          </p:nvSpPr>
          <p:spPr>
            <a:xfrm>
              <a:off x="3221459" y="3055367"/>
              <a:ext cx="26600" cy="8866"/>
            </a:xfrm>
            <a:custGeom>
              <a:avLst/>
              <a:gdLst>
                <a:gd name="connsiteX0" fmla="*/ 357 w 26600"/>
                <a:gd name="connsiteY0" fmla="*/ 39 h 8866"/>
                <a:gd name="connsiteX1" fmla="*/ 26958 w 26600"/>
                <a:gd name="connsiteY1" fmla="*/ 39 h 8866"/>
                <a:gd name="connsiteX2" fmla="*/ 26958 w 26600"/>
                <a:gd name="connsiteY2" fmla="*/ 8906 h 8866"/>
                <a:gd name="connsiteX3" fmla="*/ 3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7" y="39"/>
                  </a:moveTo>
                  <a:lnTo>
                    <a:pt x="26958" y="39"/>
                  </a:lnTo>
                  <a:lnTo>
                    <a:pt x="26958" y="8906"/>
                  </a:lnTo>
                  <a:lnTo>
                    <a:pt x="3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3" name="Freeform: Shape 732">
              <a:extLst>
                <a:ext uri="{FF2B5EF4-FFF2-40B4-BE49-F238E27FC236}">
                  <a16:creationId xmlns:a16="http://schemas.microsoft.com/office/drawing/2014/main" id="{ED7CAD9B-C02F-4A8F-A3C8-970901140BFF}"/>
                </a:ext>
              </a:extLst>
            </p:cNvPr>
            <p:cNvSpPr/>
            <p:nvPr/>
          </p:nvSpPr>
          <p:spPr>
            <a:xfrm>
              <a:off x="3230326" y="3055367"/>
              <a:ext cx="26600" cy="133003"/>
            </a:xfrm>
            <a:custGeom>
              <a:avLst/>
              <a:gdLst>
                <a:gd name="connsiteX0" fmla="*/ 358 w 26600"/>
                <a:gd name="connsiteY0" fmla="*/ 39 h 133003"/>
                <a:gd name="connsiteX1" fmla="*/ 26959 w 26600"/>
                <a:gd name="connsiteY1" fmla="*/ 39 h 133003"/>
                <a:gd name="connsiteX2" fmla="*/ 26959 w 26600"/>
                <a:gd name="connsiteY2" fmla="*/ 133043 h 133003"/>
                <a:gd name="connsiteX3" fmla="*/ 3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8" y="39"/>
                  </a:moveTo>
                  <a:lnTo>
                    <a:pt x="26959" y="39"/>
                  </a:lnTo>
                  <a:lnTo>
                    <a:pt x="26959" y="133043"/>
                  </a:lnTo>
                  <a:lnTo>
                    <a:pt x="3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511BEFE9-C972-4DF5-939E-97B788D6DD84}"/>
                </a:ext>
              </a:extLst>
            </p:cNvPr>
            <p:cNvSpPr/>
            <p:nvPr/>
          </p:nvSpPr>
          <p:spPr>
            <a:xfrm>
              <a:off x="3230326" y="3055367"/>
              <a:ext cx="26600" cy="8866"/>
            </a:xfrm>
            <a:custGeom>
              <a:avLst/>
              <a:gdLst>
                <a:gd name="connsiteX0" fmla="*/ 358 w 26600"/>
                <a:gd name="connsiteY0" fmla="*/ 39 h 8866"/>
                <a:gd name="connsiteX1" fmla="*/ 26959 w 26600"/>
                <a:gd name="connsiteY1" fmla="*/ 39 h 8866"/>
                <a:gd name="connsiteX2" fmla="*/ 26959 w 26600"/>
                <a:gd name="connsiteY2" fmla="*/ 8906 h 8866"/>
                <a:gd name="connsiteX3" fmla="*/ 3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8" y="39"/>
                  </a:moveTo>
                  <a:lnTo>
                    <a:pt x="26959" y="39"/>
                  </a:lnTo>
                  <a:lnTo>
                    <a:pt x="26959" y="8906"/>
                  </a:lnTo>
                  <a:lnTo>
                    <a:pt x="3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5" name="Freeform: Shape 734">
              <a:extLst>
                <a:ext uri="{FF2B5EF4-FFF2-40B4-BE49-F238E27FC236}">
                  <a16:creationId xmlns:a16="http://schemas.microsoft.com/office/drawing/2014/main" id="{9185AFC9-9C04-45E3-8D54-9121B7BD4F94}"/>
                </a:ext>
              </a:extLst>
            </p:cNvPr>
            <p:cNvSpPr/>
            <p:nvPr/>
          </p:nvSpPr>
          <p:spPr>
            <a:xfrm>
              <a:off x="3239193" y="3055367"/>
              <a:ext cx="26600" cy="133003"/>
            </a:xfrm>
            <a:custGeom>
              <a:avLst/>
              <a:gdLst>
                <a:gd name="connsiteX0" fmla="*/ 359 w 26600"/>
                <a:gd name="connsiteY0" fmla="*/ 39 h 133003"/>
                <a:gd name="connsiteX1" fmla="*/ 26960 w 26600"/>
                <a:gd name="connsiteY1" fmla="*/ 39 h 133003"/>
                <a:gd name="connsiteX2" fmla="*/ 26960 w 26600"/>
                <a:gd name="connsiteY2" fmla="*/ 133043 h 133003"/>
                <a:gd name="connsiteX3" fmla="*/ 3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59" y="39"/>
                  </a:moveTo>
                  <a:lnTo>
                    <a:pt x="26960" y="39"/>
                  </a:lnTo>
                  <a:lnTo>
                    <a:pt x="26960" y="133043"/>
                  </a:lnTo>
                  <a:lnTo>
                    <a:pt x="3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6" name="Freeform: Shape 735">
              <a:extLst>
                <a:ext uri="{FF2B5EF4-FFF2-40B4-BE49-F238E27FC236}">
                  <a16:creationId xmlns:a16="http://schemas.microsoft.com/office/drawing/2014/main" id="{077F5B14-6630-4CA6-8530-CFFA48C93938}"/>
                </a:ext>
              </a:extLst>
            </p:cNvPr>
            <p:cNvSpPr/>
            <p:nvPr/>
          </p:nvSpPr>
          <p:spPr>
            <a:xfrm>
              <a:off x="3239193" y="3055367"/>
              <a:ext cx="26600" cy="8866"/>
            </a:xfrm>
            <a:custGeom>
              <a:avLst/>
              <a:gdLst>
                <a:gd name="connsiteX0" fmla="*/ 359 w 26600"/>
                <a:gd name="connsiteY0" fmla="*/ 39 h 8866"/>
                <a:gd name="connsiteX1" fmla="*/ 26960 w 26600"/>
                <a:gd name="connsiteY1" fmla="*/ 39 h 8866"/>
                <a:gd name="connsiteX2" fmla="*/ 26960 w 26600"/>
                <a:gd name="connsiteY2" fmla="*/ 8906 h 8866"/>
                <a:gd name="connsiteX3" fmla="*/ 3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59" y="39"/>
                  </a:moveTo>
                  <a:lnTo>
                    <a:pt x="26960" y="39"/>
                  </a:lnTo>
                  <a:lnTo>
                    <a:pt x="26960" y="8906"/>
                  </a:lnTo>
                  <a:lnTo>
                    <a:pt x="3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F646A0FF-0857-4D0C-9493-202D7984AC0B}"/>
                </a:ext>
              </a:extLst>
            </p:cNvPr>
            <p:cNvSpPr/>
            <p:nvPr/>
          </p:nvSpPr>
          <p:spPr>
            <a:xfrm>
              <a:off x="3248060" y="3055367"/>
              <a:ext cx="26600" cy="133003"/>
            </a:xfrm>
            <a:custGeom>
              <a:avLst/>
              <a:gdLst>
                <a:gd name="connsiteX0" fmla="*/ 360 w 26600"/>
                <a:gd name="connsiteY0" fmla="*/ 39 h 133003"/>
                <a:gd name="connsiteX1" fmla="*/ 26961 w 26600"/>
                <a:gd name="connsiteY1" fmla="*/ 39 h 133003"/>
                <a:gd name="connsiteX2" fmla="*/ 26961 w 26600"/>
                <a:gd name="connsiteY2" fmla="*/ 133043 h 133003"/>
                <a:gd name="connsiteX3" fmla="*/ 3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0" y="39"/>
                  </a:moveTo>
                  <a:lnTo>
                    <a:pt x="26961" y="39"/>
                  </a:lnTo>
                  <a:lnTo>
                    <a:pt x="26961" y="133043"/>
                  </a:lnTo>
                  <a:lnTo>
                    <a:pt x="3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8" name="Freeform: Shape 737">
              <a:extLst>
                <a:ext uri="{FF2B5EF4-FFF2-40B4-BE49-F238E27FC236}">
                  <a16:creationId xmlns:a16="http://schemas.microsoft.com/office/drawing/2014/main" id="{2EC280BE-E7B5-4CFB-ACEB-F0DA3A86A000}"/>
                </a:ext>
              </a:extLst>
            </p:cNvPr>
            <p:cNvSpPr/>
            <p:nvPr/>
          </p:nvSpPr>
          <p:spPr>
            <a:xfrm>
              <a:off x="3248060" y="3055367"/>
              <a:ext cx="26600" cy="8866"/>
            </a:xfrm>
            <a:custGeom>
              <a:avLst/>
              <a:gdLst>
                <a:gd name="connsiteX0" fmla="*/ 360 w 26600"/>
                <a:gd name="connsiteY0" fmla="*/ 39 h 8866"/>
                <a:gd name="connsiteX1" fmla="*/ 26961 w 26600"/>
                <a:gd name="connsiteY1" fmla="*/ 39 h 8866"/>
                <a:gd name="connsiteX2" fmla="*/ 26961 w 26600"/>
                <a:gd name="connsiteY2" fmla="*/ 8906 h 8866"/>
                <a:gd name="connsiteX3" fmla="*/ 3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0" y="39"/>
                  </a:moveTo>
                  <a:lnTo>
                    <a:pt x="26961" y="39"/>
                  </a:lnTo>
                  <a:lnTo>
                    <a:pt x="26961" y="8906"/>
                  </a:lnTo>
                  <a:lnTo>
                    <a:pt x="3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9" name="Freeform: Shape 738">
              <a:extLst>
                <a:ext uri="{FF2B5EF4-FFF2-40B4-BE49-F238E27FC236}">
                  <a16:creationId xmlns:a16="http://schemas.microsoft.com/office/drawing/2014/main" id="{87D7D6AD-ED65-45B4-89C4-9CFE21C646B0}"/>
                </a:ext>
              </a:extLst>
            </p:cNvPr>
            <p:cNvSpPr/>
            <p:nvPr/>
          </p:nvSpPr>
          <p:spPr>
            <a:xfrm>
              <a:off x="3256927" y="3055367"/>
              <a:ext cx="26600" cy="133003"/>
            </a:xfrm>
            <a:custGeom>
              <a:avLst/>
              <a:gdLst>
                <a:gd name="connsiteX0" fmla="*/ 361 w 26600"/>
                <a:gd name="connsiteY0" fmla="*/ 39 h 133003"/>
                <a:gd name="connsiteX1" fmla="*/ 26962 w 26600"/>
                <a:gd name="connsiteY1" fmla="*/ 39 h 133003"/>
                <a:gd name="connsiteX2" fmla="*/ 26962 w 26600"/>
                <a:gd name="connsiteY2" fmla="*/ 133043 h 133003"/>
                <a:gd name="connsiteX3" fmla="*/ 3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1" y="39"/>
                  </a:moveTo>
                  <a:lnTo>
                    <a:pt x="26962" y="39"/>
                  </a:lnTo>
                  <a:lnTo>
                    <a:pt x="26962" y="133043"/>
                  </a:lnTo>
                  <a:lnTo>
                    <a:pt x="3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05BA48F5-2DC9-404F-BCF7-C222E881FE2F}"/>
                </a:ext>
              </a:extLst>
            </p:cNvPr>
            <p:cNvSpPr/>
            <p:nvPr/>
          </p:nvSpPr>
          <p:spPr>
            <a:xfrm>
              <a:off x="3256927" y="3055367"/>
              <a:ext cx="26600" cy="8866"/>
            </a:xfrm>
            <a:custGeom>
              <a:avLst/>
              <a:gdLst>
                <a:gd name="connsiteX0" fmla="*/ 361 w 26600"/>
                <a:gd name="connsiteY0" fmla="*/ 39 h 8866"/>
                <a:gd name="connsiteX1" fmla="*/ 26962 w 26600"/>
                <a:gd name="connsiteY1" fmla="*/ 39 h 8866"/>
                <a:gd name="connsiteX2" fmla="*/ 26962 w 26600"/>
                <a:gd name="connsiteY2" fmla="*/ 8906 h 8866"/>
                <a:gd name="connsiteX3" fmla="*/ 3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1" y="39"/>
                  </a:moveTo>
                  <a:lnTo>
                    <a:pt x="26962" y="39"/>
                  </a:lnTo>
                  <a:lnTo>
                    <a:pt x="26962" y="8906"/>
                  </a:lnTo>
                  <a:lnTo>
                    <a:pt x="3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1" name="Freeform: Shape 740">
              <a:extLst>
                <a:ext uri="{FF2B5EF4-FFF2-40B4-BE49-F238E27FC236}">
                  <a16:creationId xmlns:a16="http://schemas.microsoft.com/office/drawing/2014/main" id="{EE6138E2-68A7-44A3-A0AE-7E06C1E8F8B4}"/>
                </a:ext>
              </a:extLst>
            </p:cNvPr>
            <p:cNvSpPr/>
            <p:nvPr/>
          </p:nvSpPr>
          <p:spPr>
            <a:xfrm>
              <a:off x="3265794" y="3055367"/>
              <a:ext cx="26600" cy="133003"/>
            </a:xfrm>
            <a:custGeom>
              <a:avLst/>
              <a:gdLst>
                <a:gd name="connsiteX0" fmla="*/ 362 w 26600"/>
                <a:gd name="connsiteY0" fmla="*/ 39 h 133003"/>
                <a:gd name="connsiteX1" fmla="*/ 26963 w 26600"/>
                <a:gd name="connsiteY1" fmla="*/ 39 h 133003"/>
                <a:gd name="connsiteX2" fmla="*/ 26963 w 26600"/>
                <a:gd name="connsiteY2" fmla="*/ 133043 h 133003"/>
                <a:gd name="connsiteX3" fmla="*/ 3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2" y="39"/>
                  </a:moveTo>
                  <a:lnTo>
                    <a:pt x="26963" y="39"/>
                  </a:lnTo>
                  <a:lnTo>
                    <a:pt x="26963" y="133043"/>
                  </a:lnTo>
                  <a:lnTo>
                    <a:pt x="3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2" name="Freeform: Shape 741">
              <a:extLst>
                <a:ext uri="{FF2B5EF4-FFF2-40B4-BE49-F238E27FC236}">
                  <a16:creationId xmlns:a16="http://schemas.microsoft.com/office/drawing/2014/main" id="{9A53F8DB-E804-46E6-B6DD-2251D727E68E}"/>
                </a:ext>
              </a:extLst>
            </p:cNvPr>
            <p:cNvSpPr/>
            <p:nvPr/>
          </p:nvSpPr>
          <p:spPr>
            <a:xfrm>
              <a:off x="3265794" y="3055367"/>
              <a:ext cx="26600" cy="8866"/>
            </a:xfrm>
            <a:custGeom>
              <a:avLst/>
              <a:gdLst>
                <a:gd name="connsiteX0" fmla="*/ 362 w 26600"/>
                <a:gd name="connsiteY0" fmla="*/ 39 h 8866"/>
                <a:gd name="connsiteX1" fmla="*/ 26963 w 26600"/>
                <a:gd name="connsiteY1" fmla="*/ 39 h 8866"/>
                <a:gd name="connsiteX2" fmla="*/ 26963 w 26600"/>
                <a:gd name="connsiteY2" fmla="*/ 8906 h 8866"/>
                <a:gd name="connsiteX3" fmla="*/ 3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2" y="39"/>
                  </a:moveTo>
                  <a:lnTo>
                    <a:pt x="26963" y="39"/>
                  </a:lnTo>
                  <a:lnTo>
                    <a:pt x="26963" y="8906"/>
                  </a:lnTo>
                  <a:lnTo>
                    <a:pt x="3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3" name="Freeform: Shape 742">
              <a:extLst>
                <a:ext uri="{FF2B5EF4-FFF2-40B4-BE49-F238E27FC236}">
                  <a16:creationId xmlns:a16="http://schemas.microsoft.com/office/drawing/2014/main" id="{3C0B836F-1F0A-41C7-A3FC-03F4840F55ED}"/>
                </a:ext>
              </a:extLst>
            </p:cNvPr>
            <p:cNvSpPr/>
            <p:nvPr/>
          </p:nvSpPr>
          <p:spPr>
            <a:xfrm>
              <a:off x="3274660" y="3055367"/>
              <a:ext cx="26600" cy="133003"/>
            </a:xfrm>
            <a:custGeom>
              <a:avLst/>
              <a:gdLst>
                <a:gd name="connsiteX0" fmla="*/ 363 w 26600"/>
                <a:gd name="connsiteY0" fmla="*/ 39 h 133003"/>
                <a:gd name="connsiteX1" fmla="*/ 26964 w 26600"/>
                <a:gd name="connsiteY1" fmla="*/ 39 h 133003"/>
                <a:gd name="connsiteX2" fmla="*/ 26964 w 26600"/>
                <a:gd name="connsiteY2" fmla="*/ 133043 h 133003"/>
                <a:gd name="connsiteX3" fmla="*/ 3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3" y="39"/>
                  </a:moveTo>
                  <a:lnTo>
                    <a:pt x="26964" y="39"/>
                  </a:lnTo>
                  <a:lnTo>
                    <a:pt x="26964" y="133043"/>
                  </a:lnTo>
                  <a:lnTo>
                    <a:pt x="3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4" name="Freeform: Shape 743">
              <a:extLst>
                <a:ext uri="{FF2B5EF4-FFF2-40B4-BE49-F238E27FC236}">
                  <a16:creationId xmlns:a16="http://schemas.microsoft.com/office/drawing/2014/main" id="{1B85D8E6-A147-4C76-A233-389CBD5F0E4E}"/>
                </a:ext>
              </a:extLst>
            </p:cNvPr>
            <p:cNvSpPr/>
            <p:nvPr/>
          </p:nvSpPr>
          <p:spPr>
            <a:xfrm>
              <a:off x="3274660" y="3055367"/>
              <a:ext cx="26600" cy="8866"/>
            </a:xfrm>
            <a:custGeom>
              <a:avLst/>
              <a:gdLst>
                <a:gd name="connsiteX0" fmla="*/ 363 w 26600"/>
                <a:gd name="connsiteY0" fmla="*/ 39 h 8866"/>
                <a:gd name="connsiteX1" fmla="*/ 26964 w 26600"/>
                <a:gd name="connsiteY1" fmla="*/ 39 h 8866"/>
                <a:gd name="connsiteX2" fmla="*/ 26964 w 26600"/>
                <a:gd name="connsiteY2" fmla="*/ 8906 h 8866"/>
                <a:gd name="connsiteX3" fmla="*/ 3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3" y="39"/>
                  </a:moveTo>
                  <a:lnTo>
                    <a:pt x="26964" y="39"/>
                  </a:lnTo>
                  <a:lnTo>
                    <a:pt x="26964" y="8906"/>
                  </a:lnTo>
                  <a:lnTo>
                    <a:pt x="3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Freeform: Shape 744">
              <a:extLst>
                <a:ext uri="{FF2B5EF4-FFF2-40B4-BE49-F238E27FC236}">
                  <a16:creationId xmlns:a16="http://schemas.microsoft.com/office/drawing/2014/main" id="{C02D7A7B-B4D1-4D0C-9E46-09A587FA4076}"/>
                </a:ext>
              </a:extLst>
            </p:cNvPr>
            <p:cNvSpPr/>
            <p:nvPr/>
          </p:nvSpPr>
          <p:spPr>
            <a:xfrm>
              <a:off x="3283527" y="3055367"/>
              <a:ext cx="26600" cy="133003"/>
            </a:xfrm>
            <a:custGeom>
              <a:avLst/>
              <a:gdLst>
                <a:gd name="connsiteX0" fmla="*/ 364 w 26600"/>
                <a:gd name="connsiteY0" fmla="*/ 39 h 133003"/>
                <a:gd name="connsiteX1" fmla="*/ 26965 w 26600"/>
                <a:gd name="connsiteY1" fmla="*/ 39 h 133003"/>
                <a:gd name="connsiteX2" fmla="*/ 26965 w 26600"/>
                <a:gd name="connsiteY2" fmla="*/ 133043 h 133003"/>
                <a:gd name="connsiteX3" fmla="*/ 3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4" y="39"/>
                  </a:moveTo>
                  <a:lnTo>
                    <a:pt x="26965" y="39"/>
                  </a:lnTo>
                  <a:lnTo>
                    <a:pt x="26965" y="133043"/>
                  </a:lnTo>
                  <a:lnTo>
                    <a:pt x="3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Freeform: Shape 745">
              <a:extLst>
                <a:ext uri="{FF2B5EF4-FFF2-40B4-BE49-F238E27FC236}">
                  <a16:creationId xmlns:a16="http://schemas.microsoft.com/office/drawing/2014/main" id="{3AA1C81C-6231-4E93-B3C7-CF3094DE1EA6}"/>
                </a:ext>
              </a:extLst>
            </p:cNvPr>
            <p:cNvSpPr/>
            <p:nvPr/>
          </p:nvSpPr>
          <p:spPr>
            <a:xfrm>
              <a:off x="3283527" y="3055367"/>
              <a:ext cx="26600" cy="8866"/>
            </a:xfrm>
            <a:custGeom>
              <a:avLst/>
              <a:gdLst>
                <a:gd name="connsiteX0" fmla="*/ 364 w 26600"/>
                <a:gd name="connsiteY0" fmla="*/ 39 h 8866"/>
                <a:gd name="connsiteX1" fmla="*/ 26965 w 26600"/>
                <a:gd name="connsiteY1" fmla="*/ 39 h 8866"/>
                <a:gd name="connsiteX2" fmla="*/ 26965 w 26600"/>
                <a:gd name="connsiteY2" fmla="*/ 8906 h 8866"/>
                <a:gd name="connsiteX3" fmla="*/ 3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4" y="39"/>
                  </a:moveTo>
                  <a:lnTo>
                    <a:pt x="26965" y="39"/>
                  </a:lnTo>
                  <a:lnTo>
                    <a:pt x="26965" y="8906"/>
                  </a:lnTo>
                  <a:lnTo>
                    <a:pt x="3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Freeform: Shape 746">
              <a:extLst>
                <a:ext uri="{FF2B5EF4-FFF2-40B4-BE49-F238E27FC236}">
                  <a16:creationId xmlns:a16="http://schemas.microsoft.com/office/drawing/2014/main" id="{F6A5B6B4-BC67-4327-ABE5-A5E1B41C31FF}"/>
                </a:ext>
              </a:extLst>
            </p:cNvPr>
            <p:cNvSpPr/>
            <p:nvPr/>
          </p:nvSpPr>
          <p:spPr>
            <a:xfrm>
              <a:off x="3292394" y="3055367"/>
              <a:ext cx="26600" cy="133003"/>
            </a:xfrm>
            <a:custGeom>
              <a:avLst/>
              <a:gdLst>
                <a:gd name="connsiteX0" fmla="*/ 365 w 26600"/>
                <a:gd name="connsiteY0" fmla="*/ 39 h 133003"/>
                <a:gd name="connsiteX1" fmla="*/ 26966 w 26600"/>
                <a:gd name="connsiteY1" fmla="*/ 39 h 133003"/>
                <a:gd name="connsiteX2" fmla="*/ 26966 w 26600"/>
                <a:gd name="connsiteY2" fmla="*/ 133043 h 133003"/>
                <a:gd name="connsiteX3" fmla="*/ 3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5" y="39"/>
                  </a:moveTo>
                  <a:lnTo>
                    <a:pt x="26966" y="39"/>
                  </a:lnTo>
                  <a:lnTo>
                    <a:pt x="26966" y="133043"/>
                  </a:lnTo>
                  <a:lnTo>
                    <a:pt x="3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528E0263-9830-4F5F-BB86-7CE88C5413E8}"/>
                </a:ext>
              </a:extLst>
            </p:cNvPr>
            <p:cNvSpPr/>
            <p:nvPr/>
          </p:nvSpPr>
          <p:spPr>
            <a:xfrm>
              <a:off x="3292394" y="3055367"/>
              <a:ext cx="26600" cy="8866"/>
            </a:xfrm>
            <a:custGeom>
              <a:avLst/>
              <a:gdLst>
                <a:gd name="connsiteX0" fmla="*/ 365 w 26600"/>
                <a:gd name="connsiteY0" fmla="*/ 39 h 8866"/>
                <a:gd name="connsiteX1" fmla="*/ 26966 w 26600"/>
                <a:gd name="connsiteY1" fmla="*/ 39 h 8866"/>
                <a:gd name="connsiteX2" fmla="*/ 26966 w 26600"/>
                <a:gd name="connsiteY2" fmla="*/ 8906 h 8866"/>
                <a:gd name="connsiteX3" fmla="*/ 3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5" y="39"/>
                  </a:moveTo>
                  <a:lnTo>
                    <a:pt x="26966" y="39"/>
                  </a:lnTo>
                  <a:lnTo>
                    <a:pt x="26966" y="8906"/>
                  </a:lnTo>
                  <a:lnTo>
                    <a:pt x="3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12EE80EF-DD9C-437B-848A-FF049A91B641}"/>
                </a:ext>
              </a:extLst>
            </p:cNvPr>
            <p:cNvSpPr/>
            <p:nvPr/>
          </p:nvSpPr>
          <p:spPr>
            <a:xfrm>
              <a:off x="3301261" y="3055367"/>
              <a:ext cx="26600" cy="133003"/>
            </a:xfrm>
            <a:custGeom>
              <a:avLst/>
              <a:gdLst>
                <a:gd name="connsiteX0" fmla="*/ 366 w 26600"/>
                <a:gd name="connsiteY0" fmla="*/ 39 h 133003"/>
                <a:gd name="connsiteX1" fmla="*/ 26967 w 26600"/>
                <a:gd name="connsiteY1" fmla="*/ 39 h 133003"/>
                <a:gd name="connsiteX2" fmla="*/ 26967 w 26600"/>
                <a:gd name="connsiteY2" fmla="*/ 133043 h 133003"/>
                <a:gd name="connsiteX3" fmla="*/ 3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6" y="39"/>
                  </a:moveTo>
                  <a:lnTo>
                    <a:pt x="26967" y="39"/>
                  </a:lnTo>
                  <a:lnTo>
                    <a:pt x="26967" y="133043"/>
                  </a:lnTo>
                  <a:lnTo>
                    <a:pt x="3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49">
              <a:extLst>
                <a:ext uri="{FF2B5EF4-FFF2-40B4-BE49-F238E27FC236}">
                  <a16:creationId xmlns:a16="http://schemas.microsoft.com/office/drawing/2014/main" id="{E9579B7C-0F01-4826-895D-9F20C8769483}"/>
                </a:ext>
              </a:extLst>
            </p:cNvPr>
            <p:cNvSpPr/>
            <p:nvPr/>
          </p:nvSpPr>
          <p:spPr>
            <a:xfrm>
              <a:off x="3301261" y="3055367"/>
              <a:ext cx="26600" cy="8866"/>
            </a:xfrm>
            <a:custGeom>
              <a:avLst/>
              <a:gdLst>
                <a:gd name="connsiteX0" fmla="*/ 366 w 26600"/>
                <a:gd name="connsiteY0" fmla="*/ 39 h 8866"/>
                <a:gd name="connsiteX1" fmla="*/ 26967 w 26600"/>
                <a:gd name="connsiteY1" fmla="*/ 39 h 8866"/>
                <a:gd name="connsiteX2" fmla="*/ 26967 w 26600"/>
                <a:gd name="connsiteY2" fmla="*/ 8906 h 8866"/>
                <a:gd name="connsiteX3" fmla="*/ 3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6" y="39"/>
                  </a:moveTo>
                  <a:lnTo>
                    <a:pt x="26967" y="39"/>
                  </a:lnTo>
                  <a:lnTo>
                    <a:pt x="26967" y="8906"/>
                  </a:lnTo>
                  <a:lnTo>
                    <a:pt x="3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50">
              <a:extLst>
                <a:ext uri="{FF2B5EF4-FFF2-40B4-BE49-F238E27FC236}">
                  <a16:creationId xmlns:a16="http://schemas.microsoft.com/office/drawing/2014/main" id="{84BF0AEB-6689-44F8-8A4A-FDEC524C7A83}"/>
                </a:ext>
              </a:extLst>
            </p:cNvPr>
            <p:cNvSpPr/>
            <p:nvPr/>
          </p:nvSpPr>
          <p:spPr>
            <a:xfrm>
              <a:off x="3310128" y="3055367"/>
              <a:ext cx="26600" cy="133003"/>
            </a:xfrm>
            <a:custGeom>
              <a:avLst/>
              <a:gdLst>
                <a:gd name="connsiteX0" fmla="*/ 367 w 26600"/>
                <a:gd name="connsiteY0" fmla="*/ 39 h 133003"/>
                <a:gd name="connsiteX1" fmla="*/ 26968 w 26600"/>
                <a:gd name="connsiteY1" fmla="*/ 39 h 133003"/>
                <a:gd name="connsiteX2" fmla="*/ 26968 w 26600"/>
                <a:gd name="connsiteY2" fmla="*/ 133043 h 133003"/>
                <a:gd name="connsiteX3" fmla="*/ 3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7" y="39"/>
                  </a:moveTo>
                  <a:lnTo>
                    <a:pt x="26968" y="39"/>
                  </a:lnTo>
                  <a:lnTo>
                    <a:pt x="26968" y="133043"/>
                  </a:lnTo>
                  <a:lnTo>
                    <a:pt x="3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03F635C2-CB89-4AB9-962E-1792735594FD}"/>
                </a:ext>
              </a:extLst>
            </p:cNvPr>
            <p:cNvSpPr/>
            <p:nvPr/>
          </p:nvSpPr>
          <p:spPr>
            <a:xfrm>
              <a:off x="3310128" y="3055367"/>
              <a:ext cx="26600" cy="8866"/>
            </a:xfrm>
            <a:custGeom>
              <a:avLst/>
              <a:gdLst>
                <a:gd name="connsiteX0" fmla="*/ 367 w 26600"/>
                <a:gd name="connsiteY0" fmla="*/ 39 h 8866"/>
                <a:gd name="connsiteX1" fmla="*/ 26968 w 26600"/>
                <a:gd name="connsiteY1" fmla="*/ 39 h 8866"/>
                <a:gd name="connsiteX2" fmla="*/ 26968 w 26600"/>
                <a:gd name="connsiteY2" fmla="*/ 8906 h 8866"/>
                <a:gd name="connsiteX3" fmla="*/ 3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7" y="39"/>
                  </a:moveTo>
                  <a:lnTo>
                    <a:pt x="26968" y="39"/>
                  </a:lnTo>
                  <a:lnTo>
                    <a:pt x="26968" y="8906"/>
                  </a:lnTo>
                  <a:lnTo>
                    <a:pt x="3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Freeform: Shape 752">
              <a:extLst>
                <a:ext uri="{FF2B5EF4-FFF2-40B4-BE49-F238E27FC236}">
                  <a16:creationId xmlns:a16="http://schemas.microsoft.com/office/drawing/2014/main" id="{59E590C3-FDD2-4193-9868-06DBE13EFB0E}"/>
                </a:ext>
              </a:extLst>
            </p:cNvPr>
            <p:cNvSpPr/>
            <p:nvPr/>
          </p:nvSpPr>
          <p:spPr>
            <a:xfrm>
              <a:off x="3318995" y="3055367"/>
              <a:ext cx="26600" cy="133003"/>
            </a:xfrm>
            <a:custGeom>
              <a:avLst/>
              <a:gdLst>
                <a:gd name="connsiteX0" fmla="*/ 368 w 26600"/>
                <a:gd name="connsiteY0" fmla="*/ 39 h 133003"/>
                <a:gd name="connsiteX1" fmla="*/ 26969 w 26600"/>
                <a:gd name="connsiteY1" fmla="*/ 39 h 133003"/>
                <a:gd name="connsiteX2" fmla="*/ 26969 w 26600"/>
                <a:gd name="connsiteY2" fmla="*/ 133043 h 133003"/>
                <a:gd name="connsiteX3" fmla="*/ 3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8" y="39"/>
                  </a:moveTo>
                  <a:lnTo>
                    <a:pt x="26969" y="39"/>
                  </a:lnTo>
                  <a:lnTo>
                    <a:pt x="26969" y="133043"/>
                  </a:lnTo>
                  <a:lnTo>
                    <a:pt x="3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8886A336-860D-474D-A1D6-B488EA3DDD84}"/>
                </a:ext>
              </a:extLst>
            </p:cNvPr>
            <p:cNvSpPr/>
            <p:nvPr/>
          </p:nvSpPr>
          <p:spPr>
            <a:xfrm>
              <a:off x="3318995" y="3055367"/>
              <a:ext cx="26600" cy="8866"/>
            </a:xfrm>
            <a:custGeom>
              <a:avLst/>
              <a:gdLst>
                <a:gd name="connsiteX0" fmla="*/ 368 w 26600"/>
                <a:gd name="connsiteY0" fmla="*/ 39 h 8866"/>
                <a:gd name="connsiteX1" fmla="*/ 26969 w 26600"/>
                <a:gd name="connsiteY1" fmla="*/ 39 h 8866"/>
                <a:gd name="connsiteX2" fmla="*/ 26969 w 26600"/>
                <a:gd name="connsiteY2" fmla="*/ 8906 h 8866"/>
                <a:gd name="connsiteX3" fmla="*/ 3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8" y="39"/>
                  </a:moveTo>
                  <a:lnTo>
                    <a:pt x="26969" y="39"/>
                  </a:lnTo>
                  <a:lnTo>
                    <a:pt x="26969" y="8906"/>
                  </a:lnTo>
                  <a:lnTo>
                    <a:pt x="3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AF9FFBC8-BE9A-4EF2-9225-411991E0A045}"/>
                </a:ext>
              </a:extLst>
            </p:cNvPr>
            <p:cNvSpPr/>
            <p:nvPr/>
          </p:nvSpPr>
          <p:spPr>
            <a:xfrm>
              <a:off x="3327862" y="3055367"/>
              <a:ext cx="26600" cy="133003"/>
            </a:xfrm>
            <a:custGeom>
              <a:avLst/>
              <a:gdLst>
                <a:gd name="connsiteX0" fmla="*/ 369 w 26600"/>
                <a:gd name="connsiteY0" fmla="*/ 39 h 133003"/>
                <a:gd name="connsiteX1" fmla="*/ 26970 w 26600"/>
                <a:gd name="connsiteY1" fmla="*/ 39 h 133003"/>
                <a:gd name="connsiteX2" fmla="*/ 26970 w 26600"/>
                <a:gd name="connsiteY2" fmla="*/ 133043 h 133003"/>
                <a:gd name="connsiteX3" fmla="*/ 3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69" y="39"/>
                  </a:moveTo>
                  <a:lnTo>
                    <a:pt x="26970" y="39"/>
                  </a:lnTo>
                  <a:lnTo>
                    <a:pt x="26970" y="133043"/>
                  </a:lnTo>
                  <a:lnTo>
                    <a:pt x="3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7344E283-93B0-4E75-9924-397390775AC1}"/>
                </a:ext>
              </a:extLst>
            </p:cNvPr>
            <p:cNvSpPr/>
            <p:nvPr/>
          </p:nvSpPr>
          <p:spPr>
            <a:xfrm>
              <a:off x="3327862" y="3055367"/>
              <a:ext cx="26600" cy="8866"/>
            </a:xfrm>
            <a:custGeom>
              <a:avLst/>
              <a:gdLst>
                <a:gd name="connsiteX0" fmla="*/ 369 w 26600"/>
                <a:gd name="connsiteY0" fmla="*/ 39 h 8866"/>
                <a:gd name="connsiteX1" fmla="*/ 26970 w 26600"/>
                <a:gd name="connsiteY1" fmla="*/ 39 h 8866"/>
                <a:gd name="connsiteX2" fmla="*/ 26970 w 26600"/>
                <a:gd name="connsiteY2" fmla="*/ 8906 h 8866"/>
                <a:gd name="connsiteX3" fmla="*/ 3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69" y="39"/>
                  </a:moveTo>
                  <a:lnTo>
                    <a:pt x="26970" y="39"/>
                  </a:lnTo>
                  <a:lnTo>
                    <a:pt x="26970" y="8906"/>
                  </a:lnTo>
                  <a:lnTo>
                    <a:pt x="3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756">
              <a:extLst>
                <a:ext uri="{FF2B5EF4-FFF2-40B4-BE49-F238E27FC236}">
                  <a16:creationId xmlns:a16="http://schemas.microsoft.com/office/drawing/2014/main" id="{DE20570F-6854-4609-B804-0330749E0330}"/>
                </a:ext>
              </a:extLst>
            </p:cNvPr>
            <p:cNvSpPr/>
            <p:nvPr/>
          </p:nvSpPr>
          <p:spPr>
            <a:xfrm>
              <a:off x="3336729" y="3055367"/>
              <a:ext cx="26600" cy="133003"/>
            </a:xfrm>
            <a:custGeom>
              <a:avLst/>
              <a:gdLst>
                <a:gd name="connsiteX0" fmla="*/ 370 w 26600"/>
                <a:gd name="connsiteY0" fmla="*/ 39 h 133003"/>
                <a:gd name="connsiteX1" fmla="*/ 26971 w 26600"/>
                <a:gd name="connsiteY1" fmla="*/ 39 h 133003"/>
                <a:gd name="connsiteX2" fmla="*/ 26971 w 26600"/>
                <a:gd name="connsiteY2" fmla="*/ 133043 h 133003"/>
                <a:gd name="connsiteX3" fmla="*/ 3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0" y="39"/>
                  </a:moveTo>
                  <a:lnTo>
                    <a:pt x="26971" y="39"/>
                  </a:lnTo>
                  <a:lnTo>
                    <a:pt x="26971" y="133043"/>
                  </a:lnTo>
                  <a:lnTo>
                    <a:pt x="3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757">
              <a:extLst>
                <a:ext uri="{FF2B5EF4-FFF2-40B4-BE49-F238E27FC236}">
                  <a16:creationId xmlns:a16="http://schemas.microsoft.com/office/drawing/2014/main" id="{76D6E308-89AF-42E7-9D87-9C56096854F8}"/>
                </a:ext>
              </a:extLst>
            </p:cNvPr>
            <p:cNvSpPr/>
            <p:nvPr/>
          </p:nvSpPr>
          <p:spPr>
            <a:xfrm>
              <a:off x="3336729" y="3055367"/>
              <a:ext cx="26600" cy="8866"/>
            </a:xfrm>
            <a:custGeom>
              <a:avLst/>
              <a:gdLst>
                <a:gd name="connsiteX0" fmla="*/ 370 w 26600"/>
                <a:gd name="connsiteY0" fmla="*/ 39 h 8866"/>
                <a:gd name="connsiteX1" fmla="*/ 26971 w 26600"/>
                <a:gd name="connsiteY1" fmla="*/ 39 h 8866"/>
                <a:gd name="connsiteX2" fmla="*/ 26971 w 26600"/>
                <a:gd name="connsiteY2" fmla="*/ 8906 h 8866"/>
                <a:gd name="connsiteX3" fmla="*/ 3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0" y="39"/>
                  </a:moveTo>
                  <a:lnTo>
                    <a:pt x="26971" y="39"/>
                  </a:lnTo>
                  <a:lnTo>
                    <a:pt x="26971" y="8906"/>
                  </a:lnTo>
                  <a:lnTo>
                    <a:pt x="3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758">
              <a:extLst>
                <a:ext uri="{FF2B5EF4-FFF2-40B4-BE49-F238E27FC236}">
                  <a16:creationId xmlns:a16="http://schemas.microsoft.com/office/drawing/2014/main" id="{2B1A7030-696E-4A60-BDC9-519581B0F82D}"/>
                </a:ext>
              </a:extLst>
            </p:cNvPr>
            <p:cNvSpPr/>
            <p:nvPr/>
          </p:nvSpPr>
          <p:spPr>
            <a:xfrm>
              <a:off x="3345596" y="3055367"/>
              <a:ext cx="26600" cy="133003"/>
            </a:xfrm>
            <a:custGeom>
              <a:avLst/>
              <a:gdLst>
                <a:gd name="connsiteX0" fmla="*/ 371 w 26600"/>
                <a:gd name="connsiteY0" fmla="*/ 39 h 133003"/>
                <a:gd name="connsiteX1" fmla="*/ 26972 w 26600"/>
                <a:gd name="connsiteY1" fmla="*/ 39 h 133003"/>
                <a:gd name="connsiteX2" fmla="*/ 26972 w 26600"/>
                <a:gd name="connsiteY2" fmla="*/ 133043 h 133003"/>
                <a:gd name="connsiteX3" fmla="*/ 3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1" y="39"/>
                  </a:moveTo>
                  <a:lnTo>
                    <a:pt x="26972" y="39"/>
                  </a:lnTo>
                  <a:lnTo>
                    <a:pt x="26972" y="133043"/>
                  </a:lnTo>
                  <a:lnTo>
                    <a:pt x="3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0" name="Freeform: Shape 759">
              <a:extLst>
                <a:ext uri="{FF2B5EF4-FFF2-40B4-BE49-F238E27FC236}">
                  <a16:creationId xmlns:a16="http://schemas.microsoft.com/office/drawing/2014/main" id="{B3E0AF38-8E2C-4FB1-B9C1-0D9EBF762873}"/>
                </a:ext>
              </a:extLst>
            </p:cNvPr>
            <p:cNvSpPr/>
            <p:nvPr/>
          </p:nvSpPr>
          <p:spPr>
            <a:xfrm>
              <a:off x="3345596" y="3055367"/>
              <a:ext cx="26600" cy="8866"/>
            </a:xfrm>
            <a:custGeom>
              <a:avLst/>
              <a:gdLst>
                <a:gd name="connsiteX0" fmla="*/ 371 w 26600"/>
                <a:gd name="connsiteY0" fmla="*/ 39 h 8866"/>
                <a:gd name="connsiteX1" fmla="*/ 26972 w 26600"/>
                <a:gd name="connsiteY1" fmla="*/ 39 h 8866"/>
                <a:gd name="connsiteX2" fmla="*/ 26972 w 26600"/>
                <a:gd name="connsiteY2" fmla="*/ 8906 h 8866"/>
                <a:gd name="connsiteX3" fmla="*/ 3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1" y="39"/>
                  </a:moveTo>
                  <a:lnTo>
                    <a:pt x="26972" y="39"/>
                  </a:lnTo>
                  <a:lnTo>
                    <a:pt x="26972" y="8906"/>
                  </a:lnTo>
                  <a:lnTo>
                    <a:pt x="3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760">
              <a:extLst>
                <a:ext uri="{FF2B5EF4-FFF2-40B4-BE49-F238E27FC236}">
                  <a16:creationId xmlns:a16="http://schemas.microsoft.com/office/drawing/2014/main" id="{B1BD3412-16ED-483D-A34F-08C1F498B8DB}"/>
                </a:ext>
              </a:extLst>
            </p:cNvPr>
            <p:cNvSpPr/>
            <p:nvPr/>
          </p:nvSpPr>
          <p:spPr>
            <a:xfrm>
              <a:off x="3354463" y="3064234"/>
              <a:ext cx="26600" cy="124136"/>
            </a:xfrm>
            <a:custGeom>
              <a:avLst/>
              <a:gdLst>
                <a:gd name="connsiteX0" fmla="*/ 372 w 26600"/>
                <a:gd name="connsiteY0" fmla="*/ 40 h 124136"/>
                <a:gd name="connsiteX1" fmla="*/ 26973 w 26600"/>
                <a:gd name="connsiteY1" fmla="*/ 40 h 124136"/>
                <a:gd name="connsiteX2" fmla="*/ 26973 w 26600"/>
                <a:gd name="connsiteY2" fmla="*/ 124177 h 124136"/>
                <a:gd name="connsiteX3" fmla="*/ 372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372" y="40"/>
                  </a:moveTo>
                  <a:lnTo>
                    <a:pt x="26973" y="40"/>
                  </a:lnTo>
                  <a:lnTo>
                    <a:pt x="26973" y="124177"/>
                  </a:lnTo>
                  <a:lnTo>
                    <a:pt x="372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761">
              <a:extLst>
                <a:ext uri="{FF2B5EF4-FFF2-40B4-BE49-F238E27FC236}">
                  <a16:creationId xmlns:a16="http://schemas.microsoft.com/office/drawing/2014/main" id="{7A632D2A-C2CA-49D2-920C-297C9DDE0733}"/>
                </a:ext>
              </a:extLst>
            </p:cNvPr>
            <p:cNvSpPr/>
            <p:nvPr/>
          </p:nvSpPr>
          <p:spPr>
            <a:xfrm>
              <a:off x="3354463" y="3064234"/>
              <a:ext cx="26600" cy="8866"/>
            </a:xfrm>
            <a:custGeom>
              <a:avLst/>
              <a:gdLst>
                <a:gd name="connsiteX0" fmla="*/ 372 w 26600"/>
                <a:gd name="connsiteY0" fmla="*/ 40 h 8866"/>
                <a:gd name="connsiteX1" fmla="*/ 26973 w 26600"/>
                <a:gd name="connsiteY1" fmla="*/ 40 h 8866"/>
                <a:gd name="connsiteX2" fmla="*/ 26973 w 26600"/>
                <a:gd name="connsiteY2" fmla="*/ 8907 h 8866"/>
                <a:gd name="connsiteX3" fmla="*/ 372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2" y="40"/>
                  </a:moveTo>
                  <a:lnTo>
                    <a:pt x="26973" y="40"/>
                  </a:lnTo>
                  <a:lnTo>
                    <a:pt x="26973" y="8907"/>
                  </a:lnTo>
                  <a:lnTo>
                    <a:pt x="372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762">
              <a:extLst>
                <a:ext uri="{FF2B5EF4-FFF2-40B4-BE49-F238E27FC236}">
                  <a16:creationId xmlns:a16="http://schemas.microsoft.com/office/drawing/2014/main" id="{A22A4E24-87AE-43B7-A857-EA5AD4D0FDF8}"/>
                </a:ext>
              </a:extLst>
            </p:cNvPr>
            <p:cNvSpPr/>
            <p:nvPr/>
          </p:nvSpPr>
          <p:spPr>
            <a:xfrm>
              <a:off x="3363330" y="3055367"/>
              <a:ext cx="26600" cy="133003"/>
            </a:xfrm>
            <a:custGeom>
              <a:avLst/>
              <a:gdLst>
                <a:gd name="connsiteX0" fmla="*/ 373 w 26600"/>
                <a:gd name="connsiteY0" fmla="*/ 39 h 133003"/>
                <a:gd name="connsiteX1" fmla="*/ 26974 w 26600"/>
                <a:gd name="connsiteY1" fmla="*/ 39 h 133003"/>
                <a:gd name="connsiteX2" fmla="*/ 26974 w 26600"/>
                <a:gd name="connsiteY2" fmla="*/ 133043 h 133003"/>
                <a:gd name="connsiteX3" fmla="*/ 3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3" y="39"/>
                  </a:moveTo>
                  <a:lnTo>
                    <a:pt x="26974" y="39"/>
                  </a:lnTo>
                  <a:lnTo>
                    <a:pt x="26974" y="133043"/>
                  </a:lnTo>
                  <a:lnTo>
                    <a:pt x="3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763">
              <a:extLst>
                <a:ext uri="{FF2B5EF4-FFF2-40B4-BE49-F238E27FC236}">
                  <a16:creationId xmlns:a16="http://schemas.microsoft.com/office/drawing/2014/main" id="{7FBE61A0-25CB-420A-BBAD-7CF81102CA83}"/>
                </a:ext>
              </a:extLst>
            </p:cNvPr>
            <p:cNvSpPr/>
            <p:nvPr/>
          </p:nvSpPr>
          <p:spPr>
            <a:xfrm>
              <a:off x="3363330" y="3055367"/>
              <a:ext cx="26600" cy="8866"/>
            </a:xfrm>
            <a:custGeom>
              <a:avLst/>
              <a:gdLst>
                <a:gd name="connsiteX0" fmla="*/ 373 w 26600"/>
                <a:gd name="connsiteY0" fmla="*/ 39 h 8866"/>
                <a:gd name="connsiteX1" fmla="*/ 26974 w 26600"/>
                <a:gd name="connsiteY1" fmla="*/ 39 h 8866"/>
                <a:gd name="connsiteX2" fmla="*/ 26974 w 26600"/>
                <a:gd name="connsiteY2" fmla="*/ 8906 h 8866"/>
                <a:gd name="connsiteX3" fmla="*/ 3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3" y="39"/>
                  </a:moveTo>
                  <a:lnTo>
                    <a:pt x="26974" y="39"/>
                  </a:lnTo>
                  <a:lnTo>
                    <a:pt x="26974" y="8906"/>
                  </a:lnTo>
                  <a:lnTo>
                    <a:pt x="3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5" name="Freeform: Shape 764">
              <a:extLst>
                <a:ext uri="{FF2B5EF4-FFF2-40B4-BE49-F238E27FC236}">
                  <a16:creationId xmlns:a16="http://schemas.microsoft.com/office/drawing/2014/main" id="{FDE8EB57-9E83-43F8-8557-FFAC23F58B71}"/>
                </a:ext>
              </a:extLst>
            </p:cNvPr>
            <p:cNvSpPr/>
            <p:nvPr/>
          </p:nvSpPr>
          <p:spPr>
            <a:xfrm>
              <a:off x="3372196" y="3055367"/>
              <a:ext cx="26600" cy="133003"/>
            </a:xfrm>
            <a:custGeom>
              <a:avLst/>
              <a:gdLst>
                <a:gd name="connsiteX0" fmla="*/ 374 w 26600"/>
                <a:gd name="connsiteY0" fmla="*/ 39 h 133003"/>
                <a:gd name="connsiteX1" fmla="*/ 26975 w 26600"/>
                <a:gd name="connsiteY1" fmla="*/ 39 h 133003"/>
                <a:gd name="connsiteX2" fmla="*/ 26975 w 26600"/>
                <a:gd name="connsiteY2" fmla="*/ 133043 h 133003"/>
                <a:gd name="connsiteX3" fmla="*/ 3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4" y="39"/>
                  </a:moveTo>
                  <a:lnTo>
                    <a:pt x="26975" y="39"/>
                  </a:lnTo>
                  <a:lnTo>
                    <a:pt x="26975" y="133043"/>
                  </a:lnTo>
                  <a:lnTo>
                    <a:pt x="3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765">
              <a:extLst>
                <a:ext uri="{FF2B5EF4-FFF2-40B4-BE49-F238E27FC236}">
                  <a16:creationId xmlns:a16="http://schemas.microsoft.com/office/drawing/2014/main" id="{9452C714-3B8A-4EA0-98C7-6EF27F2D941E}"/>
                </a:ext>
              </a:extLst>
            </p:cNvPr>
            <p:cNvSpPr/>
            <p:nvPr/>
          </p:nvSpPr>
          <p:spPr>
            <a:xfrm>
              <a:off x="3372196" y="3055367"/>
              <a:ext cx="26600" cy="8866"/>
            </a:xfrm>
            <a:custGeom>
              <a:avLst/>
              <a:gdLst>
                <a:gd name="connsiteX0" fmla="*/ 374 w 26600"/>
                <a:gd name="connsiteY0" fmla="*/ 39 h 8866"/>
                <a:gd name="connsiteX1" fmla="*/ 26975 w 26600"/>
                <a:gd name="connsiteY1" fmla="*/ 39 h 8866"/>
                <a:gd name="connsiteX2" fmla="*/ 26975 w 26600"/>
                <a:gd name="connsiteY2" fmla="*/ 8906 h 8866"/>
                <a:gd name="connsiteX3" fmla="*/ 3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4" y="39"/>
                  </a:moveTo>
                  <a:lnTo>
                    <a:pt x="26975" y="39"/>
                  </a:lnTo>
                  <a:lnTo>
                    <a:pt x="26975" y="8906"/>
                  </a:lnTo>
                  <a:lnTo>
                    <a:pt x="3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B0EBBF9A-0A9B-433F-AB10-16C95BCECC98}"/>
                </a:ext>
              </a:extLst>
            </p:cNvPr>
            <p:cNvSpPr/>
            <p:nvPr/>
          </p:nvSpPr>
          <p:spPr>
            <a:xfrm>
              <a:off x="3381063" y="3055367"/>
              <a:ext cx="26600" cy="133003"/>
            </a:xfrm>
            <a:custGeom>
              <a:avLst/>
              <a:gdLst>
                <a:gd name="connsiteX0" fmla="*/ 375 w 26600"/>
                <a:gd name="connsiteY0" fmla="*/ 39 h 133003"/>
                <a:gd name="connsiteX1" fmla="*/ 26976 w 26600"/>
                <a:gd name="connsiteY1" fmla="*/ 39 h 133003"/>
                <a:gd name="connsiteX2" fmla="*/ 26976 w 26600"/>
                <a:gd name="connsiteY2" fmla="*/ 133043 h 133003"/>
                <a:gd name="connsiteX3" fmla="*/ 3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5" y="39"/>
                  </a:moveTo>
                  <a:lnTo>
                    <a:pt x="26976" y="39"/>
                  </a:lnTo>
                  <a:lnTo>
                    <a:pt x="26976" y="133043"/>
                  </a:lnTo>
                  <a:lnTo>
                    <a:pt x="3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2C42E7D6-767E-48C2-9649-569C5066D22D}"/>
                </a:ext>
              </a:extLst>
            </p:cNvPr>
            <p:cNvSpPr/>
            <p:nvPr/>
          </p:nvSpPr>
          <p:spPr>
            <a:xfrm>
              <a:off x="3381063" y="3055367"/>
              <a:ext cx="26600" cy="8866"/>
            </a:xfrm>
            <a:custGeom>
              <a:avLst/>
              <a:gdLst>
                <a:gd name="connsiteX0" fmla="*/ 375 w 26600"/>
                <a:gd name="connsiteY0" fmla="*/ 39 h 8866"/>
                <a:gd name="connsiteX1" fmla="*/ 26976 w 26600"/>
                <a:gd name="connsiteY1" fmla="*/ 39 h 8866"/>
                <a:gd name="connsiteX2" fmla="*/ 26976 w 26600"/>
                <a:gd name="connsiteY2" fmla="*/ 8906 h 8866"/>
                <a:gd name="connsiteX3" fmla="*/ 3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5" y="39"/>
                  </a:moveTo>
                  <a:lnTo>
                    <a:pt x="26976" y="39"/>
                  </a:lnTo>
                  <a:lnTo>
                    <a:pt x="26976" y="8906"/>
                  </a:lnTo>
                  <a:lnTo>
                    <a:pt x="3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A6236A61-3645-42DF-A197-C2C36318D3BA}"/>
                </a:ext>
              </a:extLst>
            </p:cNvPr>
            <p:cNvSpPr/>
            <p:nvPr/>
          </p:nvSpPr>
          <p:spPr>
            <a:xfrm>
              <a:off x="3389930" y="3055367"/>
              <a:ext cx="26600" cy="133003"/>
            </a:xfrm>
            <a:custGeom>
              <a:avLst/>
              <a:gdLst>
                <a:gd name="connsiteX0" fmla="*/ 376 w 26600"/>
                <a:gd name="connsiteY0" fmla="*/ 39 h 133003"/>
                <a:gd name="connsiteX1" fmla="*/ 26977 w 26600"/>
                <a:gd name="connsiteY1" fmla="*/ 39 h 133003"/>
                <a:gd name="connsiteX2" fmla="*/ 26977 w 26600"/>
                <a:gd name="connsiteY2" fmla="*/ 133043 h 133003"/>
                <a:gd name="connsiteX3" fmla="*/ 3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6" y="39"/>
                  </a:moveTo>
                  <a:lnTo>
                    <a:pt x="26977" y="39"/>
                  </a:lnTo>
                  <a:lnTo>
                    <a:pt x="26977" y="133043"/>
                  </a:lnTo>
                  <a:lnTo>
                    <a:pt x="3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98CC9E7C-A2DD-44C4-80FC-434983F403F3}"/>
                </a:ext>
              </a:extLst>
            </p:cNvPr>
            <p:cNvSpPr/>
            <p:nvPr/>
          </p:nvSpPr>
          <p:spPr>
            <a:xfrm>
              <a:off x="3389930" y="3055367"/>
              <a:ext cx="26600" cy="8866"/>
            </a:xfrm>
            <a:custGeom>
              <a:avLst/>
              <a:gdLst>
                <a:gd name="connsiteX0" fmla="*/ 376 w 26600"/>
                <a:gd name="connsiteY0" fmla="*/ 39 h 8866"/>
                <a:gd name="connsiteX1" fmla="*/ 26977 w 26600"/>
                <a:gd name="connsiteY1" fmla="*/ 39 h 8866"/>
                <a:gd name="connsiteX2" fmla="*/ 26977 w 26600"/>
                <a:gd name="connsiteY2" fmla="*/ 8906 h 8866"/>
                <a:gd name="connsiteX3" fmla="*/ 3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6" y="39"/>
                  </a:moveTo>
                  <a:lnTo>
                    <a:pt x="26977" y="39"/>
                  </a:lnTo>
                  <a:lnTo>
                    <a:pt x="26977" y="8906"/>
                  </a:lnTo>
                  <a:lnTo>
                    <a:pt x="3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5AC53516-48EA-4558-B7A2-E42C6A34DD70}"/>
                </a:ext>
              </a:extLst>
            </p:cNvPr>
            <p:cNvSpPr/>
            <p:nvPr/>
          </p:nvSpPr>
          <p:spPr>
            <a:xfrm>
              <a:off x="3398797" y="3064234"/>
              <a:ext cx="26600" cy="124136"/>
            </a:xfrm>
            <a:custGeom>
              <a:avLst/>
              <a:gdLst>
                <a:gd name="connsiteX0" fmla="*/ 377 w 26600"/>
                <a:gd name="connsiteY0" fmla="*/ 40 h 124136"/>
                <a:gd name="connsiteX1" fmla="*/ 26978 w 26600"/>
                <a:gd name="connsiteY1" fmla="*/ 40 h 124136"/>
                <a:gd name="connsiteX2" fmla="*/ 26978 w 26600"/>
                <a:gd name="connsiteY2" fmla="*/ 124177 h 124136"/>
                <a:gd name="connsiteX3" fmla="*/ 377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377" y="40"/>
                  </a:moveTo>
                  <a:lnTo>
                    <a:pt x="26978" y="40"/>
                  </a:lnTo>
                  <a:lnTo>
                    <a:pt x="26978" y="124177"/>
                  </a:lnTo>
                  <a:lnTo>
                    <a:pt x="377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771">
              <a:extLst>
                <a:ext uri="{FF2B5EF4-FFF2-40B4-BE49-F238E27FC236}">
                  <a16:creationId xmlns:a16="http://schemas.microsoft.com/office/drawing/2014/main" id="{3BE6E2D9-D5B3-4AA2-99F0-02F0DC3AB015}"/>
                </a:ext>
              </a:extLst>
            </p:cNvPr>
            <p:cNvSpPr/>
            <p:nvPr/>
          </p:nvSpPr>
          <p:spPr>
            <a:xfrm>
              <a:off x="3398797" y="3064234"/>
              <a:ext cx="26600" cy="8866"/>
            </a:xfrm>
            <a:custGeom>
              <a:avLst/>
              <a:gdLst>
                <a:gd name="connsiteX0" fmla="*/ 377 w 26600"/>
                <a:gd name="connsiteY0" fmla="*/ 40 h 8866"/>
                <a:gd name="connsiteX1" fmla="*/ 26978 w 26600"/>
                <a:gd name="connsiteY1" fmla="*/ 40 h 8866"/>
                <a:gd name="connsiteX2" fmla="*/ 26978 w 26600"/>
                <a:gd name="connsiteY2" fmla="*/ 8907 h 8866"/>
                <a:gd name="connsiteX3" fmla="*/ 377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7" y="40"/>
                  </a:moveTo>
                  <a:lnTo>
                    <a:pt x="26978" y="40"/>
                  </a:lnTo>
                  <a:lnTo>
                    <a:pt x="26978" y="8907"/>
                  </a:lnTo>
                  <a:lnTo>
                    <a:pt x="377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772">
              <a:extLst>
                <a:ext uri="{FF2B5EF4-FFF2-40B4-BE49-F238E27FC236}">
                  <a16:creationId xmlns:a16="http://schemas.microsoft.com/office/drawing/2014/main" id="{7DE7B6BC-A161-4F45-9C45-58BCCC8E331E}"/>
                </a:ext>
              </a:extLst>
            </p:cNvPr>
            <p:cNvSpPr/>
            <p:nvPr/>
          </p:nvSpPr>
          <p:spPr>
            <a:xfrm>
              <a:off x="3407664" y="3055367"/>
              <a:ext cx="26600" cy="133003"/>
            </a:xfrm>
            <a:custGeom>
              <a:avLst/>
              <a:gdLst>
                <a:gd name="connsiteX0" fmla="*/ 378 w 26600"/>
                <a:gd name="connsiteY0" fmla="*/ 39 h 133003"/>
                <a:gd name="connsiteX1" fmla="*/ 26979 w 26600"/>
                <a:gd name="connsiteY1" fmla="*/ 39 h 133003"/>
                <a:gd name="connsiteX2" fmla="*/ 26979 w 26600"/>
                <a:gd name="connsiteY2" fmla="*/ 133043 h 133003"/>
                <a:gd name="connsiteX3" fmla="*/ 3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8" y="39"/>
                  </a:moveTo>
                  <a:lnTo>
                    <a:pt x="26979" y="39"/>
                  </a:lnTo>
                  <a:lnTo>
                    <a:pt x="26979" y="133043"/>
                  </a:lnTo>
                  <a:lnTo>
                    <a:pt x="3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773">
              <a:extLst>
                <a:ext uri="{FF2B5EF4-FFF2-40B4-BE49-F238E27FC236}">
                  <a16:creationId xmlns:a16="http://schemas.microsoft.com/office/drawing/2014/main" id="{7E83DDC7-F18D-410E-B794-DFC5B4A67326}"/>
                </a:ext>
              </a:extLst>
            </p:cNvPr>
            <p:cNvSpPr/>
            <p:nvPr/>
          </p:nvSpPr>
          <p:spPr>
            <a:xfrm>
              <a:off x="3407664" y="3055367"/>
              <a:ext cx="26600" cy="8866"/>
            </a:xfrm>
            <a:custGeom>
              <a:avLst/>
              <a:gdLst>
                <a:gd name="connsiteX0" fmla="*/ 378 w 26600"/>
                <a:gd name="connsiteY0" fmla="*/ 39 h 8866"/>
                <a:gd name="connsiteX1" fmla="*/ 26979 w 26600"/>
                <a:gd name="connsiteY1" fmla="*/ 39 h 8866"/>
                <a:gd name="connsiteX2" fmla="*/ 26979 w 26600"/>
                <a:gd name="connsiteY2" fmla="*/ 8906 h 8866"/>
                <a:gd name="connsiteX3" fmla="*/ 3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8" y="39"/>
                  </a:moveTo>
                  <a:lnTo>
                    <a:pt x="26979" y="39"/>
                  </a:lnTo>
                  <a:lnTo>
                    <a:pt x="26979" y="8906"/>
                  </a:lnTo>
                  <a:lnTo>
                    <a:pt x="3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774">
              <a:extLst>
                <a:ext uri="{FF2B5EF4-FFF2-40B4-BE49-F238E27FC236}">
                  <a16:creationId xmlns:a16="http://schemas.microsoft.com/office/drawing/2014/main" id="{A747FA22-4442-4D0A-8096-AC2B478E3DAD}"/>
                </a:ext>
              </a:extLst>
            </p:cNvPr>
            <p:cNvSpPr/>
            <p:nvPr/>
          </p:nvSpPr>
          <p:spPr>
            <a:xfrm>
              <a:off x="3416531" y="3055367"/>
              <a:ext cx="26600" cy="133003"/>
            </a:xfrm>
            <a:custGeom>
              <a:avLst/>
              <a:gdLst>
                <a:gd name="connsiteX0" fmla="*/ 379 w 26600"/>
                <a:gd name="connsiteY0" fmla="*/ 39 h 133003"/>
                <a:gd name="connsiteX1" fmla="*/ 26980 w 26600"/>
                <a:gd name="connsiteY1" fmla="*/ 39 h 133003"/>
                <a:gd name="connsiteX2" fmla="*/ 26980 w 26600"/>
                <a:gd name="connsiteY2" fmla="*/ 133043 h 133003"/>
                <a:gd name="connsiteX3" fmla="*/ 3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79" y="39"/>
                  </a:moveTo>
                  <a:lnTo>
                    <a:pt x="26980" y="39"/>
                  </a:lnTo>
                  <a:lnTo>
                    <a:pt x="26980" y="133043"/>
                  </a:lnTo>
                  <a:lnTo>
                    <a:pt x="3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775">
              <a:extLst>
                <a:ext uri="{FF2B5EF4-FFF2-40B4-BE49-F238E27FC236}">
                  <a16:creationId xmlns:a16="http://schemas.microsoft.com/office/drawing/2014/main" id="{AFDAB3ED-8470-44F9-95C1-8242BC549468}"/>
                </a:ext>
              </a:extLst>
            </p:cNvPr>
            <p:cNvSpPr/>
            <p:nvPr/>
          </p:nvSpPr>
          <p:spPr>
            <a:xfrm>
              <a:off x="3416531" y="3055367"/>
              <a:ext cx="26600" cy="8866"/>
            </a:xfrm>
            <a:custGeom>
              <a:avLst/>
              <a:gdLst>
                <a:gd name="connsiteX0" fmla="*/ 379 w 26600"/>
                <a:gd name="connsiteY0" fmla="*/ 39 h 8866"/>
                <a:gd name="connsiteX1" fmla="*/ 26980 w 26600"/>
                <a:gd name="connsiteY1" fmla="*/ 39 h 8866"/>
                <a:gd name="connsiteX2" fmla="*/ 26980 w 26600"/>
                <a:gd name="connsiteY2" fmla="*/ 8906 h 8866"/>
                <a:gd name="connsiteX3" fmla="*/ 3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79" y="39"/>
                  </a:moveTo>
                  <a:lnTo>
                    <a:pt x="26980" y="39"/>
                  </a:lnTo>
                  <a:lnTo>
                    <a:pt x="26980" y="8906"/>
                  </a:lnTo>
                  <a:lnTo>
                    <a:pt x="3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776">
              <a:extLst>
                <a:ext uri="{FF2B5EF4-FFF2-40B4-BE49-F238E27FC236}">
                  <a16:creationId xmlns:a16="http://schemas.microsoft.com/office/drawing/2014/main" id="{550C86E7-A931-4CD1-894D-1C16AC85A95A}"/>
                </a:ext>
              </a:extLst>
            </p:cNvPr>
            <p:cNvSpPr/>
            <p:nvPr/>
          </p:nvSpPr>
          <p:spPr>
            <a:xfrm>
              <a:off x="3425398" y="3055367"/>
              <a:ext cx="26600" cy="133003"/>
            </a:xfrm>
            <a:custGeom>
              <a:avLst/>
              <a:gdLst>
                <a:gd name="connsiteX0" fmla="*/ 380 w 26600"/>
                <a:gd name="connsiteY0" fmla="*/ 39 h 133003"/>
                <a:gd name="connsiteX1" fmla="*/ 26981 w 26600"/>
                <a:gd name="connsiteY1" fmla="*/ 39 h 133003"/>
                <a:gd name="connsiteX2" fmla="*/ 26981 w 26600"/>
                <a:gd name="connsiteY2" fmla="*/ 133043 h 133003"/>
                <a:gd name="connsiteX3" fmla="*/ 3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0" y="39"/>
                  </a:moveTo>
                  <a:lnTo>
                    <a:pt x="26981" y="39"/>
                  </a:lnTo>
                  <a:lnTo>
                    <a:pt x="26981" y="133043"/>
                  </a:lnTo>
                  <a:lnTo>
                    <a:pt x="3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8" name="Freeform: Shape 777">
              <a:extLst>
                <a:ext uri="{FF2B5EF4-FFF2-40B4-BE49-F238E27FC236}">
                  <a16:creationId xmlns:a16="http://schemas.microsoft.com/office/drawing/2014/main" id="{A7B15311-1422-4CBD-A826-6E56E0D8655F}"/>
                </a:ext>
              </a:extLst>
            </p:cNvPr>
            <p:cNvSpPr/>
            <p:nvPr/>
          </p:nvSpPr>
          <p:spPr>
            <a:xfrm>
              <a:off x="3425398" y="3055367"/>
              <a:ext cx="26600" cy="8866"/>
            </a:xfrm>
            <a:custGeom>
              <a:avLst/>
              <a:gdLst>
                <a:gd name="connsiteX0" fmla="*/ 380 w 26600"/>
                <a:gd name="connsiteY0" fmla="*/ 39 h 8866"/>
                <a:gd name="connsiteX1" fmla="*/ 26981 w 26600"/>
                <a:gd name="connsiteY1" fmla="*/ 39 h 8866"/>
                <a:gd name="connsiteX2" fmla="*/ 26981 w 26600"/>
                <a:gd name="connsiteY2" fmla="*/ 8906 h 8866"/>
                <a:gd name="connsiteX3" fmla="*/ 3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0" y="39"/>
                  </a:moveTo>
                  <a:lnTo>
                    <a:pt x="26981" y="39"/>
                  </a:lnTo>
                  <a:lnTo>
                    <a:pt x="26981" y="8906"/>
                  </a:lnTo>
                  <a:lnTo>
                    <a:pt x="3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9" name="Freeform: Shape 778">
              <a:extLst>
                <a:ext uri="{FF2B5EF4-FFF2-40B4-BE49-F238E27FC236}">
                  <a16:creationId xmlns:a16="http://schemas.microsoft.com/office/drawing/2014/main" id="{EBF9A0E1-C996-4947-9C4C-BF70A0CC929E}"/>
                </a:ext>
              </a:extLst>
            </p:cNvPr>
            <p:cNvSpPr/>
            <p:nvPr/>
          </p:nvSpPr>
          <p:spPr>
            <a:xfrm>
              <a:off x="3434265" y="3055367"/>
              <a:ext cx="26600" cy="133003"/>
            </a:xfrm>
            <a:custGeom>
              <a:avLst/>
              <a:gdLst>
                <a:gd name="connsiteX0" fmla="*/ 381 w 26600"/>
                <a:gd name="connsiteY0" fmla="*/ 39 h 133003"/>
                <a:gd name="connsiteX1" fmla="*/ 26982 w 26600"/>
                <a:gd name="connsiteY1" fmla="*/ 39 h 133003"/>
                <a:gd name="connsiteX2" fmla="*/ 26982 w 26600"/>
                <a:gd name="connsiteY2" fmla="*/ 133043 h 133003"/>
                <a:gd name="connsiteX3" fmla="*/ 3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1" y="39"/>
                  </a:moveTo>
                  <a:lnTo>
                    <a:pt x="26982" y="39"/>
                  </a:lnTo>
                  <a:lnTo>
                    <a:pt x="26982" y="133043"/>
                  </a:lnTo>
                  <a:lnTo>
                    <a:pt x="3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0" name="Freeform: Shape 779">
              <a:extLst>
                <a:ext uri="{FF2B5EF4-FFF2-40B4-BE49-F238E27FC236}">
                  <a16:creationId xmlns:a16="http://schemas.microsoft.com/office/drawing/2014/main" id="{1148AFF9-BF77-4E10-B2E5-3C0294AD2D4F}"/>
                </a:ext>
              </a:extLst>
            </p:cNvPr>
            <p:cNvSpPr/>
            <p:nvPr/>
          </p:nvSpPr>
          <p:spPr>
            <a:xfrm>
              <a:off x="3434265" y="3055367"/>
              <a:ext cx="26600" cy="8866"/>
            </a:xfrm>
            <a:custGeom>
              <a:avLst/>
              <a:gdLst>
                <a:gd name="connsiteX0" fmla="*/ 381 w 26600"/>
                <a:gd name="connsiteY0" fmla="*/ 39 h 8866"/>
                <a:gd name="connsiteX1" fmla="*/ 26982 w 26600"/>
                <a:gd name="connsiteY1" fmla="*/ 39 h 8866"/>
                <a:gd name="connsiteX2" fmla="*/ 26982 w 26600"/>
                <a:gd name="connsiteY2" fmla="*/ 8906 h 8866"/>
                <a:gd name="connsiteX3" fmla="*/ 3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1" y="39"/>
                  </a:moveTo>
                  <a:lnTo>
                    <a:pt x="26982" y="39"/>
                  </a:lnTo>
                  <a:lnTo>
                    <a:pt x="26982" y="8906"/>
                  </a:lnTo>
                  <a:lnTo>
                    <a:pt x="3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45EF63EA-194B-4981-BC1A-68043F6B01CC}"/>
                </a:ext>
              </a:extLst>
            </p:cNvPr>
            <p:cNvSpPr/>
            <p:nvPr/>
          </p:nvSpPr>
          <p:spPr>
            <a:xfrm>
              <a:off x="3443132" y="3055367"/>
              <a:ext cx="26600" cy="133003"/>
            </a:xfrm>
            <a:custGeom>
              <a:avLst/>
              <a:gdLst>
                <a:gd name="connsiteX0" fmla="*/ 382 w 26600"/>
                <a:gd name="connsiteY0" fmla="*/ 39 h 133003"/>
                <a:gd name="connsiteX1" fmla="*/ 26983 w 26600"/>
                <a:gd name="connsiteY1" fmla="*/ 39 h 133003"/>
                <a:gd name="connsiteX2" fmla="*/ 26983 w 26600"/>
                <a:gd name="connsiteY2" fmla="*/ 133043 h 133003"/>
                <a:gd name="connsiteX3" fmla="*/ 3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2" y="39"/>
                  </a:moveTo>
                  <a:lnTo>
                    <a:pt x="26983" y="39"/>
                  </a:lnTo>
                  <a:lnTo>
                    <a:pt x="26983" y="133043"/>
                  </a:lnTo>
                  <a:lnTo>
                    <a:pt x="3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781">
              <a:extLst>
                <a:ext uri="{FF2B5EF4-FFF2-40B4-BE49-F238E27FC236}">
                  <a16:creationId xmlns:a16="http://schemas.microsoft.com/office/drawing/2014/main" id="{F874A05A-9DB1-4127-831B-2BBB5A19552C}"/>
                </a:ext>
              </a:extLst>
            </p:cNvPr>
            <p:cNvSpPr/>
            <p:nvPr/>
          </p:nvSpPr>
          <p:spPr>
            <a:xfrm>
              <a:off x="3443132" y="3055367"/>
              <a:ext cx="26600" cy="8866"/>
            </a:xfrm>
            <a:custGeom>
              <a:avLst/>
              <a:gdLst>
                <a:gd name="connsiteX0" fmla="*/ 382 w 26600"/>
                <a:gd name="connsiteY0" fmla="*/ 39 h 8866"/>
                <a:gd name="connsiteX1" fmla="*/ 26983 w 26600"/>
                <a:gd name="connsiteY1" fmla="*/ 39 h 8866"/>
                <a:gd name="connsiteX2" fmla="*/ 26983 w 26600"/>
                <a:gd name="connsiteY2" fmla="*/ 8906 h 8866"/>
                <a:gd name="connsiteX3" fmla="*/ 3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2" y="39"/>
                  </a:moveTo>
                  <a:lnTo>
                    <a:pt x="26983" y="39"/>
                  </a:lnTo>
                  <a:lnTo>
                    <a:pt x="26983" y="8906"/>
                  </a:lnTo>
                  <a:lnTo>
                    <a:pt x="3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782">
              <a:extLst>
                <a:ext uri="{FF2B5EF4-FFF2-40B4-BE49-F238E27FC236}">
                  <a16:creationId xmlns:a16="http://schemas.microsoft.com/office/drawing/2014/main" id="{3B847C19-A1B9-4013-8415-FB49FADB77C7}"/>
                </a:ext>
              </a:extLst>
            </p:cNvPr>
            <p:cNvSpPr/>
            <p:nvPr/>
          </p:nvSpPr>
          <p:spPr>
            <a:xfrm>
              <a:off x="3451999" y="3055367"/>
              <a:ext cx="26600" cy="133003"/>
            </a:xfrm>
            <a:custGeom>
              <a:avLst/>
              <a:gdLst>
                <a:gd name="connsiteX0" fmla="*/ 383 w 26600"/>
                <a:gd name="connsiteY0" fmla="*/ 39 h 133003"/>
                <a:gd name="connsiteX1" fmla="*/ 26984 w 26600"/>
                <a:gd name="connsiteY1" fmla="*/ 39 h 133003"/>
                <a:gd name="connsiteX2" fmla="*/ 26984 w 26600"/>
                <a:gd name="connsiteY2" fmla="*/ 133043 h 133003"/>
                <a:gd name="connsiteX3" fmla="*/ 3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3" y="39"/>
                  </a:moveTo>
                  <a:lnTo>
                    <a:pt x="26984" y="39"/>
                  </a:lnTo>
                  <a:lnTo>
                    <a:pt x="26984" y="133043"/>
                  </a:lnTo>
                  <a:lnTo>
                    <a:pt x="3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1293F5D2-F8D9-4D48-AD46-4A0F5FC362A5}"/>
                </a:ext>
              </a:extLst>
            </p:cNvPr>
            <p:cNvSpPr/>
            <p:nvPr/>
          </p:nvSpPr>
          <p:spPr>
            <a:xfrm>
              <a:off x="3451999" y="3055367"/>
              <a:ext cx="26600" cy="8866"/>
            </a:xfrm>
            <a:custGeom>
              <a:avLst/>
              <a:gdLst>
                <a:gd name="connsiteX0" fmla="*/ 383 w 26600"/>
                <a:gd name="connsiteY0" fmla="*/ 39 h 8866"/>
                <a:gd name="connsiteX1" fmla="*/ 26984 w 26600"/>
                <a:gd name="connsiteY1" fmla="*/ 39 h 8866"/>
                <a:gd name="connsiteX2" fmla="*/ 26984 w 26600"/>
                <a:gd name="connsiteY2" fmla="*/ 8906 h 8866"/>
                <a:gd name="connsiteX3" fmla="*/ 3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3" y="39"/>
                  </a:moveTo>
                  <a:lnTo>
                    <a:pt x="26984" y="39"/>
                  </a:lnTo>
                  <a:lnTo>
                    <a:pt x="26984" y="8906"/>
                  </a:lnTo>
                  <a:lnTo>
                    <a:pt x="3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7ED49970-7BA8-41F4-897A-817A47CA94E5}"/>
                </a:ext>
              </a:extLst>
            </p:cNvPr>
            <p:cNvSpPr/>
            <p:nvPr/>
          </p:nvSpPr>
          <p:spPr>
            <a:xfrm>
              <a:off x="3460866" y="3055367"/>
              <a:ext cx="26600" cy="133003"/>
            </a:xfrm>
            <a:custGeom>
              <a:avLst/>
              <a:gdLst>
                <a:gd name="connsiteX0" fmla="*/ 384 w 26600"/>
                <a:gd name="connsiteY0" fmla="*/ 39 h 133003"/>
                <a:gd name="connsiteX1" fmla="*/ 26985 w 26600"/>
                <a:gd name="connsiteY1" fmla="*/ 39 h 133003"/>
                <a:gd name="connsiteX2" fmla="*/ 26985 w 26600"/>
                <a:gd name="connsiteY2" fmla="*/ 133043 h 133003"/>
                <a:gd name="connsiteX3" fmla="*/ 3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4" y="39"/>
                  </a:moveTo>
                  <a:lnTo>
                    <a:pt x="26985" y="39"/>
                  </a:lnTo>
                  <a:lnTo>
                    <a:pt x="26985" y="133043"/>
                  </a:lnTo>
                  <a:lnTo>
                    <a:pt x="3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6" name="Freeform: Shape 785">
              <a:extLst>
                <a:ext uri="{FF2B5EF4-FFF2-40B4-BE49-F238E27FC236}">
                  <a16:creationId xmlns:a16="http://schemas.microsoft.com/office/drawing/2014/main" id="{C4BE7891-FBD6-43CB-B334-110BC5FADA53}"/>
                </a:ext>
              </a:extLst>
            </p:cNvPr>
            <p:cNvSpPr/>
            <p:nvPr/>
          </p:nvSpPr>
          <p:spPr>
            <a:xfrm>
              <a:off x="3460866" y="3055367"/>
              <a:ext cx="26600" cy="8866"/>
            </a:xfrm>
            <a:custGeom>
              <a:avLst/>
              <a:gdLst>
                <a:gd name="connsiteX0" fmla="*/ 384 w 26600"/>
                <a:gd name="connsiteY0" fmla="*/ 39 h 8866"/>
                <a:gd name="connsiteX1" fmla="*/ 26985 w 26600"/>
                <a:gd name="connsiteY1" fmla="*/ 39 h 8866"/>
                <a:gd name="connsiteX2" fmla="*/ 26985 w 26600"/>
                <a:gd name="connsiteY2" fmla="*/ 8906 h 8866"/>
                <a:gd name="connsiteX3" fmla="*/ 3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4" y="39"/>
                  </a:moveTo>
                  <a:lnTo>
                    <a:pt x="26985" y="39"/>
                  </a:lnTo>
                  <a:lnTo>
                    <a:pt x="26985" y="8906"/>
                  </a:lnTo>
                  <a:lnTo>
                    <a:pt x="3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7" name="Freeform: Shape 786">
              <a:extLst>
                <a:ext uri="{FF2B5EF4-FFF2-40B4-BE49-F238E27FC236}">
                  <a16:creationId xmlns:a16="http://schemas.microsoft.com/office/drawing/2014/main" id="{75F383E1-07B5-4840-83EB-ED56272CB612}"/>
                </a:ext>
              </a:extLst>
            </p:cNvPr>
            <p:cNvSpPr/>
            <p:nvPr/>
          </p:nvSpPr>
          <p:spPr>
            <a:xfrm>
              <a:off x="3469732" y="3055367"/>
              <a:ext cx="26600" cy="133003"/>
            </a:xfrm>
            <a:custGeom>
              <a:avLst/>
              <a:gdLst>
                <a:gd name="connsiteX0" fmla="*/ 385 w 26600"/>
                <a:gd name="connsiteY0" fmla="*/ 39 h 133003"/>
                <a:gd name="connsiteX1" fmla="*/ 26986 w 26600"/>
                <a:gd name="connsiteY1" fmla="*/ 39 h 133003"/>
                <a:gd name="connsiteX2" fmla="*/ 26986 w 26600"/>
                <a:gd name="connsiteY2" fmla="*/ 133043 h 133003"/>
                <a:gd name="connsiteX3" fmla="*/ 3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5" y="39"/>
                  </a:moveTo>
                  <a:lnTo>
                    <a:pt x="26986" y="39"/>
                  </a:lnTo>
                  <a:lnTo>
                    <a:pt x="26986" y="133043"/>
                  </a:lnTo>
                  <a:lnTo>
                    <a:pt x="3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787">
              <a:extLst>
                <a:ext uri="{FF2B5EF4-FFF2-40B4-BE49-F238E27FC236}">
                  <a16:creationId xmlns:a16="http://schemas.microsoft.com/office/drawing/2014/main" id="{220A048B-1BD4-4CFA-A0E9-FC3399306BE6}"/>
                </a:ext>
              </a:extLst>
            </p:cNvPr>
            <p:cNvSpPr/>
            <p:nvPr/>
          </p:nvSpPr>
          <p:spPr>
            <a:xfrm>
              <a:off x="3469732" y="3055367"/>
              <a:ext cx="26600" cy="8866"/>
            </a:xfrm>
            <a:custGeom>
              <a:avLst/>
              <a:gdLst>
                <a:gd name="connsiteX0" fmla="*/ 385 w 26600"/>
                <a:gd name="connsiteY0" fmla="*/ 39 h 8866"/>
                <a:gd name="connsiteX1" fmla="*/ 26986 w 26600"/>
                <a:gd name="connsiteY1" fmla="*/ 39 h 8866"/>
                <a:gd name="connsiteX2" fmla="*/ 26986 w 26600"/>
                <a:gd name="connsiteY2" fmla="*/ 8906 h 8866"/>
                <a:gd name="connsiteX3" fmla="*/ 3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5" y="39"/>
                  </a:moveTo>
                  <a:lnTo>
                    <a:pt x="26986" y="39"/>
                  </a:lnTo>
                  <a:lnTo>
                    <a:pt x="26986" y="8906"/>
                  </a:lnTo>
                  <a:lnTo>
                    <a:pt x="3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9" name="Freeform: Shape 788">
              <a:extLst>
                <a:ext uri="{FF2B5EF4-FFF2-40B4-BE49-F238E27FC236}">
                  <a16:creationId xmlns:a16="http://schemas.microsoft.com/office/drawing/2014/main" id="{264B4430-C69E-495A-925C-2F4A06106E33}"/>
                </a:ext>
              </a:extLst>
            </p:cNvPr>
            <p:cNvSpPr/>
            <p:nvPr/>
          </p:nvSpPr>
          <p:spPr>
            <a:xfrm>
              <a:off x="3478599" y="3055367"/>
              <a:ext cx="26600" cy="133003"/>
            </a:xfrm>
            <a:custGeom>
              <a:avLst/>
              <a:gdLst>
                <a:gd name="connsiteX0" fmla="*/ 386 w 26600"/>
                <a:gd name="connsiteY0" fmla="*/ 39 h 133003"/>
                <a:gd name="connsiteX1" fmla="*/ 26987 w 26600"/>
                <a:gd name="connsiteY1" fmla="*/ 39 h 133003"/>
                <a:gd name="connsiteX2" fmla="*/ 26987 w 26600"/>
                <a:gd name="connsiteY2" fmla="*/ 133043 h 133003"/>
                <a:gd name="connsiteX3" fmla="*/ 3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6" y="39"/>
                  </a:moveTo>
                  <a:lnTo>
                    <a:pt x="26987" y="39"/>
                  </a:lnTo>
                  <a:lnTo>
                    <a:pt x="26987" y="133043"/>
                  </a:lnTo>
                  <a:lnTo>
                    <a:pt x="3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0" name="Freeform: Shape 789">
              <a:extLst>
                <a:ext uri="{FF2B5EF4-FFF2-40B4-BE49-F238E27FC236}">
                  <a16:creationId xmlns:a16="http://schemas.microsoft.com/office/drawing/2014/main" id="{5B3DEB9B-ACF5-4EF2-A92B-0869D7AEE195}"/>
                </a:ext>
              </a:extLst>
            </p:cNvPr>
            <p:cNvSpPr/>
            <p:nvPr/>
          </p:nvSpPr>
          <p:spPr>
            <a:xfrm>
              <a:off x="3478599" y="3055367"/>
              <a:ext cx="26600" cy="8866"/>
            </a:xfrm>
            <a:custGeom>
              <a:avLst/>
              <a:gdLst>
                <a:gd name="connsiteX0" fmla="*/ 386 w 26600"/>
                <a:gd name="connsiteY0" fmla="*/ 39 h 8866"/>
                <a:gd name="connsiteX1" fmla="*/ 26987 w 26600"/>
                <a:gd name="connsiteY1" fmla="*/ 39 h 8866"/>
                <a:gd name="connsiteX2" fmla="*/ 26987 w 26600"/>
                <a:gd name="connsiteY2" fmla="*/ 8906 h 8866"/>
                <a:gd name="connsiteX3" fmla="*/ 3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6" y="39"/>
                  </a:moveTo>
                  <a:lnTo>
                    <a:pt x="26987" y="39"/>
                  </a:lnTo>
                  <a:lnTo>
                    <a:pt x="26987" y="8906"/>
                  </a:lnTo>
                  <a:lnTo>
                    <a:pt x="3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790">
              <a:extLst>
                <a:ext uri="{FF2B5EF4-FFF2-40B4-BE49-F238E27FC236}">
                  <a16:creationId xmlns:a16="http://schemas.microsoft.com/office/drawing/2014/main" id="{622F0890-E691-435E-B832-2B029DEDE841}"/>
                </a:ext>
              </a:extLst>
            </p:cNvPr>
            <p:cNvSpPr/>
            <p:nvPr/>
          </p:nvSpPr>
          <p:spPr>
            <a:xfrm>
              <a:off x="3487466" y="3055367"/>
              <a:ext cx="26600" cy="133003"/>
            </a:xfrm>
            <a:custGeom>
              <a:avLst/>
              <a:gdLst>
                <a:gd name="connsiteX0" fmla="*/ 387 w 26600"/>
                <a:gd name="connsiteY0" fmla="*/ 39 h 133003"/>
                <a:gd name="connsiteX1" fmla="*/ 26988 w 26600"/>
                <a:gd name="connsiteY1" fmla="*/ 39 h 133003"/>
                <a:gd name="connsiteX2" fmla="*/ 26988 w 26600"/>
                <a:gd name="connsiteY2" fmla="*/ 133043 h 133003"/>
                <a:gd name="connsiteX3" fmla="*/ 3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7" y="39"/>
                  </a:moveTo>
                  <a:lnTo>
                    <a:pt x="26988" y="39"/>
                  </a:lnTo>
                  <a:lnTo>
                    <a:pt x="26988" y="133043"/>
                  </a:lnTo>
                  <a:lnTo>
                    <a:pt x="3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2" name="Freeform: Shape 791">
              <a:extLst>
                <a:ext uri="{FF2B5EF4-FFF2-40B4-BE49-F238E27FC236}">
                  <a16:creationId xmlns:a16="http://schemas.microsoft.com/office/drawing/2014/main" id="{526B0174-D0FC-4889-882F-34DABC816CEB}"/>
                </a:ext>
              </a:extLst>
            </p:cNvPr>
            <p:cNvSpPr/>
            <p:nvPr/>
          </p:nvSpPr>
          <p:spPr>
            <a:xfrm>
              <a:off x="3487466" y="3055367"/>
              <a:ext cx="26600" cy="8866"/>
            </a:xfrm>
            <a:custGeom>
              <a:avLst/>
              <a:gdLst>
                <a:gd name="connsiteX0" fmla="*/ 387 w 26600"/>
                <a:gd name="connsiteY0" fmla="*/ 39 h 8866"/>
                <a:gd name="connsiteX1" fmla="*/ 26988 w 26600"/>
                <a:gd name="connsiteY1" fmla="*/ 39 h 8866"/>
                <a:gd name="connsiteX2" fmla="*/ 26988 w 26600"/>
                <a:gd name="connsiteY2" fmla="*/ 8906 h 8866"/>
                <a:gd name="connsiteX3" fmla="*/ 3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7" y="39"/>
                  </a:moveTo>
                  <a:lnTo>
                    <a:pt x="26988" y="39"/>
                  </a:lnTo>
                  <a:lnTo>
                    <a:pt x="26988" y="8906"/>
                  </a:lnTo>
                  <a:lnTo>
                    <a:pt x="3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3" name="Freeform: Shape 792">
              <a:extLst>
                <a:ext uri="{FF2B5EF4-FFF2-40B4-BE49-F238E27FC236}">
                  <a16:creationId xmlns:a16="http://schemas.microsoft.com/office/drawing/2014/main" id="{4DD249A1-B4A1-420F-85BF-05E845D14517}"/>
                </a:ext>
              </a:extLst>
            </p:cNvPr>
            <p:cNvSpPr/>
            <p:nvPr/>
          </p:nvSpPr>
          <p:spPr>
            <a:xfrm>
              <a:off x="3496333" y="3055367"/>
              <a:ext cx="26600" cy="133003"/>
            </a:xfrm>
            <a:custGeom>
              <a:avLst/>
              <a:gdLst>
                <a:gd name="connsiteX0" fmla="*/ 388 w 26600"/>
                <a:gd name="connsiteY0" fmla="*/ 39 h 133003"/>
                <a:gd name="connsiteX1" fmla="*/ 26989 w 26600"/>
                <a:gd name="connsiteY1" fmla="*/ 39 h 133003"/>
                <a:gd name="connsiteX2" fmla="*/ 26989 w 26600"/>
                <a:gd name="connsiteY2" fmla="*/ 133043 h 133003"/>
                <a:gd name="connsiteX3" fmla="*/ 3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8" y="39"/>
                  </a:moveTo>
                  <a:lnTo>
                    <a:pt x="26989" y="39"/>
                  </a:lnTo>
                  <a:lnTo>
                    <a:pt x="26989" y="133043"/>
                  </a:lnTo>
                  <a:lnTo>
                    <a:pt x="3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793">
              <a:extLst>
                <a:ext uri="{FF2B5EF4-FFF2-40B4-BE49-F238E27FC236}">
                  <a16:creationId xmlns:a16="http://schemas.microsoft.com/office/drawing/2014/main" id="{BAD5D21E-6072-4984-9D10-37DFFAE0427F}"/>
                </a:ext>
              </a:extLst>
            </p:cNvPr>
            <p:cNvSpPr/>
            <p:nvPr/>
          </p:nvSpPr>
          <p:spPr>
            <a:xfrm>
              <a:off x="3496333" y="3055367"/>
              <a:ext cx="26600" cy="8866"/>
            </a:xfrm>
            <a:custGeom>
              <a:avLst/>
              <a:gdLst>
                <a:gd name="connsiteX0" fmla="*/ 388 w 26600"/>
                <a:gd name="connsiteY0" fmla="*/ 39 h 8866"/>
                <a:gd name="connsiteX1" fmla="*/ 26989 w 26600"/>
                <a:gd name="connsiteY1" fmla="*/ 39 h 8866"/>
                <a:gd name="connsiteX2" fmla="*/ 26989 w 26600"/>
                <a:gd name="connsiteY2" fmla="*/ 8906 h 8866"/>
                <a:gd name="connsiteX3" fmla="*/ 3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8" y="39"/>
                  </a:moveTo>
                  <a:lnTo>
                    <a:pt x="26989" y="39"/>
                  </a:lnTo>
                  <a:lnTo>
                    <a:pt x="26989" y="8906"/>
                  </a:lnTo>
                  <a:lnTo>
                    <a:pt x="3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5" name="Freeform: Shape 794">
              <a:extLst>
                <a:ext uri="{FF2B5EF4-FFF2-40B4-BE49-F238E27FC236}">
                  <a16:creationId xmlns:a16="http://schemas.microsoft.com/office/drawing/2014/main" id="{D6716DD4-F3B3-4C60-AA27-C54217C24AA6}"/>
                </a:ext>
              </a:extLst>
            </p:cNvPr>
            <p:cNvSpPr/>
            <p:nvPr/>
          </p:nvSpPr>
          <p:spPr>
            <a:xfrm>
              <a:off x="3505200" y="3055367"/>
              <a:ext cx="26600" cy="133003"/>
            </a:xfrm>
            <a:custGeom>
              <a:avLst/>
              <a:gdLst>
                <a:gd name="connsiteX0" fmla="*/ 389 w 26600"/>
                <a:gd name="connsiteY0" fmla="*/ 39 h 133003"/>
                <a:gd name="connsiteX1" fmla="*/ 26990 w 26600"/>
                <a:gd name="connsiteY1" fmla="*/ 39 h 133003"/>
                <a:gd name="connsiteX2" fmla="*/ 26990 w 26600"/>
                <a:gd name="connsiteY2" fmla="*/ 133043 h 133003"/>
                <a:gd name="connsiteX3" fmla="*/ 3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89" y="39"/>
                  </a:moveTo>
                  <a:lnTo>
                    <a:pt x="26990" y="39"/>
                  </a:lnTo>
                  <a:lnTo>
                    <a:pt x="26990" y="133043"/>
                  </a:lnTo>
                  <a:lnTo>
                    <a:pt x="3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6" name="Freeform: Shape 795">
              <a:extLst>
                <a:ext uri="{FF2B5EF4-FFF2-40B4-BE49-F238E27FC236}">
                  <a16:creationId xmlns:a16="http://schemas.microsoft.com/office/drawing/2014/main" id="{67D3ADA3-B7E9-48BA-9DF9-0CB8529A59E0}"/>
                </a:ext>
              </a:extLst>
            </p:cNvPr>
            <p:cNvSpPr/>
            <p:nvPr/>
          </p:nvSpPr>
          <p:spPr>
            <a:xfrm>
              <a:off x="3505200" y="3055367"/>
              <a:ext cx="26600" cy="8866"/>
            </a:xfrm>
            <a:custGeom>
              <a:avLst/>
              <a:gdLst>
                <a:gd name="connsiteX0" fmla="*/ 389 w 26600"/>
                <a:gd name="connsiteY0" fmla="*/ 39 h 8866"/>
                <a:gd name="connsiteX1" fmla="*/ 26990 w 26600"/>
                <a:gd name="connsiteY1" fmla="*/ 39 h 8866"/>
                <a:gd name="connsiteX2" fmla="*/ 26990 w 26600"/>
                <a:gd name="connsiteY2" fmla="*/ 8906 h 8866"/>
                <a:gd name="connsiteX3" fmla="*/ 3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89" y="39"/>
                  </a:moveTo>
                  <a:lnTo>
                    <a:pt x="26990" y="39"/>
                  </a:lnTo>
                  <a:lnTo>
                    <a:pt x="26990" y="8906"/>
                  </a:lnTo>
                  <a:lnTo>
                    <a:pt x="3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7" name="Freeform: Shape 796">
              <a:extLst>
                <a:ext uri="{FF2B5EF4-FFF2-40B4-BE49-F238E27FC236}">
                  <a16:creationId xmlns:a16="http://schemas.microsoft.com/office/drawing/2014/main" id="{F35B4534-A748-4A65-B9D5-DF9D65749464}"/>
                </a:ext>
              </a:extLst>
            </p:cNvPr>
            <p:cNvSpPr/>
            <p:nvPr/>
          </p:nvSpPr>
          <p:spPr>
            <a:xfrm>
              <a:off x="3514067" y="3055367"/>
              <a:ext cx="26600" cy="133003"/>
            </a:xfrm>
            <a:custGeom>
              <a:avLst/>
              <a:gdLst>
                <a:gd name="connsiteX0" fmla="*/ 390 w 26600"/>
                <a:gd name="connsiteY0" fmla="*/ 39 h 133003"/>
                <a:gd name="connsiteX1" fmla="*/ 26991 w 26600"/>
                <a:gd name="connsiteY1" fmla="*/ 39 h 133003"/>
                <a:gd name="connsiteX2" fmla="*/ 26991 w 26600"/>
                <a:gd name="connsiteY2" fmla="*/ 133043 h 133003"/>
                <a:gd name="connsiteX3" fmla="*/ 3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0" y="39"/>
                  </a:moveTo>
                  <a:lnTo>
                    <a:pt x="26991" y="39"/>
                  </a:lnTo>
                  <a:lnTo>
                    <a:pt x="26991" y="133043"/>
                  </a:lnTo>
                  <a:lnTo>
                    <a:pt x="3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8" name="Freeform: Shape 797">
              <a:extLst>
                <a:ext uri="{FF2B5EF4-FFF2-40B4-BE49-F238E27FC236}">
                  <a16:creationId xmlns:a16="http://schemas.microsoft.com/office/drawing/2014/main" id="{A03D3F56-9140-438A-9390-A10AA3D78FE7}"/>
                </a:ext>
              </a:extLst>
            </p:cNvPr>
            <p:cNvSpPr/>
            <p:nvPr/>
          </p:nvSpPr>
          <p:spPr>
            <a:xfrm>
              <a:off x="3514067" y="3055367"/>
              <a:ext cx="26600" cy="8866"/>
            </a:xfrm>
            <a:custGeom>
              <a:avLst/>
              <a:gdLst>
                <a:gd name="connsiteX0" fmla="*/ 390 w 26600"/>
                <a:gd name="connsiteY0" fmla="*/ 39 h 8866"/>
                <a:gd name="connsiteX1" fmla="*/ 26991 w 26600"/>
                <a:gd name="connsiteY1" fmla="*/ 39 h 8866"/>
                <a:gd name="connsiteX2" fmla="*/ 26991 w 26600"/>
                <a:gd name="connsiteY2" fmla="*/ 8906 h 8866"/>
                <a:gd name="connsiteX3" fmla="*/ 3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0" y="39"/>
                  </a:moveTo>
                  <a:lnTo>
                    <a:pt x="26991" y="39"/>
                  </a:lnTo>
                  <a:lnTo>
                    <a:pt x="26991" y="8906"/>
                  </a:lnTo>
                  <a:lnTo>
                    <a:pt x="3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9" name="Freeform: Shape 798">
              <a:extLst>
                <a:ext uri="{FF2B5EF4-FFF2-40B4-BE49-F238E27FC236}">
                  <a16:creationId xmlns:a16="http://schemas.microsoft.com/office/drawing/2014/main" id="{F199089A-D53D-4593-9FD2-96537F622704}"/>
                </a:ext>
              </a:extLst>
            </p:cNvPr>
            <p:cNvSpPr/>
            <p:nvPr/>
          </p:nvSpPr>
          <p:spPr>
            <a:xfrm>
              <a:off x="3522934" y="3055367"/>
              <a:ext cx="26600" cy="133003"/>
            </a:xfrm>
            <a:custGeom>
              <a:avLst/>
              <a:gdLst>
                <a:gd name="connsiteX0" fmla="*/ 391 w 26600"/>
                <a:gd name="connsiteY0" fmla="*/ 39 h 133003"/>
                <a:gd name="connsiteX1" fmla="*/ 26992 w 26600"/>
                <a:gd name="connsiteY1" fmla="*/ 39 h 133003"/>
                <a:gd name="connsiteX2" fmla="*/ 26992 w 26600"/>
                <a:gd name="connsiteY2" fmla="*/ 133043 h 133003"/>
                <a:gd name="connsiteX3" fmla="*/ 3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1" y="39"/>
                  </a:moveTo>
                  <a:lnTo>
                    <a:pt x="26992" y="39"/>
                  </a:lnTo>
                  <a:lnTo>
                    <a:pt x="26992" y="133043"/>
                  </a:lnTo>
                  <a:lnTo>
                    <a:pt x="3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0" name="Freeform: Shape 799">
              <a:extLst>
                <a:ext uri="{FF2B5EF4-FFF2-40B4-BE49-F238E27FC236}">
                  <a16:creationId xmlns:a16="http://schemas.microsoft.com/office/drawing/2014/main" id="{77DFC775-7432-4C01-A8F8-0A0B301F5DEF}"/>
                </a:ext>
              </a:extLst>
            </p:cNvPr>
            <p:cNvSpPr/>
            <p:nvPr/>
          </p:nvSpPr>
          <p:spPr>
            <a:xfrm>
              <a:off x="3522934" y="3055367"/>
              <a:ext cx="26600" cy="8866"/>
            </a:xfrm>
            <a:custGeom>
              <a:avLst/>
              <a:gdLst>
                <a:gd name="connsiteX0" fmla="*/ 391 w 26600"/>
                <a:gd name="connsiteY0" fmla="*/ 39 h 8866"/>
                <a:gd name="connsiteX1" fmla="*/ 26992 w 26600"/>
                <a:gd name="connsiteY1" fmla="*/ 39 h 8866"/>
                <a:gd name="connsiteX2" fmla="*/ 26992 w 26600"/>
                <a:gd name="connsiteY2" fmla="*/ 8906 h 8866"/>
                <a:gd name="connsiteX3" fmla="*/ 3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1" y="39"/>
                  </a:moveTo>
                  <a:lnTo>
                    <a:pt x="26992" y="39"/>
                  </a:lnTo>
                  <a:lnTo>
                    <a:pt x="26992" y="8906"/>
                  </a:lnTo>
                  <a:lnTo>
                    <a:pt x="3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1" name="Freeform: Shape 800">
              <a:extLst>
                <a:ext uri="{FF2B5EF4-FFF2-40B4-BE49-F238E27FC236}">
                  <a16:creationId xmlns:a16="http://schemas.microsoft.com/office/drawing/2014/main" id="{ABC94EB0-7C0D-49A3-9DCE-812FA3DBB0EA}"/>
                </a:ext>
              </a:extLst>
            </p:cNvPr>
            <p:cNvSpPr/>
            <p:nvPr/>
          </p:nvSpPr>
          <p:spPr>
            <a:xfrm>
              <a:off x="3531801" y="3055367"/>
              <a:ext cx="26600" cy="133003"/>
            </a:xfrm>
            <a:custGeom>
              <a:avLst/>
              <a:gdLst>
                <a:gd name="connsiteX0" fmla="*/ 392 w 26600"/>
                <a:gd name="connsiteY0" fmla="*/ 39 h 133003"/>
                <a:gd name="connsiteX1" fmla="*/ 26993 w 26600"/>
                <a:gd name="connsiteY1" fmla="*/ 39 h 133003"/>
                <a:gd name="connsiteX2" fmla="*/ 26993 w 26600"/>
                <a:gd name="connsiteY2" fmla="*/ 133043 h 133003"/>
                <a:gd name="connsiteX3" fmla="*/ 3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2" y="39"/>
                  </a:moveTo>
                  <a:lnTo>
                    <a:pt x="26993" y="39"/>
                  </a:lnTo>
                  <a:lnTo>
                    <a:pt x="26993" y="133043"/>
                  </a:lnTo>
                  <a:lnTo>
                    <a:pt x="3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2" name="Freeform: Shape 801">
              <a:extLst>
                <a:ext uri="{FF2B5EF4-FFF2-40B4-BE49-F238E27FC236}">
                  <a16:creationId xmlns:a16="http://schemas.microsoft.com/office/drawing/2014/main" id="{C1CA01C8-A328-40BB-8C16-AFA505163DB6}"/>
                </a:ext>
              </a:extLst>
            </p:cNvPr>
            <p:cNvSpPr/>
            <p:nvPr/>
          </p:nvSpPr>
          <p:spPr>
            <a:xfrm>
              <a:off x="3531801" y="3055367"/>
              <a:ext cx="26600" cy="8866"/>
            </a:xfrm>
            <a:custGeom>
              <a:avLst/>
              <a:gdLst>
                <a:gd name="connsiteX0" fmla="*/ 392 w 26600"/>
                <a:gd name="connsiteY0" fmla="*/ 39 h 8866"/>
                <a:gd name="connsiteX1" fmla="*/ 26993 w 26600"/>
                <a:gd name="connsiteY1" fmla="*/ 39 h 8866"/>
                <a:gd name="connsiteX2" fmla="*/ 26993 w 26600"/>
                <a:gd name="connsiteY2" fmla="*/ 8906 h 8866"/>
                <a:gd name="connsiteX3" fmla="*/ 3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2" y="39"/>
                  </a:moveTo>
                  <a:lnTo>
                    <a:pt x="26993" y="39"/>
                  </a:lnTo>
                  <a:lnTo>
                    <a:pt x="26993" y="8906"/>
                  </a:lnTo>
                  <a:lnTo>
                    <a:pt x="3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3" name="Freeform: Shape 802">
              <a:extLst>
                <a:ext uri="{FF2B5EF4-FFF2-40B4-BE49-F238E27FC236}">
                  <a16:creationId xmlns:a16="http://schemas.microsoft.com/office/drawing/2014/main" id="{7AFCB753-3472-40F7-BB34-60E56C437CA5}"/>
                </a:ext>
              </a:extLst>
            </p:cNvPr>
            <p:cNvSpPr/>
            <p:nvPr/>
          </p:nvSpPr>
          <p:spPr>
            <a:xfrm>
              <a:off x="3540668" y="3055367"/>
              <a:ext cx="26600" cy="133003"/>
            </a:xfrm>
            <a:custGeom>
              <a:avLst/>
              <a:gdLst>
                <a:gd name="connsiteX0" fmla="*/ 393 w 26600"/>
                <a:gd name="connsiteY0" fmla="*/ 39 h 133003"/>
                <a:gd name="connsiteX1" fmla="*/ 26994 w 26600"/>
                <a:gd name="connsiteY1" fmla="*/ 39 h 133003"/>
                <a:gd name="connsiteX2" fmla="*/ 26994 w 26600"/>
                <a:gd name="connsiteY2" fmla="*/ 133043 h 133003"/>
                <a:gd name="connsiteX3" fmla="*/ 3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3" y="39"/>
                  </a:moveTo>
                  <a:lnTo>
                    <a:pt x="26994" y="39"/>
                  </a:lnTo>
                  <a:lnTo>
                    <a:pt x="26994" y="133043"/>
                  </a:lnTo>
                  <a:lnTo>
                    <a:pt x="3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4" name="Freeform: Shape 803">
              <a:extLst>
                <a:ext uri="{FF2B5EF4-FFF2-40B4-BE49-F238E27FC236}">
                  <a16:creationId xmlns:a16="http://schemas.microsoft.com/office/drawing/2014/main" id="{36E4D889-191C-447F-9CBC-BF676FD92951}"/>
                </a:ext>
              </a:extLst>
            </p:cNvPr>
            <p:cNvSpPr/>
            <p:nvPr/>
          </p:nvSpPr>
          <p:spPr>
            <a:xfrm>
              <a:off x="3540668" y="3055367"/>
              <a:ext cx="26600" cy="8866"/>
            </a:xfrm>
            <a:custGeom>
              <a:avLst/>
              <a:gdLst>
                <a:gd name="connsiteX0" fmla="*/ 393 w 26600"/>
                <a:gd name="connsiteY0" fmla="*/ 39 h 8866"/>
                <a:gd name="connsiteX1" fmla="*/ 26994 w 26600"/>
                <a:gd name="connsiteY1" fmla="*/ 39 h 8866"/>
                <a:gd name="connsiteX2" fmla="*/ 26994 w 26600"/>
                <a:gd name="connsiteY2" fmla="*/ 8906 h 8866"/>
                <a:gd name="connsiteX3" fmla="*/ 3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3" y="39"/>
                  </a:moveTo>
                  <a:lnTo>
                    <a:pt x="26994" y="39"/>
                  </a:lnTo>
                  <a:lnTo>
                    <a:pt x="26994" y="8906"/>
                  </a:lnTo>
                  <a:lnTo>
                    <a:pt x="3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5" name="Freeform: Shape 804">
              <a:extLst>
                <a:ext uri="{FF2B5EF4-FFF2-40B4-BE49-F238E27FC236}">
                  <a16:creationId xmlns:a16="http://schemas.microsoft.com/office/drawing/2014/main" id="{3E4A5579-EBC0-4ECE-B23F-4FBB00458E45}"/>
                </a:ext>
              </a:extLst>
            </p:cNvPr>
            <p:cNvSpPr/>
            <p:nvPr/>
          </p:nvSpPr>
          <p:spPr>
            <a:xfrm>
              <a:off x="3549535" y="3055367"/>
              <a:ext cx="26600" cy="133003"/>
            </a:xfrm>
            <a:custGeom>
              <a:avLst/>
              <a:gdLst>
                <a:gd name="connsiteX0" fmla="*/ 394 w 26600"/>
                <a:gd name="connsiteY0" fmla="*/ 39 h 133003"/>
                <a:gd name="connsiteX1" fmla="*/ 26995 w 26600"/>
                <a:gd name="connsiteY1" fmla="*/ 39 h 133003"/>
                <a:gd name="connsiteX2" fmla="*/ 26995 w 26600"/>
                <a:gd name="connsiteY2" fmla="*/ 133043 h 133003"/>
                <a:gd name="connsiteX3" fmla="*/ 3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4" y="39"/>
                  </a:moveTo>
                  <a:lnTo>
                    <a:pt x="26995" y="39"/>
                  </a:lnTo>
                  <a:lnTo>
                    <a:pt x="26995" y="133043"/>
                  </a:lnTo>
                  <a:lnTo>
                    <a:pt x="3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6" name="Freeform: Shape 805">
              <a:extLst>
                <a:ext uri="{FF2B5EF4-FFF2-40B4-BE49-F238E27FC236}">
                  <a16:creationId xmlns:a16="http://schemas.microsoft.com/office/drawing/2014/main" id="{609026FC-25B8-41DC-A4CA-12DCBD754600}"/>
                </a:ext>
              </a:extLst>
            </p:cNvPr>
            <p:cNvSpPr/>
            <p:nvPr/>
          </p:nvSpPr>
          <p:spPr>
            <a:xfrm>
              <a:off x="3549535" y="3055367"/>
              <a:ext cx="26600" cy="8866"/>
            </a:xfrm>
            <a:custGeom>
              <a:avLst/>
              <a:gdLst>
                <a:gd name="connsiteX0" fmla="*/ 394 w 26600"/>
                <a:gd name="connsiteY0" fmla="*/ 39 h 8866"/>
                <a:gd name="connsiteX1" fmla="*/ 26995 w 26600"/>
                <a:gd name="connsiteY1" fmla="*/ 39 h 8866"/>
                <a:gd name="connsiteX2" fmla="*/ 26995 w 26600"/>
                <a:gd name="connsiteY2" fmla="*/ 8906 h 8866"/>
                <a:gd name="connsiteX3" fmla="*/ 3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4" y="39"/>
                  </a:moveTo>
                  <a:lnTo>
                    <a:pt x="26995" y="39"/>
                  </a:lnTo>
                  <a:lnTo>
                    <a:pt x="26995" y="8906"/>
                  </a:lnTo>
                  <a:lnTo>
                    <a:pt x="3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7" name="Freeform: Shape 806">
              <a:extLst>
                <a:ext uri="{FF2B5EF4-FFF2-40B4-BE49-F238E27FC236}">
                  <a16:creationId xmlns:a16="http://schemas.microsoft.com/office/drawing/2014/main" id="{7F92866A-700F-4751-8C40-6A8225BE7CD3}"/>
                </a:ext>
              </a:extLst>
            </p:cNvPr>
            <p:cNvSpPr/>
            <p:nvPr/>
          </p:nvSpPr>
          <p:spPr>
            <a:xfrm>
              <a:off x="3558402" y="3055367"/>
              <a:ext cx="26600" cy="133003"/>
            </a:xfrm>
            <a:custGeom>
              <a:avLst/>
              <a:gdLst>
                <a:gd name="connsiteX0" fmla="*/ 395 w 26600"/>
                <a:gd name="connsiteY0" fmla="*/ 39 h 133003"/>
                <a:gd name="connsiteX1" fmla="*/ 26996 w 26600"/>
                <a:gd name="connsiteY1" fmla="*/ 39 h 133003"/>
                <a:gd name="connsiteX2" fmla="*/ 26996 w 26600"/>
                <a:gd name="connsiteY2" fmla="*/ 133043 h 133003"/>
                <a:gd name="connsiteX3" fmla="*/ 3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5" y="39"/>
                  </a:moveTo>
                  <a:lnTo>
                    <a:pt x="26996" y="39"/>
                  </a:lnTo>
                  <a:lnTo>
                    <a:pt x="26996" y="133043"/>
                  </a:lnTo>
                  <a:lnTo>
                    <a:pt x="3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807">
              <a:extLst>
                <a:ext uri="{FF2B5EF4-FFF2-40B4-BE49-F238E27FC236}">
                  <a16:creationId xmlns:a16="http://schemas.microsoft.com/office/drawing/2014/main" id="{F526933F-B365-459F-9825-AC9224933141}"/>
                </a:ext>
              </a:extLst>
            </p:cNvPr>
            <p:cNvSpPr/>
            <p:nvPr/>
          </p:nvSpPr>
          <p:spPr>
            <a:xfrm>
              <a:off x="3558402" y="3055367"/>
              <a:ext cx="26600" cy="8866"/>
            </a:xfrm>
            <a:custGeom>
              <a:avLst/>
              <a:gdLst>
                <a:gd name="connsiteX0" fmla="*/ 395 w 26600"/>
                <a:gd name="connsiteY0" fmla="*/ 39 h 8866"/>
                <a:gd name="connsiteX1" fmla="*/ 26996 w 26600"/>
                <a:gd name="connsiteY1" fmla="*/ 39 h 8866"/>
                <a:gd name="connsiteX2" fmla="*/ 26996 w 26600"/>
                <a:gd name="connsiteY2" fmla="*/ 8906 h 8866"/>
                <a:gd name="connsiteX3" fmla="*/ 3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5" y="39"/>
                  </a:moveTo>
                  <a:lnTo>
                    <a:pt x="26996" y="39"/>
                  </a:lnTo>
                  <a:lnTo>
                    <a:pt x="26996" y="8906"/>
                  </a:lnTo>
                  <a:lnTo>
                    <a:pt x="3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9" name="Freeform: Shape 808">
              <a:extLst>
                <a:ext uri="{FF2B5EF4-FFF2-40B4-BE49-F238E27FC236}">
                  <a16:creationId xmlns:a16="http://schemas.microsoft.com/office/drawing/2014/main" id="{C7B7CC44-B0D4-4AF3-B14E-C6074A9E6D80}"/>
                </a:ext>
              </a:extLst>
            </p:cNvPr>
            <p:cNvSpPr/>
            <p:nvPr/>
          </p:nvSpPr>
          <p:spPr>
            <a:xfrm>
              <a:off x="3567268" y="3055367"/>
              <a:ext cx="26600" cy="133003"/>
            </a:xfrm>
            <a:custGeom>
              <a:avLst/>
              <a:gdLst>
                <a:gd name="connsiteX0" fmla="*/ 396 w 26600"/>
                <a:gd name="connsiteY0" fmla="*/ 39 h 133003"/>
                <a:gd name="connsiteX1" fmla="*/ 26997 w 26600"/>
                <a:gd name="connsiteY1" fmla="*/ 39 h 133003"/>
                <a:gd name="connsiteX2" fmla="*/ 26997 w 26600"/>
                <a:gd name="connsiteY2" fmla="*/ 133043 h 133003"/>
                <a:gd name="connsiteX3" fmla="*/ 3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6" y="39"/>
                  </a:moveTo>
                  <a:lnTo>
                    <a:pt x="26997" y="39"/>
                  </a:lnTo>
                  <a:lnTo>
                    <a:pt x="26997" y="133043"/>
                  </a:lnTo>
                  <a:lnTo>
                    <a:pt x="3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0" name="Freeform: Shape 809">
              <a:extLst>
                <a:ext uri="{FF2B5EF4-FFF2-40B4-BE49-F238E27FC236}">
                  <a16:creationId xmlns:a16="http://schemas.microsoft.com/office/drawing/2014/main" id="{DCC5F8EA-7C59-4A92-B447-21E26C4B51FA}"/>
                </a:ext>
              </a:extLst>
            </p:cNvPr>
            <p:cNvSpPr/>
            <p:nvPr/>
          </p:nvSpPr>
          <p:spPr>
            <a:xfrm>
              <a:off x="3567268" y="3055367"/>
              <a:ext cx="26600" cy="8866"/>
            </a:xfrm>
            <a:custGeom>
              <a:avLst/>
              <a:gdLst>
                <a:gd name="connsiteX0" fmla="*/ 396 w 26600"/>
                <a:gd name="connsiteY0" fmla="*/ 39 h 8866"/>
                <a:gd name="connsiteX1" fmla="*/ 26997 w 26600"/>
                <a:gd name="connsiteY1" fmla="*/ 39 h 8866"/>
                <a:gd name="connsiteX2" fmla="*/ 26997 w 26600"/>
                <a:gd name="connsiteY2" fmla="*/ 8906 h 8866"/>
                <a:gd name="connsiteX3" fmla="*/ 3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6" y="39"/>
                  </a:moveTo>
                  <a:lnTo>
                    <a:pt x="26997" y="39"/>
                  </a:lnTo>
                  <a:lnTo>
                    <a:pt x="26997" y="8906"/>
                  </a:lnTo>
                  <a:lnTo>
                    <a:pt x="3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1" name="Freeform: Shape 810">
              <a:extLst>
                <a:ext uri="{FF2B5EF4-FFF2-40B4-BE49-F238E27FC236}">
                  <a16:creationId xmlns:a16="http://schemas.microsoft.com/office/drawing/2014/main" id="{50B8F8FA-6B1D-47E2-A171-F3CA12429F1A}"/>
                </a:ext>
              </a:extLst>
            </p:cNvPr>
            <p:cNvSpPr/>
            <p:nvPr/>
          </p:nvSpPr>
          <p:spPr>
            <a:xfrm>
              <a:off x="3576135" y="3055367"/>
              <a:ext cx="26600" cy="133003"/>
            </a:xfrm>
            <a:custGeom>
              <a:avLst/>
              <a:gdLst>
                <a:gd name="connsiteX0" fmla="*/ 397 w 26600"/>
                <a:gd name="connsiteY0" fmla="*/ 39 h 133003"/>
                <a:gd name="connsiteX1" fmla="*/ 26998 w 26600"/>
                <a:gd name="connsiteY1" fmla="*/ 39 h 133003"/>
                <a:gd name="connsiteX2" fmla="*/ 26998 w 26600"/>
                <a:gd name="connsiteY2" fmla="*/ 133043 h 133003"/>
                <a:gd name="connsiteX3" fmla="*/ 3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7" y="39"/>
                  </a:moveTo>
                  <a:lnTo>
                    <a:pt x="26998" y="39"/>
                  </a:lnTo>
                  <a:lnTo>
                    <a:pt x="26998" y="133043"/>
                  </a:lnTo>
                  <a:lnTo>
                    <a:pt x="3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2" name="Freeform: Shape 811">
              <a:extLst>
                <a:ext uri="{FF2B5EF4-FFF2-40B4-BE49-F238E27FC236}">
                  <a16:creationId xmlns:a16="http://schemas.microsoft.com/office/drawing/2014/main" id="{930196CF-7BE7-488F-92B8-C719B81F1FA0}"/>
                </a:ext>
              </a:extLst>
            </p:cNvPr>
            <p:cNvSpPr/>
            <p:nvPr/>
          </p:nvSpPr>
          <p:spPr>
            <a:xfrm>
              <a:off x="3576135" y="3055367"/>
              <a:ext cx="26600" cy="8866"/>
            </a:xfrm>
            <a:custGeom>
              <a:avLst/>
              <a:gdLst>
                <a:gd name="connsiteX0" fmla="*/ 397 w 26600"/>
                <a:gd name="connsiteY0" fmla="*/ 39 h 8866"/>
                <a:gd name="connsiteX1" fmla="*/ 26998 w 26600"/>
                <a:gd name="connsiteY1" fmla="*/ 39 h 8866"/>
                <a:gd name="connsiteX2" fmla="*/ 26998 w 26600"/>
                <a:gd name="connsiteY2" fmla="*/ 8906 h 8866"/>
                <a:gd name="connsiteX3" fmla="*/ 3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7" y="39"/>
                  </a:moveTo>
                  <a:lnTo>
                    <a:pt x="26998" y="39"/>
                  </a:lnTo>
                  <a:lnTo>
                    <a:pt x="26998" y="8906"/>
                  </a:lnTo>
                  <a:lnTo>
                    <a:pt x="3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3" name="Freeform: Shape 812">
              <a:extLst>
                <a:ext uri="{FF2B5EF4-FFF2-40B4-BE49-F238E27FC236}">
                  <a16:creationId xmlns:a16="http://schemas.microsoft.com/office/drawing/2014/main" id="{E6C3B042-1B3F-4F33-BC09-FEBD509BF2EB}"/>
                </a:ext>
              </a:extLst>
            </p:cNvPr>
            <p:cNvSpPr/>
            <p:nvPr/>
          </p:nvSpPr>
          <p:spPr>
            <a:xfrm>
              <a:off x="3585002" y="3055367"/>
              <a:ext cx="26600" cy="133003"/>
            </a:xfrm>
            <a:custGeom>
              <a:avLst/>
              <a:gdLst>
                <a:gd name="connsiteX0" fmla="*/ 398 w 26600"/>
                <a:gd name="connsiteY0" fmla="*/ 39 h 133003"/>
                <a:gd name="connsiteX1" fmla="*/ 26999 w 26600"/>
                <a:gd name="connsiteY1" fmla="*/ 39 h 133003"/>
                <a:gd name="connsiteX2" fmla="*/ 26999 w 26600"/>
                <a:gd name="connsiteY2" fmla="*/ 133043 h 133003"/>
                <a:gd name="connsiteX3" fmla="*/ 3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8" y="39"/>
                  </a:moveTo>
                  <a:lnTo>
                    <a:pt x="26999" y="39"/>
                  </a:lnTo>
                  <a:lnTo>
                    <a:pt x="26999" y="133043"/>
                  </a:lnTo>
                  <a:lnTo>
                    <a:pt x="3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4" name="Freeform: Shape 813">
              <a:extLst>
                <a:ext uri="{FF2B5EF4-FFF2-40B4-BE49-F238E27FC236}">
                  <a16:creationId xmlns:a16="http://schemas.microsoft.com/office/drawing/2014/main" id="{FE52B295-A89F-47C1-A0E9-028AE82D123D}"/>
                </a:ext>
              </a:extLst>
            </p:cNvPr>
            <p:cNvSpPr/>
            <p:nvPr/>
          </p:nvSpPr>
          <p:spPr>
            <a:xfrm>
              <a:off x="3585002" y="3055367"/>
              <a:ext cx="26600" cy="8866"/>
            </a:xfrm>
            <a:custGeom>
              <a:avLst/>
              <a:gdLst>
                <a:gd name="connsiteX0" fmla="*/ 398 w 26600"/>
                <a:gd name="connsiteY0" fmla="*/ 39 h 8866"/>
                <a:gd name="connsiteX1" fmla="*/ 26999 w 26600"/>
                <a:gd name="connsiteY1" fmla="*/ 39 h 8866"/>
                <a:gd name="connsiteX2" fmla="*/ 26999 w 26600"/>
                <a:gd name="connsiteY2" fmla="*/ 8906 h 8866"/>
                <a:gd name="connsiteX3" fmla="*/ 3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8" y="39"/>
                  </a:moveTo>
                  <a:lnTo>
                    <a:pt x="26999" y="39"/>
                  </a:lnTo>
                  <a:lnTo>
                    <a:pt x="26999" y="8906"/>
                  </a:lnTo>
                  <a:lnTo>
                    <a:pt x="3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E9194D3F-F9E4-4CA2-A4E3-FA38336BDC8A}"/>
                </a:ext>
              </a:extLst>
            </p:cNvPr>
            <p:cNvSpPr/>
            <p:nvPr/>
          </p:nvSpPr>
          <p:spPr>
            <a:xfrm>
              <a:off x="3593869" y="3055367"/>
              <a:ext cx="26600" cy="133003"/>
            </a:xfrm>
            <a:custGeom>
              <a:avLst/>
              <a:gdLst>
                <a:gd name="connsiteX0" fmla="*/ 399 w 26600"/>
                <a:gd name="connsiteY0" fmla="*/ 39 h 133003"/>
                <a:gd name="connsiteX1" fmla="*/ 27000 w 26600"/>
                <a:gd name="connsiteY1" fmla="*/ 39 h 133003"/>
                <a:gd name="connsiteX2" fmla="*/ 27000 w 26600"/>
                <a:gd name="connsiteY2" fmla="*/ 133043 h 133003"/>
                <a:gd name="connsiteX3" fmla="*/ 3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399" y="39"/>
                  </a:moveTo>
                  <a:lnTo>
                    <a:pt x="27000" y="39"/>
                  </a:lnTo>
                  <a:lnTo>
                    <a:pt x="27000" y="133043"/>
                  </a:lnTo>
                  <a:lnTo>
                    <a:pt x="3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6" name="Freeform: Shape 815">
              <a:extLst>
                <a:ext uri="{FF2B5EF4-FFF2-40B4-BE49-F238E27FC236}">
                  <a16:creationId xmlns:a16="http://schemas.microsoft.com/office/drawing/2014/main" id="{8246CF50-639D-4EC1-83BB-009CFB9C2457}"/>
                </a:ext>
              </a:extLst>
            </p:cNvPr>
            <p:cNvSpPr/>
            <p:nvPr/>
          </p:nvSpPr>
          <p:spPr>
            <a:xfrm>
              <a:off x="3593869" y="3055367"/>
              <a:ext cx="26600" cy="8866"/>
            </a:xfrm>
            <a:custGeom>
              <a:avLst/>
              <a:gdLst>
                <a:gd name="connsiteX0" fmla="*/ 399 w 26600"/>
                <a:gd name="connsiteY0" fmla="*/ 39 h 8866"/>
                <a:gd name="connsiteX1" fmla="*/ 27000 w 26600"/>
                <a:gd name="connsiteY1" fmla="*/ 39 h 8866"/>
                <a:gd name="connsiteX2" fmla="*/ 27000 w 26600"/>
                <a:gd name="connsiteY2" fmla="*/ 8906 h 8866"/>
                <a:gd name="connsiteX3" fmla="*/ 3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399" y="39"/>
                  </a:moveTo>
                  <a:lnTo>
                    <a:pt x="27000" y="39"/>
                  </a:lnTo>
                  <a:lnTo>
                    <a:pt x="27000" y="8906"/>
                  </a:lnTo>
                  <a:lnTo>
                    <a:pt x="3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7" name="Freeform: Shape 816">
              <a:extLst>
                <a:ext uri="{FF2B5EF4-FFF2-40B4-BE49-F238E27FC236}">
                  <a16:creationId xmlns:a16="http://schemas.microsoft.com/office/drawing/2014/main" id="{7CA2AA83-08D1-4C8B-8858-6A790DC653DA}"/>
                </a:ext>
              </a:extLst>
            </p:cNvPr>
            <p:cNvSpPr/>
            <p:nvPr/>
          </p:nvSpPr>
          <p:spPr>
            <a:xfrm>
              <a:off x="3602736" y="3055367"/>
              <a:ext cx="26600" cy="133003"/>
            </a:xfrm>
            <a:custGeom>
              <a:avLst/>
              <a:gdLst>
                <a:gd name="connsiteX0" fmla="*/ 400 w 26600"/>
                <a:gd name="connsiteY0" fmla="*/ 39 h 133003"/>
                <a:gd name="connsiteX1" fmla="*/ 27001 w 26600"/>
                <a:gd name="connsiteY1" fmla="*/ 39 h 133003"/>
                <a:gd name="connsiteX2" fmla="*/ 27001 w 26600"/>
                <a:gd name="connsiteY2" fmla="*/ 133043 h 133003"/>
                <a:gd name="connsiteX3" fmla="*/ 4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0" y="39"/>
                  </a:moveTo>
                  <a:lnTo>
                    <a:pt x="27001" y="39"/>
                  </a:lnTo>
                  <a:lnTo>
                    <a:pt x="27001" y="133043"/>
                  </a:lnTo>
                  <a:lnTo>
                    <a:pt x="4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8" name="Freeform: Shape 817">
              <a:extLst>
                <a:ext uri="{FF2B5EF4-FFF2-40B4-BE49-F238E27FC236}">
                  <a16:creationId xmlns:a16="http://schemas.microsoft.com/office/drawing/2014/main" id="{EB7A7D97-C23B-4424-B6AF-42903CB4FFC3}"/>
                </a:ext>
              </a:extLst>
            </p:cNvPr>
            <p:cNvSpPr/>
            <p:nvPr/>
          </p:nvSpPr>
          <p:spPr>
            <a:xfrm>
              <a:off x="3602736" y="3055367"/>
              <a:ext cx="26600" cy="8866"/>
            </a:xfrm>
            <a:custGeom>
              <a:avLst/>
              <a:gdLst>
                <a:gd name="connsiteX0" fmla="*/ 400 w 26600"/>
                <a:gd name="connsiteY0" fmla="*/ 39 h 8866"/>
                <a:gd name="connsiteX1" fmla="*/ 27001 w 26600"/>
                <a:gd name="connsiteY1" fmla="*/ 39 h 8866"/>
                <a:gd name="connsiteX2" fmla="*/ 27001 w 26600"/>
                <a:gd name="connsiteY2" fmla="*/ 8906 h 8866"/>
                <a:gd name="connsiteX3" fmla="*/ 4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0" y="39"/>
                  </a:moveTo>
                  <a:lnTo>
                    <a:pt x="27001" y="39"/>
                  </a:lnTo>
                  <a:lnTo>
                    <a:pt x="27001" y="8906"/>
                  </a:lnTo>
                  <a:lnTo>
                    <a:pt x="4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9" name="Freeform: Shape 818">
              <a:extLst>
                <a:ext uri="{FF2B5EF4-FFF2-40B4-BE49-F238E27FC236}">
                  <a16:creationId xmlns:a16="http://schemas.microsoft.com/office/drawing/2014/main" id="{93221E04-D815-4F4F-A2BE-730EF62F60C3}"/>
                </a:ext>
              </a:extLst>
            </p:cNvPr>
            <p:cNvSpPr/>
            <p:nvPr/>
          </p:nvSpPr>
          <p:spPr>
            <a:xfrm>
              <a:off x="3611603" y="3055367"/>
              <a:ext cx="26600" cy="133003"/>
            </a:xfrm>
            <a:custGeom>
              <a:avLst/>
              <a:gdLst>
                <a:gd name="connsiteX0" fmla="*/ 401 w 26600"/>
                <a:gd name="connsiteY0" fmla="*/ 39 h 133003"/>
                <a:gd name="connsiteX1" fmla="*/ 27002 w 26600"/>
                <a:gd name="connsiteY1" fmla="*/ 39 h 133003"/>
                <a:gd name="connsiteX2" fmla="*/ 27002 w 26600"/>
                <a:gd name="connsiteY2" fmla="*/ 133043 h 133003"/>
                <a:gd name="connsiteX3" fmla="*/ 4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1" y="39"/>
                  </a:moveTo>
                  <a:lnTo>
                    <a:pt x="27002" y="39"/>
                  </a:lnTo>
                  <a:lnTo>
                    <a:pt x="27002" y="133043"/>
                  </a:lnTo>
                  <a:lnTo>
                    <a:pt x="4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0" name="Freeform: Shape 819">
              <a:extLst>
                <a:ext uri="{FF2B5EF4-FFF2-40B4-BE49-F238E27FC236}">
                  <a16:creationId xmlns:a16="http://schemas.microsoft.com/office/drawing/2014/main" id="{E735A39F-F4D5-417C-A26E-B8405E3D7153}"/>
                </a:ext>
              </a:extLst>
            </p:cNvPr>
            <p:cNvSpPr/>
            <p:nvPr/>
          </p:nvSpPr>
          <p:spPr>
            <a:xfrm>
              <a:off x="3611603" y="3055367"/>
              <a:ext cx="26600" cy="8866"/>
            </a:xfrm>
            <a:custGeom>
              <a:avLst/>
              <a:gdLst>
                <a:gd name="connsiteX0" fmla="*/ 401 w 26600"/>
                <a:gd name="connsiteY0" fmla="*/ 39 h 8866"/>
                <a:gd name="connsiteX1" fmla="*/ 27002 w 26600"/>
                <a:gd name="connsiteY1" fmla="*/ 39 h 8866"/>
                <a:gd name="connsiteX2" fmla="*/ 27002 w 26600"/>
                <a:gd name="connsiteY2" fmla="*/ 8906 h 8866"/>
                <a:gd name="connsiteX3" fmla="*/ 4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1" y="39"/>
                  </a:moveTo>
                  <a:lnTo>
                    <a:pt x="27002" y="39"/>
                  </a:lnTo>
                  <a:lnTo>
                    <a:pt x="27002" y="8906"/>
                  </a:lnTo>
                  <a:lnTo>
                    <a:pt x="4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2643E526-16D2-45C7-A4A7-0EF7272D2980}"/>
                </a:ext>
              </a:extLst>
            </p:cNvPr>
            <p:cNvSpPr/>
            <p:nvPr/>
          </p:nvSpPr>
          <p:spPr>
            <a:xfrm>
              <a:off x="3620470" y="3055367"/>
              <a:ext cx="26600" cy="133003"/>
            </a:xfrm>
            <a:custGeom>
              <a:avLst/>
              <a:gdLst>
                <a:gd name="connsiteX0" fmla="*/ 402 w 26600"/>
                <a:gd name="connsiteY0" fmla="*/ 39 h 133003"/>
                <a:gd name="connsiteX1" fmla="*/ 27003 w 26600"/>
                <a:gd name="connsiteY1" fmla="*/ 39 h 133003"/>
                <a:gd name="connsiteX2" fmla="*/ 27003 w 26600"/>
                <a:gd name="connsiteY2" fmla="*/ 133043 h 133003"/>
                <a:gd name="connsiteX3" fmla="*/ 4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2" y="39"/>
                  </a:moveTo>
                  <a:lnTo>
                    <a:pt x="27003" y="39"/>
                  </a:lnTo>
                  <a:lnTo>
                    <a:pt x="27003" y="133043"/>
                  </a:lnTo>
                  <a:lnTo>
                    <a:pt x="4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2" name="Freeform: Shape 821">
              <a:extLst>
                <a:ext uri="{FF2B5EF4-FFF2-40B4-BE49-F238E27FC236}">
                  <a16:creationId xmlns:a16="http://schemas.microsoft.com/office/drawing/2014/main" id="{7095E8FC-75E6-421B-9CE6-70A727C1C1F1}"/>
                </a:ext>
              </a:extLst>
            </p:cNvPr>
            <p:cNvSpPr/>
            <p:nvPr/>
          </p:nvSpPr>
          <p:spPr>
            <a:xfrm>
              <a:off x="3620470" y="3055367"/>
              <a:ext cx="26600" cy="8866"/>
            </a:xfrm>
            <a:custGeom>
              <a:avLst/>
              <a:gdLst>
                <a:gd name="connsiteX0" fmla="*/ 402 w 26600"/>
                <a:gd name="connsiteY0" fmla="*/ 39 h 8866"/>
                <a:gd name="connsiteX1" fmla="*/ 27003 w 26600"/>
                <a:gd name="connsiteY1" fmla="*/ 39 h 8866"/>
                <a:gd name="connsiteX2" fmla="*/ 27003 w 26600"/>
                <a:gd name="connsiteY2" fmla="*/ 8906 h 8866"/>
                <a:gd name="connsiteX3" fmla="*/ 4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2" y="39"/>
                  </a:moveTo>
                  <a:lnTo>
                    <a:pt x="27003" y="39"/>
                  </a:lnTo>
                  <a:lnTo>
                    <a:pt x="27003" y="8906"/>
                  </a:lnTo>
                  <a:lnTo>
                    <a:pt x="4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3" name="Freeform: Shape 822">
              <a:extLst>
                <a:ext uri="{FF2B5EF4-FFF2-40B4-BE49-F238E27FC236}">
                  <a16:creationId xmlns:a16="http://schemas.microsoft.com/office/drawing/2014/main" id="{D20A2C55-CA73-4B46-9828-BBA811983D69}"/>
                </a:ext>
              </a:extLst>
            </p:cNvPr>
            <p:cNvSpPr/>
            <p:nvPr/>
          </p:nvSpPr>
          <p:spPr>
            <a:xfrm>
              <a:off x="3629337" y="3055367"/>
              <a:ext cx="26600" cy="133003"/>
            </a:xfrm>
            <a:custGeom>
              <a:avLst/>
              <a:gdLst>
                <a:gd name="connsiteX0" fmla="*/ 403 w 26600"/>
                <a:gd name="connsiteY0" fmla="*/ 39 h 133003"/>
                <a:gd name="connsiteX1" fmla="*/ 27004 w 26600"/>
                <a:gd name="connsiteY1" fmla="*/ 39 h 133003"/>
                <a:gd name="connsiteX2" fmla="*/ 27004 w 26600"/>
                <a:gd name="connsiteY2" fmla="*/ 133043 h 133003"/>
                <a:gd name="connsiteX3" fmla="*/ 4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3" y="39"/>
                  </a:moveTo>
                  <a:lnTo>
                    <a:pt x="27004" y="39"/>
                  </a:lnTo>
                  <a:lnTo>
                    <a:pt x="27004" y="133043"/>
                  </a:lnTo>
                  <a:lnTo>
                    <a:pt x="4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4" name="Freeform: Shape 823">
              <a:extLst>
                <a:ext uri="{FF2B5EF4-FFF2-40B4-BE49-F238E27FC236}">
                  <a16:creationId xmlns:a16="http://schemas.microsoft.com/office/drawing/2014/main" id="{A6A80D3A-9B24-42DE-BEBE-4B14FBC7CBF2}"/>
                </a:ext>
              </a:extLst>
            </p:cNvPr>
            <p:cNvSpPr/>
            <p:nvPr/>
          </p:nvSpPr>
          <p:spPr>
            <a:xfrm>
              <a:off x="3629337" y="3055367"/>
              <a:ext cx="26600" cy="8866"/>
            </a:xfrm>
            <a:custGeom>
              <a:avLst/>
              <a:gdLst>
                <a:gd name="connsiteX0" fmla="*/ 403 w 26600"/>
                <a:gd name="connsiteY0" fmla="*/ 39 h 8866"/>
                <a:gd name="connsiteX1" fmla="*/ 27004 w 26600"/>
                <a:gd name="connsiteY1" fmla="*/ 39 h 8866"/>
                <a:gd name="connsiteX2" fmla="*/ 27004 w 26600"/>
                <a:gd name="connsiteY2" fmla="*/ 8906 h 8866"/>
                <a:gd name="connsiteX3" fmla="*/ 4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3" y="39"/>
                  </a:moveTo>
                  <a:lnTo>
                    <a:pt x="27004" y="39"/>
                  </a:lnTo>
                  <a:lnTo>
                    <a:pt x="27004" y="8906"/>
                  </a:lnTo>
                  <a:lnTo>
                    <a:pt x="4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5" name="Freeform: Shape 824">
              <a:extLst>
                <a:ext uri="{FF2B5EF4-FFF2-40B4-BE49-F238E27FC236}">
                  <a16:creationId xmlns:a16="http://schemas.microsoft.com/office/drawing/2014/main" id="{0513A575-FF7F-4B17-AAE4-7108A24941F2}"/>
                </a:ext>
              </a:extLst>
            </p:cNvPr>
            <p:cNvSpPr/>
            <p:nvPr/>
          </p:nvSpPr>
          <p:spPr>
            <a:xfrm>
              <a:off x="3638204" y="3055367"/>
              <a:ext cx="26600" cy="133003"/>
            </a:xfrm>
            <a:custGeom>
              <a:avLst/>
              <a:gdLst>
                <a:gd name="connsiteX0" fmla="*/ 404 w 26600"/>
                <a:gd name="connsiteY0" fmla="*/ 39 h 133003"/>
                <a:gd name="connsiteX1" fmla="*/ 27005 w 26600"/>
                <a:gd name="connsiteY1" fmla="*/ 39 h 133003"/>
                <a:gd name="connsiteX2" fmla="*/ 27005 w 26600"/>
                <a:gd name="connsiteY2" fmla="*/ 133043 h 133003"/>
                <a:gd name="connsiteX3" fmla="*/ 4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4" y="39"/>
                  </a:moveTo>
                  <a:lnTo>
                    <a:pt x="27005" y="39"/>
                  </a:lnTo>
                  <a:lnTo>
                    <a:pt x="27005" y="133043"/>
                  </a:lnTo>
                  <a:lnTo>
                    <a:pt x="4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6" name="Freeform: Shape 825">
              <a:extLst>
                <a:ext uri="{FF2B5EF4-FFF2-40B4-BE49-F238E27FC236}">
                  <a16:creationId xmlns:a16="http://schemas.microsoft.com/office/drawing/2014/main" id="{60CCCD61-350D-436D-B05D-E122A9157CF7}"/>
                </a:ext>
              </a:extLst>
            </p:cNvPr>
            <p:cNvSpPr/>
            <p:nvPr/>
          </p:nvSpPr>
          <p:spPr>
            <a:xfrm>
              <a:off x="3638204" y="3055367"/>
              <a:ext cx="26600" cy="8866"/>
            </a:xfrm>
            <a:custGeom>
              <a:avLst/>
              <a:gdLst>
                <a:gd name="connsiteX0" fmla="*/ 404 w 26600"/>
                <a:gd name="connsiteY0" fmla="*/ 39 h 8866"/>
                <a:gd name="connsiteX1" fmla="*/ 27005 w 26600"/>
                <a:gd name="connsiteY1" fmla="*/ 39 h 8866"/>
                <a:gd name="connsiteX2" fmla="*/ 27005 w 26600"/>
                <a:gd name="connsiteY2" fmla="*/ 8906 h 8866"/>
                <a:gd name="connsiteX3" fmla="*/ 4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4" y="39"/>
                  </a:moveTo>
                  <a:lnTo>
                    <a:pt x="27005" y="39"/>
                  </a:lnTo>
                  <a:lnTo>
                    <a:pt x="27005" y="8906"/>
                  </a:lnTo>
                  <a:lnTo>
                    <a:pt x="4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7" name="Freeform: Shape 826">
              <a:extLst>
                <a:ext uri="{FF2B5EF4-FFF2-40B4-BE49-F238E27FC236}">
                  <a16:creationId xmlns:a16="http://schemas.microsoft.com/office/drawing/2014/main" id="{7B55B27F-D392-4802-BE5F-CA8E05CF9E9B}"/>
                </a:ext>
              </a:extLst>
            </p:cNvPr>
            <p:cNvSpPr/>
            <p:nvPr/>
          </p:nvSpPr>
          <p:spPr>
            <a:xfrm>
              <a:off x="3647071" y="3055367"/>
              <a:ext cx="26600" cy="133003"/>
            </a:xfrm>
            <a:custGeom>
              <a:avLst/>
              <a:gdLst>
                <a:gd name="connsiteX0" fmla="*/ 405 w 26600"/>
                <a:gd name="connsiteY0" fmla="*/ 39 h 133003"/>
                <a:gd name="connsiteX1" fmla="*/ 27006 w 26600"/>
                <a:gd name="connsiteY1" fmla="*/ 39 h 133003"/>
                <a:gd name="connsiteX2" fmla="*/ 27006 w 26600"/>
                <a:gd name="connsiteY2" fmla="*/ 133043 h 133003"/>
                <a:gd name="connsiteX3" fmla="*/ 4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5" y="39"/>
                  </a:moveTo>
                  <a:lnTo>
                    <a:pt x="27006" y="39"/>
                  </a:lnTo>
                  <a:lnTo>
                    <a:pt x="27006" y="133043"/>
                  </a:lnTo>
                  <a:lnTo>
                    <a:pt x="4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8" name="Freeform: Shape 827">
              <a:extLst>
                <a:ext uri="{FF2B5EF4-FFF2-40B4-BE49-F238E27FC236}">
                  <a16:creationId xmlns:a16="http://schemas.microsoft.com/office/drawing/2014/main" id="{9C4E228A-B07C-4480-89F3-28453E2BA041}"/>
                </a:ext>
              </a:extLst>
            </p:cNvPr>
            <p:cNvSpPr/>
            <p:nvPr/>
          </p:nvSpPr>
          <p:spPr>
            <a:xfrm>
              <a:off x="3647071" y="3055367"/>
              <a:ext cx="26600" cy="8866"/>
            </a:xfrm>
            <a:custGeom>
              <a:avLst/>
              <a:gdLst>
                <a:gd name="connsiteX0" fmla="*/ 405 w 26600"/>
                <a:gd name="connsiteY0" fmla="*/ 39 h 8866"/>
                <a:gd name="connsiteX1" fmla="*/ 27006 w 26600"/>
                <a:gd name="connsiteY1" fmla="*/ 39 h 8866"/>
                <a:gd name="connsiteX2" fmla="*/ 27006 w 26600"/>
                <a:gd name="connsiteY2" fmla="*/ 8906 h 8866"/>
                <a:gd name="connsiteX3" fmla="*/ 4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5" y="39"/>
                  </a:moveTo>
                  <a:lnTo>
                    <a:pt x="27006" y="39"/>
                  </a:lnTo>
                  <a:lnTo>
                    <a:pt x="27006" y="8906"/>
                  </a:lnTo>
                  <a:lnTo>
                    <a:pt x="4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9" name="Freeform: Shape 828">
              <a:extLst>
                <a:ext uri="{FF2B5EF4-FFF2-40B4-BE49-F238E27FC236}">
                  <a16:creationId xmlns:a16="http://schemas.microsoft.com/office/drawing/2014/main" id="{9E3B1CC0-EDDE-42C1-A7FC-8E9578671FEC}"/>
                </a:ext>
              </a:extLst>
            </p:cNvPr>
            <p:cNvSpPr/>
            <p:nvPr/>
          </p:nvSpPr>
          <p:spPr>
            <a:xfrm>
              <a:off x="3655938" y="3055367"/>
              <a:ext cx="26600" cy="133003"/>
            </a:xfrm>
            <a:custGeom>
              <a:avLst/>
              <a:gdLst>
                <a:gd name="connsiteX0" fmla="*/ 406 w 26600"/>
                <a:gd name="connsiteY0" fmla="*/ 39 h 133003"/>
                <a:gd name="connsiteX1" fmla="*/ 27007 w 26600"/>
                <a:gd name="connsiteY1" fmla="*/ 39 h 133003"/>
                <a:gd name="connsiteX2" fmla="*/ 27007 w 26600"/>
                <a:gd name="connsiteY2" fmla="*/ 133043 h 133003"/>
                <a:gd name="connsiteX3" fmla="*/ 4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6" y="39"/>
                  </a:moveTo>
                  <a:lnTo>
                    <a:pt x="27007" y="39"/>
                  </a:lnTo>
                  <a:lnTo>
                    <a:pt x="27007" y="133043"/>
                  </a:lnTo>
                  <a:lnTo>
                    <a:pt x="4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0" name="Freeform: Shape 829">
              <a:extLst>
                <a:ext uri="{FF2B5EF4-FFF2-40B4-BE49-F238E27FC236}">
                  <a16:creationId xmlns:a16="http://schemas.microsoft.com/office/drawing/2014/main" id="{746D65A0-D8D0-4FE0-9306-7047361B49D0}"/>
                </a:ext>
              </a:extLst>
            </p:cNvPr>
            <p:cNvSpPr/>
            <p:nvPr/>
          </p:nvSpPr>
          <p:spPr>
            <a:xfrm>
              <a:off x="3655938" y="3055367"/>
              <a:ext cx="26600" cy="8866"/>
            </a:xfrm>
            <a:custGeom>
              <a:avLst/>
              <a:gdLst>
                <a:gd name="connsiteX0" fmla="*/ 406 w 26600"/>
                <a:gd name="connsiteY0" fmla="*/ 39 h 8866"/>
                <a:gd name="connsiteX1" fmla="*/ 27007 w 26600"/>
                <a:gd name="connsiteY1" fmla="*/ 39 h 8866"/>
                <a:gd name="connsiteX2" fmla="*/ 27007 w 26600"/>
                <a:gd name="connsiteY2" fmla="*/ 8906 h 8866"/>
                <a:gd name="connsiteX3" fmla="*/ 4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6" y="39"/>
                  </a:moveTo>
                  <a:lnTo>
                    <a:pt x="27007" y="39"/>
                  </a:lnTo>
                  <a:lnTo>
                    <a:pt x="27007" y="8906"/>
                  </a:lnTo>
                  <a:lnTo>
                    <a:pt x="4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1" name="Freeform: Shape 830">
              <a:extLst>
                <a:ext uri="{FF2B5EF4-FFF2-40B4-BE49-F238E27FC236}">
                  <a16:creationId xmlns:a16="http://schemas.microsoft.com/office/drawing/2014/main" id="{CDD6AB47-5BFD-4D00-BDC4-5A899098929C}"/>
                </a:ext>
              </a:extLst>
            </p:cNvPr>
            <p:cNvSpPr/>
            <p:nvPr/>
          </p:nvSpPr>
          <p:spPr>
            <a:xfrm>
              <a:off x="3664804" y="3055367"/>
              <a:ext cx="26600" cy="133003"/>
            </a:xfrm>
            <a:custGeom>
              <a:avLst/>
              <a:gdLst>
                <a:gd name="connsiteX0" fmla="*/ 407 w 26600"/>
                <a:gd name="connsiteY0" fmla="*/ 39 h 133003"/>
                <a:gd name="connsiteX1" fmla="*/ 27008 w 26600"/>
                <a:gd name="connsiteY1" fmla="*/ 39 h 133003"/>
                <a:gd name="connsiteX2" fmla="*/ 27008 w 26600"/>
                <a:gd name="connsiteY2" fmla="*/ 133043 h 133003"/>
                <a:gd name="connsiteX3" fmla="*/ 4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7" y="39"/>
                  </a:moveTo>
                  <a:lnTo>
                    <a:pt x="27008" y="39"/>
                  </a:lnTo>
                  <a:lnTo>
                    <a:pt x="27008" y="133043"/>
                  </a:lnTo>
                  <a:lnTo>
                    <a:pt x="4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2" name="Freeform: Shape 831">
              <a:extLst>
                <a:ext uri="{FF2B5EF4-FFF2-40B4-BE49-F238E27FC236}">
                  <a16:creationId xmlns:a16="http://schemas.microsoft.com/office/drawing/2014/main" id="{D3AD0556-B285-4D7D-836C-7450DCDF9781}"/>
                </a:ext>
              </a:extLst>
            </p:cNvPr>
            <p:cNvSpPr/>
            <p:nvPr/>
          </p:nvSpPr>
          <p:spPr>
            <a:xfrm>
              <a:off x="3664804" y="3055367"/>
              <a:ext cx="26600" cy="8866"/>
            </a:xfrm>
            <a:custGeom>
              <a:avLst/>
              <a:gdLst>
                <a:gd name="connsiteX0" fmla="*/ 407 w 26600"/>
                <a:gd name="connsiteY0" fmla="*/ 39 h 8866"/>
                <a:gd name="connsiteX1" fmla="*/ 27008 w 26600"/>
                <a:gd name="connsiteY1" fmla="*/ 39 h 8866"/>
                <a:gd name="connsiteX2" fmla="*/ 27008 w 26600"/>
                <a:gd name="connsiteY2" fmla="*/ 8906 h 8866"/>
                <a:gd name="connsiteX3" fmla="*/ 4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7" y="39"/>
                  </a:moveTo>
                  <a:lnTo>
                    <a:pt x="27008" y="39"/>
                  </a:lnTo>
                  <a:lnTo>
                    <a:pt x="27008" y="8906"/>
                  </a:lnTo>
                  <a:lnTo>
                    <a:pt x="4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3" name="Freeform: Shape 832">
              <a:extLst>
                <a:ext uri="{FF2B5EF4-FFF2-40B4-BE49-F238E27FC236}">
                  <a16:creationId xmlns:a16="http://schemas.microsoft.com/office/drawing/2014/main" id="{B913231B-4903-4882-B6C2-B88004C00E29}"/>
                </a:ext>
              </a:extLst>
            </p:cNvPr>
            <p:cNvSpPr/>
            <p:nvPr/>
          </p:nvSpPr>
          <p:spPr>
            <a:xfrm>
              <a:off x="3673671" y="3055367"/>
              <a:ext cx="26600" cy="133003"/>
            </a:xfrm>
            <a:custGeom>
              <a:avLst/>
              <a:gdLst>
                <a:gd name="connsiteX0" fmla="*/ 408 w 26600"/>
                <a:gd name="connsiteY0" fmla="*/ 39 h 133003"/>
                <a:gd name="connsiteX1" fmla="*/ 27009 w 26600"/>
                <a:gd name="connsiteY1" fmla="*/ 39 h 133003"/>
                <a:gd name="connsiteX2" fmla="*/ 27009 w 26600"/>
                <a:gd name="connsiteY2" fmla="*/ 133043 h 133003"/>
                <a:gd name="connsiteX3" fmla="*/ 4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8" y="39"/>
                  </a:moveTo>
                  <a:lnTo>
                    <a:pt x="27009" y="39"/>
                  </a:lnTo>
                  <a:lnTo>
                    <a:pt x="27009" y="133043"/>
                  </a:lnTo>
                  <a:lnTo>
                    <a:pt x="4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4" name="Freeform: Shape 833">
              <a:extLst>
                <a:ext uri="{FF2B5EF4-FFF2-40B4-BE49-F238E27FC236}">
                  <a16:creationId xmlns:a16="http://schemas.microsoft.com/office/drawing/2014/main" id="{9D9DB7C9-5968-4E55-8206-1B3F4B233586}"/>
                </a:ext>
              </a:extLst>
            </p:cNvPr>
            <p:cNvSpPr/>
            <p:nvPr/>
          </p:nvSpPr>
          <p:spPr>
            <a:xfrm>
              <a:off x="3673671" y="3055367"/>
              <a:ext cx="26600" cy="8866"/>
            </a:xfrm>
            <a:custGeom>
              <a:avLst/>
              <a:gdLst>
                <a:gd name="connsiteX0" fmla="*/ 408 w 26600"/>
                <a:gd name="connsiteY0" fmla="*/ 39 h 8866"/>
                <a:gd name="connsiteX1" fmla="*/ 27009 w 26600"/>
                <a:gd name="connsiteY1" fmla="*/ 39 h 8866"/>
                <a:gd name="connsiteX2" fmla="*/ 27009 w 26600"/>
                <a:gd name="connsiteY2" fmla="*/ 8906 h 8866"/>
                <a:gd name="connsiteX3" fmla="*/ 4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8" y="39"/>
                  </a:moveTo>
                  <a:lnTo>
                    <a:pt x="27009" y="39"/>
                  </a:lnTo>
                  <a:lnTo>
                    <a:pt x="27009" y="8906"/>
                  </a:lnTo>
                  <a:lnTo>
                    <a:pt x="4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B3A49571-556F-41C4-85E8-CCCDDE4D95AA}"/>
                </a:ext>
              </a:extLst>
            </p:cNvPr>
            <p:cNvSpPr/>
            <p:nvPr/>
          </p:nvSpPr>
          <p:spPr>
            <a:xfrm>
              <a:off x="3682538" y="3055367"/>
              <a:ext cx="26600" cy="133003"/>
            </a:xfrm>
            <a:custGeom>
              <a:avLst/>
              <a:gdLst>
                <a:gd name="connsiteX0" fmla="*/ 409 w 26600"/>
                <a:gd name="connsiteY0" fmla="*/ 39 h 133003"/>
                <a:gd name="connsiteX1" fmla="*/ 27010 w 26600"/>
                <a:gd name="connsiteY1" fmla="*/ 39 h 133003"/>
                <a:gd name="connsiteX2" fmla="*/ 27010 w 26600"/>
                <a:gd name="connsiteY2" fmla="*/ 133043 h 133003"/>
                <a:gd name="connsiteX3" fmla="*/ 4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09" y="39"/>
                  </a:moveTo>
                  <a:lnTo>
                    <a:pt x="27010" y="39"/>
                  </a:lnTo>
                  <a:lnTo>
                    <a:pt x="27010" y="133043"/>
                  </a:lnTo>
                  <a:lnTo>
                    <a:pt x="4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D055A040-9EE5-428F-AEFD-5B4B546B67CE}"/>
                </a:ext>
              </a:extLst>
            </p:cNvPr>
            <p:cNvSpPr/>
            <p:nvPr/>
          </p:nvSpPr>
          <p:spPr>
            <a:xfrm>
              <a:off x="3682538" y="3055367"/>
              <a:ext cx="26600" cy="8866"/>
            </a:xfrm>
            <a:custGeom>
              <a:avLst/>
              <a:gdLst>
                <a:gd name="connsiteX0" fmla="*/ 409 w 26600"/>
                <a:gd name="connsiteY0" fmla="*/ 39 h 8866"/>
                <a:gd name="connsiteX1" fmla="*/ 27010 w 26600"/>
                <a:gd name="connsiteY1" fmla="*/ 39 h 8866"/>
                <a:gd name="connsiteX2" fmla="*/ 27010 w 26600"/>
                <a:gd name="connsiteY2" fmla="*/ 8906 h 8866"/>
                <a:gd name="connsiteX3" fmla="*/ 4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09" y="39"/>
                  </a:moveTo>
                  <a:lnTo>
                    <a:pt x="27010" y="39"/>
                  </a:lnTo>
                  <a:lnTo>
                    <a:pt x="27010" y="8906"/>
                  </a:lnTo>
                  <a:lnTo>
                    <a:pt x="4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id="{F554F3B8-FF9C-4675-A026-01072D0F97AE}"/>
                </a:ext>
              </a:extLst>
            </p:cNvPr>
            <p:cNvSpPr/>
            <p:nvPr/>
          </p:nvSpPr>
          <p:spPr>
            <a:xfrm>
              <a:off x="3691405" y="3055367"/>
              <a:ext cx="26600" cy="133003"/>
            </a:xfrm>
            <a:custGeom>
              <a:avLst/>
              <a:gdLst>
                <a:gd name="connsiteX0" fmla="*/ 410 w 26600"/>
                <a:gd name="connsiteY0" fmla="*/ 39 h 133003"/>
                <a:gd name="connsiteX1" fmla="*/ 27011 w 26600"/>
                <a:gd name="connsiteY1" fmla="*/ 39 h 133003"/>
                <a:gd name="connsiteX2" fmla="*/ 27011 w 26600"/>
                <a:gd name="connsiteY2" fmla="*/ 133043 h 133003"/>
                <a:gd name="connsiteX3" fmla="*/ 4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0" y="39"/>
                  </a:moveTo>
                  <a:lnTo>
                    <a:pt x="27011" y="39"/>
                  </a:lnTo>
                  <a:lnTo>
                    <a:pt x="27011" y="133043"/>
                  </a:lnTo>
                  <a:lnTo>
                    <a:pt x="4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8" name="Freeform: Shape 837">
              <a:extLst>
                <a:ext uri="{FF2B5EF4-FFF2-40B4-BE49-F238E27FC236}">
                  <a16:creationId xmlns:a16="http://schemas.microsoft.com/office/drawing/2014/main" id="{70AFCF81-8829-4C18-A681-E2EA2BE748D3}"/>
                </a:ext>
              </a:extLst>
            </p:cNvPr>
            <p:cNvSpPr/>
            <p:nvPr/>
          </p:nvSpPr>
          <p:spPr>
            <a:xfrm>
              <a:off x="3691405" y="3055367"/>
              <a:ext cx="26600" cy="8866"/>
            </a:xfrm>
            <a:custGeom>
              <a:avLst/>
              <a:gdLst>
                <a:gd name="connsiteX0" fmla="*/ 410 w 26600"/>
                <a:gd name="connsiteY0" fmla="*/ 39 h 8866"/>
                <a:gd name="connsiteX1" fmla="*/ 27011 w 26600"/>
                <a:gd name="connsiteY1" fmla="*/ 39 h 8866"/>
                <a:gd name="connsiteX2" fmla="*/ 27011 w 26600"/>
                <a:gd name="connsiteY2" fmla="*/ 8906 h 8866"/>
                <a:gd name="connsiteX3" fmla="*/ 4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0" y="39"/>
                  </a:moveTo>
                  <a:lnTo>
                    <a:pt x="27011" y="39"/>
                  </a:lnTo>
                  <a:lnTo>
                    <a:pt x="27011" y="8906"/>
                  </a:lnTo>
                  <a:lnTo>
                    <a:pt x="4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9" name="Freeform: Shape 838">
              <a:extLst>
                <a:ext uri="{FF2B5EF4-FFF2-40B4-BE49-F238E27FC236}">
                  <a16:creationId xmlns:a16="http://schemas.microsoft.com/office/drawing/2014/main" id="{2E688B87-223F-4D30-91AC-304C54A8D2B3}"/>
                </a:ext>
              </a:extLst>
            </p:cNvPr>
            <p:cNvSpPr/>
            <p:nvPr/>
          </p:nvSpPr>
          <p:spPr>
            <a:xfrm>
              <a:off x="3700272" y="3055367"/>
              <a:ext cx="26600" cy="133003"/>
            </a:xfrm>
            <a:custGeom>
              <a:avLst/>
              <a:gdLst>
                <a:gd name="connsiteX0" fmla="*/ 411 w 26600"/>
                <a:gd name="connsiteY0" fmla="*/ 39 h 133003"/>
                <a:gd name="connsiteX1" fmla="*/ 27012 w 26600"/>
                <a:gd name="connsiteY1" fmla="*/ 39 h 133003"/>
                <a:gd name="connsiteX2" fmla="*/ 27012 w 26600"/>
                <a:gd name="connsiteY2" fmla="*/ 133043 h 133003"/>
                <a:gd name="connsiteX3" fmla="*/ 4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1" y="39"/>
                  </a:moveTo>
                  <a:lnTo>
                    <a:pt x="27012" y="39"/>
                  </a:lnTo>
                  <a:lnTo>
                    <a:pt x="27012" y="133043"/>
                  </a:lnTo>
                  <a:lnTo>
                    <a:pt x="4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0" name="Freeform: Shape 839">
              <a:extLst>
                <a:ext uri="{FF2B5EF4-FFF2-40B4-BE49-F238E27FC236}">
                  <a16:creationId xmlns:a16="http://schemas.microsoft.com/office/drawing/2014/main" id="{30CE90BC-DBFB-4D3E-A4A1-BDBBDA0318B4}"/>
                </a:ext>
              </a:extLst>
            </p:cNvPr>
            <p:cNvSpPr/>
            <p:nvPr/>
          </p:nvSpPr>
          <p:spPr>
            <a:xfrm>
              <a:off x="3700272" y="3055367"/>
              <a:ext cx="26600" cy="8866"/>
            </a:xfrm>
            <a:custGeom>
              <a:avLst/>
              <a:gdLst>
                <a:gd name="connsiteX0" fmla="*/ 411 w 26600"/>
                <a:gd name="connsiteY0" fmla="*/ 39 h 8866"/>
                <a:gd name="connsiteX1" fmla="*/ 27012 w 26600"/>
                <a:gd name="connsiteY1" fmla="*/ 39 h 8866"/>
                <a:gd name="connsiteX2" fmla="*/ 27012 w 26600"/>
                <a:gd name="connsiteY2" fmla="*/ 8906 h 8866"/>
                <a:gd name="connsiteX3" fmla="*/ 4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1" y="39"/>
                  </a:moveTo>
                  <a:lnTo>
                    <a:pt x="27012" y="39"/>
                  </a:lnTo>
                  <a:lnTo>
                    <a:pt x="27012" y="8906"/>
                  </a:lnTo>
                  <a:lnTo>
                    <a:pt x="4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1" name="Freeform: Shape 840">
              <a:extLst>
                <a:ext uri="{FF2B5EF4-FFF2-40B4-BE49-F238E27FC236}">
                  <a16:creationId xmlns:a16="http://schemas.microsoft.com/office/drawing/2014/main" id="{28CB2EC5-7351-4509-BC28-BF9EEEDFC8B4}"/>
                </a:ext>
              </a:extLst>
            </p:cNvPr>
            <p:cNvSpPr/>
            <p:nvPr/>
          </p:nvSpPr>
          <p:spPr>
            <a:xfrm>
              <a:off x="3709139" y="3055367"/>
              <a:ext cx="26600" cy="133003"/>
            </a:xfrm>
            <a:custGeom>
              <a:avLst/>
              <a:gdLst>
                <a:gd name="connsiteX0" fmla="*/ 412 w 26600"/>
                <a:gd name="connsiteY0" fmla="*/ 39 h 133003"/>
                <a:gd name="connsiteX1" fmla="*/ 27013 w 26600"/>
                <a:gd name="connsiteY1" fmla="*/ 39 h 133003"/>
                <a:gd name="connsiteX2" fmla="*/ 27013 w 26600"/>
                <a:gd name="connsiteY2" fmla="*/ 133043 h 133003"/>
                <a:gd name="connsiteX3" fmla="*/ 4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2" y="39"/>
                  </a:moveTo>
                  <a:lnTo>
                    <a:pt x="27013" y="39"/>
                  </a:lnTo>
                  <a:lnTo>
                    <a:pt x="27013" y="133043"/>
                  </a:lnTo>
                  <a:lnTo>
                    <a:pt x="4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2" name="Freeform: Shape 841">
              <a:extLst>
                <a:ext uri="{FF2B5EF4-FFF2-40B4-BE49-F238E27FC236}">
                  <a16:creationId xmlns:a16="http://schemas.microsoft.com/office/drawing/2014/main" id="{FA96AA7A-1499-4C48-9123-1DB12ACB3D2E}"/>
                </a:ext>
              </a:extLst>
            </p:cNvPr>
            <p:cNvSpPr/>
            <p:nvPr/>
          </p:nvSpPr>
          <p:spPr>
            <a:xfrm>
              <a:off x="3709139" y="3055367"/>
              <a:ext cx="26600" cy="8866"/>
            </a:xfrm>
            <a:custGeom>
              <a:avLst/>
              <a:gdLst>
                <a:gd name="connsiteX0" fmla="*/ 412 w 26600"/>
                <a:gd name="connsiteY0" fmla="*/ 39 h 8866"/>
                <a:gd name="connsiteX1" fmla="*/ 27013 w 26600"/>
                <a:gd name="connsiteY1" fmla="*/ 39 h 8866"/>
                <a:gd name="connsiteX2" fmla="*/ 27013 w 26600"/>
                <a:gd name="connsiteY2" fmla="*/ 8906 h 8866"/>
                <a:gd name="connsiteX3" fmla="*/ 4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2" y="39"/>
                  </a:moveTo>
                  <a:lnTo>
                    <a:pt x="27013" y="39"/>
                  </a:lnTo>
                  <a:lnTo>
                    <a:pt x="27013" y="8906"/>
                  </a:lnTo>
                  <a:lnTo>
                    <a:pt x="4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3" name="Freeform: Shape 842">
              <a:extLst>
                <a:ext uri="{FF2B5EF4-FFF2-40B4-BE49-F238E27FC236}">
                  <a16:creationId xmlns:a16="http://schemas.microsoft.com/office/drawing/2014/main" id="{472146D0-86A8-4DC1-9799-802D2F4665B4}"/>
                </a:ext>
              </a:extLst>
            </p:cNvPr>
            <p:cNvSpPr/>
            <p:nvPr/>
          </p:nvSpPr>
          <p:spPr>
            <a:xfrm>
              <a:off x="3718006" y="3055367"/>
              <a:ext cx="26600" cy="133003"/>
            </a:xfrm>
            <a:custGeom>
              <a:avLst/>
              <a:gdLst>
                <a:gd name="connsiteX0" fmla="*/ 413 w 26600"/>
                <a:gd name="connsiteY0" fmla="*/ 39 h 133003"/>
                <a:gd name="connsiteX1" fmla="*/ 27014 w 26600"/>
                <a:gd name="connsiteY1" fmla="*/ 39 h 133003"/>
                <a:gd name="connsiteX2" fmla="*/ 27014 w 26600"/>
                <a:gd name="connsiteY2" fmla="*/ 133043 h 133003"/>
                <a:gd name="connsiteX3" fmla="*/ 4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3" y="39"/>
                  </a:moveTo>
                  <a:lnTo>
                    <a:pt x="27014" y="39"/>
                  </a:lnTo>
                  <a:lnTo>
                    <a:pt x="27014" y="133043"/>
                  </a:lnTo>
                  <a:lnTo>
                    <a:pt x="4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4" name="Freeform: Shape 843">
              <a:extLst>
                <a:ext uri="{FF2B5EF4-FFF2-40B4-BE49-F238E27FC236}">
                  <a16:creationId xmlns:a16="http://schemas.microsoft.com/office/drawing/2014/main" id="{CEBC50C6-E7A6-4EC6-9DFE-C486DC60DC2A}"/>
                </a:ext>
              </a:extLst>
            </p:cNvPr>
            <p:cNvSpPr/>
            <p:nvPr/>
          </p:nvSpPr>
          <p:spPr>
            <a:xfrm>
              <a:off x="3718006" y="3055367"/>
              <a:ext cx="26600" cy="8866"/>
            </a:xfrm>
            <a:custGeom>
              <a:avLst/>
              <a:gdLst>
                <a:gd name="connsiteX0" fmla="*/ 413 w 26600"/>
                <a:gd name="connsiteY0" fmla="*/ 39 h 8866"/>
                <a:gd name="connsiteX1" fmla="*/ 27014 w 26600"/>
                <a:gd name="connsiteY1" fmla="*/ 39 h 8866"/>
                <a:gd name="connsiteX2" fmla="*/ 27014 w 26600"/>
                <a:gd name="connsiteY2" fmla="*/ 8906 h 8866"/>
                <a:gd name="connsiteX3" fmla="*/ 4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3" y="39"/>
                  </a:moveTo>
                  <a:lnTo>
                    <a:pt x="27014" y="39"/>
                  </a:lnTo>
                  <a:lnTo>
                    <a:pt x="27014" y="8906"/>
                  </a:lnTo>
                  <a:lnTo>
                    <a:pt x="4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5" name="Freeform: Shape 844">
              <a:extLst>
                <a:ext uri="{FF2B5EF4-FFF2-40B4-BE49-F238E27FC236}">
                  <a16:creationId xmlns:a16="http://schemas.microsoft.com/office/drawing/2014/main" id="{9A7B9C27-BBC8-4991-ADC4-D63A00D94E7E}"/>
                </a:ext>
              </a:extLst>
            </p:cNvPr>
            <p:cNvSpPr/>
            <p:nvPr/>
          </p:nvSpPr>
          <p:spPr>
            <a:xfrm>
              <a:off x="3726873" y="3055367"/>
              <a:ext cx="26600" cy="133003"/>
            </a:xfrm>
            <a:custGeom>
              <a:avLst/>
              <a:gdLst>
                <a:gd name="connsiteX0" fmla="*/ 414 w 26600"/>
                <a:gd name="connsiteY0" fmla="*/ 39 h 133003"/>
                <a:gd name="connsiteX1" fmla="*/ 27015 w 26600"/>
                <a:gd name="connsiteY1" fmla="*/ 39 h 133003"/>
                <a:gd name="connsiteX2" fmla="*/ 27015 w 26600"/>
                <a:gd name="connsiteY2" fmla="*/ 133043 h 133003"/>
                <a:gd name="connsiteX3" fmla="*/ 4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4" y="39"/>
                  </a:moveTo>
                  <a:lnTo>
                    <a:pt x="27015" y="39"/>
                  </a:lnTo>
                  <a:lnTo>
                    <a:pt x="27015" y="133043"/>
                  </a:lnTo>
                  <a:lnTo>
                    <a:pt x="4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6" name="Freeform: Shape 845">
              <a:extLst>
                <a:ext uri="{FF2B5EF4-FFF2-40B4-BE49-F238E27FC236}">
                  <a16:creationId xmlns:a16="http://schemas.microsoft.com/office/drawing/2014/main" id="{3E090550-2748-4C93-A2EE-05EDD2EF15F2}"/>
                </a:ext>
              </a:extLst>
            </p:cNvPr>
            <p:cNvSpPr/>
            <p:nvPr/>
          </p:nvSpPr>
          <p:spPr>
            <a:xfrm>
              <a:off x="3726873" y="3055367"/>
              <a:ext cx="26600" cy="8866"/>
            </a:xfrm>
            <a:custGeom>
              <a:avLst/>
              <a:gdLst>
                <a:gd name="connsiteX0" fmla="*/ 414 w 26600"/>
                <a:gd name="connsiteY0" fmla="*/ 39 h 8866"/>
                <a:gd name="connsiteX1" fmla="*/ 27015 w 26600"/>
                <a:gd name="connsiteY1" fmla="*/ 39 h 8866"/>
                <a:gd name="connsiteX2" fmla="*/ 27015 w 26600"/>
                <a:gd name="connsiteY2" fmla="*/ 8906 h 8866"/>
                <a:gd name="connsiteX3" fmla="*/ 4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4" y="39"/>
                  </a:moveTo>
                  <a:lnTo>
                    <a:pt x="27015" y="39"/>
                  </a:lnTo>
                  <a:lnTo>
                    <a:pt x="27015" y="8906"/>
                  </a:lnTo>
                  <a:lnTo>
                    <a:pt x="4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7" name="Freeform: Shape 846">
              <a:extLst>
                <a:ext uri="{FF2B5EF4-FFF2-40B4-BE49-F238E27FC236}">
                  <a16:creationId xmlns:a16="http://schemas.microsoft.com/office/drawing/2014/main" id="{4390CE32-930B-49E8-8A81-BDA03066CF68}"/>
                </a:ext>
              </a:extLst>
            </p:cNvPr>
            <p:cNvSpPr/>
            <p:nvPr/>
          </p:nvSpPr>
          <p:spPr>
            <a:xfrm>
              <a:off x="3735740" y="3055367"/>
              <a:ext cx="26600" cy="133003"/>
            </a:xfrm>
            <a:custGeom>
              <a:avLst/>
              <a:gdLst>
                <a:gd name="connsiteX0" fmla="*/ 415 w 26600"/>
                <a:gd name="connsiteY0" fmla="*/ 39 h 133003"/>
                <a:gd name="connsiteX1" fmla="*/ 27016 w 26600"/>
                <a:gd name="connsiteY1" fmla="*/ 39 h 133003"/>
                <a:gd name="connsiteX2" fmla="*/ 27016 w 26600"/>
                <a:gd name="connsiteY2" fmla="*/ 133043 h 133003"/>
                <a:gd name="connsiteX3" fmla="*/ 4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5" y="39"/>
                  </a:moveTo>
                  <a:lnTo>
                    <a:pt x="27016" y="39"/>
                  </a:lnTo>
                  <a:lnTo>
                    <a:pt x="27016" y="133043"/>
                  </a:lnTo>
                  <a:lnTo>
                    <a:pt x="4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8" name="Freeform: Shape 847">
              <a:extLst>
                <a:ext uri="{FF2B5EF4-FFF2-40B4-BE49-F238E27FC236}">
                  <a16:creationId xmlns:a16="http://schemas.microsoft.com/office/drawing/2014/main" id="{B8353C24-9E0C-410C-9FD0-40E2A72EF309}"/>
                </a:ext>
              </a:extLst>
            </p:cNvPr>
            <p:cNvSpPr/>
            <p:nvPr/>
          </p:nvSpPr>
          <p:spPr>
            <a:xfrm>
              <a:off x="3735740" y="3055367"/>
              <a:ext cx="26600" cy="8866"/>
            </a:xfrm>
            <a:custGeom>
              <a:avLst/>
              <a:gdLst>
                <a:gd name="connsiteX0" fmla="*/ 415 w 26600"/>
                <a:gd name="connsiteY0" fmla="*/ 39 h 8866"/>
                <a:gd name="connsiteX1" fmla="*/ 27016 w 26600"/>
                <a:gd name="connsiteY1" fmla="*/ 39 h 8866"/>
                <a:gd name="connsiteX2" fmla="*/ 27016 w 26600"/>
                <a:gd name="connsiteY2" fmla="*/ 8906 h 8866"/>
                <a:gd name="connsiteX3" fmla="*/ 4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5" y="39"/>
                  </a:moveTo>
                  <a:lnTo>
                    <a:pt x="27016" y="39"/>
                  </a:lnTo>
                  <a:lnTo>
                    <a:pt x="27016" y="8906"/>
                  </a:lnTo>
                  <a:lnTo>
                    <a:pt x="4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9" name="Freeform: Shape 848">
              <a:extLst>
                <a:ext uri="{FF2B5EF4-FFF2-40B4-BE49-F238E27FC236}">
                  <a16:creationId xmlns:a16="http://schemas.microsoft.com/office/drawing/2014/main" id="{3D3F6BC4-AE6E-4279-8BBC-52FA8A46D230}"/>
                </a:ext>
              </a:extLst>
            </p:cNvPr>
            <p:cNvSpPr/>
            <p:nvPr/>
          </p:nvSpPr>
          <p:spPr>
            <a:xfrm>
              <a:off x="3744607" y="3055367"/>
              <a:ext cx="26600" cy="133003"/>
            </a:xfrm>
            <a:custGeom>
              <a:avLst/>
              <a:gdLst>
                <a:gd name="connsiteX0" fmla="*/ 416 w 26600"/>
                <a:gd name="connsiteY0" fmla="*/ 39 h 133003"/>
                <a:gd name="connsiteX1" fmla="*/ 27017 w 26600"/>
                <a:gd name="connsiteY1" fmla="*/ 39 h 133003"/>
                <a:gd name="connsiteX2" fmla="*/ 27017 w 26600"/>
                <a:gd name="connsiteY2" fmla="*/ 133043 h 133003"/>
                <a:gd name="connsiteX3" fmla="*/ 4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6" y="39"/>
                  </a:moveTo>
                  <a:lnTo>
                    <a:pt x="27017" y="39"/>
                  </a:lnTo>
                  <a:lnTo>
                    <a:pt x="27017" y="133043"/>
                  </a:lnTo>
                  <a:lnTo>
                    <a:pt x="4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0" name="Freeform: Shape 849">
              <a:extLst>
                <a:ext uri="{FF2B5EF4-FFF2-40B4-BE49-F238E27FC236}">
                  <a16:creationId xmlns:a16="http://schemas.microsoft.com/office/drawing/2014/main" id="{6D4CEC8F-9CA0-43B4-BC3F-BD2AB2768F56}"/>
                </a:ext>
              </a:extLst>
            </p:cNvPr>
            <p:cNvSpPr/>
            <p:nvPr/>
          </p:nvSpPr>
          <p:spPr>
            <a:xfrm>
              <a:off x="3744607" y="3055367"/>
              <a:ext cx="26600" cy="8866"/>
            </a:xfrm>
            <a:custGeom>
              <a:avLst/>
              <a:gdLst>
                <a:gd name="connsiteX0" fmla="*/ 416 w 26600"/>
                <a:gd name="connsiteY0" fmla="*/ 39 h 8866"/>
                <a:gd name="connsiteX1" fmla="*/ 27017 w 26600"/>
                <a:gd name="connsiteY1" fmla="*/ 39 h 8866"/>
                <a:gd name="connsiteX2" fmla="*/ 27017 w 26600"/>
                <a:gd name="connsiteY2" fmla="*/ 8906 h 8866"/>
                <a:gd name="connsiteX3" fmla="*/ 4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6" y="39"/>
                  </a:moveTo>
                  <a:lnTo>
                    <a:pt x="27017" y="39"/>
                  </a:lnTo>
                  <a:lnTo>
                    <a:pt x="27017" y="8906"/>
                  </a:lnTo>
                  <a:lnTo>
                    <a:pt x="4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1" name="Freeform: Shape 850">
              <a:extLst>
                <a:ext uri="{FF2B5EF4-FFF2-40B4-BE49-F238E27FC236}">
                  <a16:creationId xmlns:a16="http://schemas.microsoft.com/office/drawing/2014/main" id="{BD863A26-DED4-4038-BCA1-93002C7CF2D2}"/>
                </a:ext>
              </a:extLst>
            </p:cNvPr>
            <p:cNvSpPr/>
            <p:nvPr/>
          </p:nvSpPr>
          <p:spPr>
            <a:xfrm>
              <a:off x="3753474" y="3055367"/>
              <a:ext cx="26600" cy="133003"/>
            </a:xfrm>
            <a:custGeom>
              <a:avLst/>
              <a:gdLst>
                <a:gd name="connsiteX0" fmla="*/ 417 w 26600"/>
                <a:gd name="connsiteY0" fmla="*/ 39 h 133003"/>
                <a:gd name="connsiteX1" fmla="*/ 27018 w 26600"/>
                <a:gd name="connsiteY1" fmla="*/ 39 h 133003"/>
                <a:gd name="connsiteX2" fmla="*/ 27018 w 26600"/>
                <a:gd name="connsiteY2" fmla="*/ 133043 h 133003"/>
                <a:gd name="connsiteX3" fmla="*/ 4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7" y="39"/>
                  </a:moveTo>
                  <a:lnTo>
                    <a:pt x="27018" y="39"/>
                  </a:lnTo>
                  <a:lnTo>
                    <a:pt x="27018" y="133043"/>
                  </a:lnTo>
                  <a:lnTo>
                    <a:pt x="4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2" name="Freeform: Shape 851">
              <a:extLst>
                <a:ext uri="{FF2B5EF4-FFF2-40B4-BE49-F238E27FC236}">
                  <a16:creationId xmlns:a16="http://schemas.microsoft.com/office/drawing/2014/main" id="{D3C33AB6-BB2D-4756-BE6C-88A638460937}"/>
                </a:ext>
              </a:extLst>
            </p:cNvPr>
            <p:cNvSpPr/>
            <p:nvPr/>
          </p:nvSpPr>
          <p:spPr>
            <a:xfrm>
              <a:off x="3753474" y="3055367"/>
              <a:ext cx="26600" cy="8866"/>
            </a:xfrm>
            <a:custGeom>
              <a:avLst/>
              <a:gdLst>
                <a:gd name="connsiteX0" fmla="*/ 417 w 26600"/>
                <a:gd name="connsiteY0" fmla="*/ 39 h 8866"/>
                <a:gd name="connsiteX1" fmla="*/ 27018 w 26600"/>
                <a:gd name="connsiteY1" fmla="*/ 39 h 8866"/>
                <a:gd name="connsiteX2" fmla="*/ 27018 w 26600"/>
                <a:gd name="connsiteY2" fmla="*/ 8906 h 8866"/>
                <a:gd name="connsiteX3" fmla="*/ 4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7" y="39"/>
                  </a:moveTo>
                  <a:lnTo>
                    <a:pt x="27018" y="39"/>
                  </a:lnTo>
                  <a:lnTo>
                    <a:pt x="27018" y="8906"/>
                  </a:lnTo>
                  <a:lnTo>
                    <a:pt x="4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3" name="Freeform: Shape 852">
              <a:extLst>
                <a:ext uri="{FF2B5EF4-FFF2-40B4-BE49-F238E27FC236}">
                  <a16:creationId xmlns:a16="http://schemas.microsoft.com/office/drawing/2014/main" id="{29B35001-CACE-49A6-9488-6A51B50A9920}"/>
                </a:ext>
              </a:extLst>
            </p:cNvPr>
            <p:cNvSpPr/>
            <p:nvPr/>
          </p:nvSpPr>
          <p:spPr>
            <a:xfrm>
              <a:off x="3762340" y="3055367"/>
              <a:ext cx="26600" cy="133003"/>
            </a:xfrm>
            <a:custGeom>
              <a:avLst/>
              <a:gdLst>
                <a:gd name="connsiteX0" fmla="*/ 418 w 26600"/>
                <a:gd name="connsiteY0" fmla="*/ 39 h 133003"/>
                <a:gd name="connsiteX1" fmla="*/ 27019 w 26600"/>
                <a:gd name="connsiteY1" fmla="*/ 39 h 133003"/>
                <a:gd name="connsiteX2" fmla="*/ 27019 w 26600"/>
                <a:gd name="connsiteY2" fmla="*/ 133043 h 133003"/>
                <a:gd name="connsiteX3" fmla="*/ 4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8" y="39"/>
                  </a:moveTo>
                  <a:lnTo>
                    <a:pt x="27019" y="39"/>
                  </a:lnTo>
                  <a:lnTo>
                    <a:pt x="27019" y="133043"/>
                  </a:lnTo>
                  <a:lnTo>
                    <a:pt x="4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4" name="Freeform: Shape 853">
              <a:extLst>
                <a:ext uri="{FF2B5EF4-FFF2-40B4-BE49-F238E27FC236}">
                  <a16:creationId xmlns:a16="http://schemas.microsoft.com/office/drawing/2014/main" id="{50DBDCEF-78AF-49CE-AEB6-7E33B67B3735}"/>
                </a:ext>
              </a:extLst>
            </p:cNvPr>
            <p:cNvSpPr/>
            <p:nvPr/>
          </p:nvSpPr>
          <p:spPr>
            <a:xfrm>
              <a:off x="3762340" y="3055367"/>
              <a:ext cx="26600" cy="8866"/>
            </a:xfrm>
            <a:custGeom>
              <a:avLst/>
              <a:gdLst>
                <a:gd name="connsiteX0" fmla="*/ 418 w 26600"/>
                <a:gd name="connsiteY0" fmla="*/ 39 h 8866"/>
                <a:gd name="connsiteX1" fmla="*/ 27019 w 26600"/>
                <a:gd name="connsiteY1" fmla="*/ 39 h 8866"/>
                <a:gd name="connsiteX2" fmla="*/ 27019 w 26600"/>
                <a:gd name="connsiteY2" fmla="*/ 8906 h 8866"/>
                <a:gd name="connsiteX3" fmla="*/ 4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8" y="39"/>
                  </a:moveTo>
                  <a:lnTo>
                    <a:pt x="27019" y="39"/>
                  </a:lnTo>
                  <a:lnTo>
                    <a:pt x="27019" y="8906"/>
                  </a:lnTo>
                  <a:lnTo>
                    <a:pt x="4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5" name="Freeform: Shape 854">
              <a:extLst>
                <a:ext uri="{FF2B5EF4-FFF2-40B4-BE49-F238E27FC236}">
                  <a16:creationId xmlns:a16="http://schemas.microsoft.com/office/drawing/2014/main" id="{DEFEDA8E-AADE-438D-9360-070720C6133D}"/>
                </a:ext>
              </a:extLst>
            </p:cNvPr>
            <p:cNvSpPr/>
            <p:nvPr/>
          </p:nvSpPr>
          <p:spPr>
            <a:xfrm>
              <a:off x="3771207" y="3055367"/>
              <a:ext cx="26600" cy="133003"/>
            </a:xfrm>
            <a:custGeom>
              <a:avLst/>
              <a:gdLst>
                <a:gd name="connsiteX0" fmla="*/ 419 w 26600"/>
                <a:gd name="connsiteY0" fmla="*/ 39 h 133003"/>
                <a:gd name="connsiteX1" fmla="*/ 27020 w 26600"/>
                <a:gd name="connsiteY1" fmla="*/ 39 h 133003"/>
                <a:gd name="connsiteX2" fmla="*/ 27020 w 26600"/>
                <a:gd name="connsiteY2" fmla="*/ 133043 h 133003"/>
                <a:gd name="connsiteX3" fmla="*/ 4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19" y="39"/>
                  </a:moveTo>
                  <a:lnTo>
                    <a:pt x="27020" y="39"/>
                  </a:lnTo>
                  <a:lnTo>
                    <a:pt x="27020" y="133043"/>
                  </a:lnTo>
                  <a:lnTo>
                    <a:pt x="4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6" name="Freeform: Shape 855">
              <a:extLst>
                <a:ext uri="{FF2B5EF4-FFF2-40B4-BE49-F238E27FC236}">
                  <a16:creationId xmlns:a16="http://schemas.microsoft.com/office/drawing/2014/main" id="{8AB56B81-91BD-44B7-BC48-8A2CC316CAE0}"/>
                </a:ext>
              </a:extLst>
            </p:cNvPr>
            <p:cNvSpPr/>
            <p:nvPr/>
          </p:nvSpPr>
          <p:spPr>
            <a:xfrm>
              <a:off x="3771207" y="3055367"/>
              <a:ext cx="26600" cy="8866"/>
            </a:xfrm>
            <a:custGeom>
              <a:avLst/>
              <a:gdLst>
                <a:gd name="connsiteX0" fmla="*/ 419 w 26600"/>
                <a:gd name="connsiteY0" fmla="*/ 39 h 8866"/>
                <a:gd name="connsiteX1" fmla="*/ 27020 w 26600"/>
                <a:gd name="connsiteY1" fmla="*/ 39 h 8866"/>
                <a:gd name="connsiteX2" fmla="*/ 27020 w 26600"/>
                <a:gd name="connsiteY2" fmla="*/ 8906 h 8866"/>
                <a:gd name="connsiteX3" fmla="*/ 4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19" y="39"/>
                  </a:moveTo>
                  <a:lnTo>
                    <a:pt x="27020" y="39"/>
                  </a:lnTo>
                  <a:lnTo>
                    <a:pt x="27020" y="8906"/>
                  </a:lnTo>
                  <a:lnTo>
                    <a:pt x="4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7" name="Freeform: Shape 856">
              <a:extLst>
                <a:ext uri="{FF2B5EF4-FFF2-40B4-BE49-F238E27FC236}">
                  <a16:creationId xmlns:a16="http://schemas.microsoft.com/office/drawing/2014/main" id="{4D84BAA7-66D9-4F86-ACFA-EFF50B81F3C6}"/>
                </a:ext>
              </a:extLst>
            </p:cNvPr>
            <p:cNvSpPr/>
            <p:nvPr/>
          </p:nvSpPr>
          <p:spPr>
            <a:xfrm>
              <a:off x="3780074" y="3055367"/>
              <a:ext cx="26600" cy="133003"/>
            </a:xfrm>
            <a:custGeom>
              <a:avLst/>
              <a:gdLst>
                <a:gd name="connsiteX0" fmla="*/ 420 w 26600"/>
                <a:gd name="connsiteY0" fmla="*/ 39 h 133003"/>
                <a:gd name="connsiteX1" fmla="*/ 27021 w 26600"/>
                <a:gd name="connsiteY1" fmla="*/ 39 h 133003"/>
                <a:gd name="connsiteX2" fmla="*/ 27021 w 26600"/>
                <a:gd name="connsiteY2" fmla="*/ 133043 h 133003"/>
                <a:gd name="connsiteX3" fmla="*/ 4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0" y="39"/>
                  </a:moveTo>
                  <a:lnTo>
                    <a:pt x="27021" y="39"/>
                  </a:lnTo>
                  <a:lnTo>
                    <a:pt x="27021" y="133043"/>
                  </a:lnTo>
                  <a:lnTo>
                    <a:pt x="4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8" name="Freeform: Shape 857">
              <a:extLst>
                <a:ext uri="{FF2B5EF4-FFF2-40B4-BE49-F238E27FC236}">
                  <a16:creationId xmlns:a16="http://schemas.microsoft.com/office/drawing/2014/main" id="{6FCF6D64-4E43-4191-9065-8F4AE0E6FDBC}"/>
                </a:ext>
              </a:extLst>
            </p:cNvPr>
            <p:cNvSpPr/>
            <p:nvPr/>
          </p:nvSpPr>
          <p:spPr>
            <a:xfrm>
              <a:off x="3780074" y="3055367"/>
              <a:ext cx="26600" cy="8866"/>
            </a:xfrm>
            <a:custGeom>
              <a:avLst/>
              <a:gdLst>
                <a:gd name="connsiteX0" fmla="*/ 420 w 26600"/>
                <a:gd name="connsiteY0" fmla="*/ 39 h 8866"/>
                <a:gd name="connsiteX1" fmla="*/ 27021 w 26600"/>
                <a:gd name="connsiteY1" fmla="*/ 39 h 8866"/>
                <a:gd name="connsiteX2" fmla="*/ 27021 w 26600"/>
                <a:gd name="connsiteY2" fmla="*/ 8906 h 8866"/>
                <a:gd name="connsiteX3" fmla="*/ 4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0" y="39"/>
                  </a:moveTo>
                  <a:lnTo>
                    <a:pt x="27021" y="39"/>
                  </a:lnTo>
                  <a:lnTo>
                    <a:pt x="27021" y="8906"/>
                  </a:lnTo>
                  <a:lnTo>
                    <a:pt x="4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9" name="Freeform: Shape 858">
              <a:extLst>
                <a:ext uri="{FF2B5EF4-FFF2-40B4-BE49-F238E27FC236}">
                  <a16:creationId xmlns:a16="http://schemas.microsoft.com/office/drawing/2014/main" id="{1781EE87-00F9-49E8-80DB-95F677823BC9}"/>
                </a:ext>
              </a:extLst>
            </p:cNvPr>
            <p:cNvSpPr/>
            <p:nvPr/>
          </p:nvSpPr>
          <p:spPr>
            <a:xfrm>
              <a:off x="3788941" y="3055367"/>
              <a:ext cx="26600" cy="133003"/>
            </a:xfrm>
            <a:custGeom>
              <a:avLst/>
              <a:gdLst>
                <a:gd name="connsiteX0" fmla="*/ 421 w 26600"/>
                <a:gd name="connsiteY0" fmla="*/ 39 h 133003"/>
                <a:gd name="connsiteX1" fmla="*/ 27022 w 26600"/>
                <a:gd name="connsiteY1" fmla="*/ 39 h 133003"/>
                <a:gd name="connsiteX2" fmla="*/ 27022 w 26600"/>
                <a:gd name="connsiteY2" fmla="*/ 133043 h 133003"/>
                <a:gd name="connsiteX3" fmla="*/ 4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1" y="39"/>
                  </a:moveTo>
                  <a:lnTo>
                    <a:pt x="27022" y="39"/>
                  </a:lnTo>
                  <a:lnTo>
                    <a:pt x="27022" y="133043"/>
                  </a:lnTo>
                  <a:lnTo>
                    <a:pt x="4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0" name="Freeform: Shape 859">
              <a:extLst>
                <a:ext uri="{FF2B5EF4-FFF2-40B4-BE49-F238E27FC236}">
                  <a16:creationId xmlns:a16="http://schemas.microsoft.com/office/drawing/2014/main" id="{5FD609D4-8EDD-48EC-9A9F-616A377791B9}"/>
                </a:ext>
              </a:extLst>
            </p:cNvPr>
            <p:cNvSpPr/>
            <p:nvPr/>
          </p:nvSpPr>
          <p:spPr>
            <a:xfrm>
              <a:off x="3788941" y="3055367"/>
              <a:ext cx="26600" cy="8866"/>
            </a:xfrm>
            <a:custGeom>
              <a:avLst/>
              <a:gdLst>
                <a:gd name="connsiteX0" fmla="*/ 421 w 26600"/>
                <a:gd name="connsiteY0" fmla="*/ 39 h 8866"/>
                <a:gd name="connsiteX1" fmla="*/ 27022 w 26600"/>
                <a:gd name="connsiteY1" fmla="*/ 39 h 8866"/>
                <a:gd name="connsiteX2" fmla="*/ 27022 w 26600"/>
                <a:gd name="connsiteY2" fmla="*/ 8906 h 8866"/>
                <a:gd name="connsiteX3" fmla="*/ 4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1" y="39"/>
                  </a:moveTo>
                  <a:lnTo>
                    <a:pt x="27022" y="39"/>
                  </a:lnTo>
                  <a:lnTo>
                    <a:pt x="27022" y="8906"/>
                  </a:lnTo>
                  <a:lnTo>
                    <a:pt x="4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1" name="Freeform: Shape 860">
              <a:extLst>
                <a:ext uri="{FF2B5EF4-FFF2-40B4-BE49-F238E27FC236}">
                  <a16:creationId xmlns:a16="http://schemas.microsoft.com/office/drawing/2014/main" id="{1C06D261-E506-4116-A4C0-1B6745A3A929}"/>
                </a:ext>
              </a:extLst>
            </p:cNvPr>
            <p:cNvSpPr/>
            <p:nvPr/>
          </p:nvSpPr>
          <p:spPr>
            <a:xfrm>
              <a:off x="3797808" y="3055367"/>
              <a:ext cx="26600" cy="133003"/>
            </a:xfrm>
            <a:custGeom>
              <a:avLst/>
              <a:gdLst>
                <a:gd name="connsiteX0" fmla="*/ 422 w 26600"/>
                <a:gd name="connsiteY0" fmla="*/ 39 h 133003"/>
                <a:gd name="connsiteX1" fmla="*/ 27023 w 26600"/>
                <a:gd name="connsiteY1" fmla="*/ 39 h 133003"/>
                <a:gd name="connsiteX2" fmla="*/ 27023 w 26600"/>
                <a:gd name="connsiteY2" fmla="*/ 133043 h 133003"/>
                <a:gd name="connsiteX3" fmla="*/ 4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2" y="39"/>
                  </a:moveTo>
                  <a:lnTo>
                    <a:pt x="27023" y="39"/>
                  </a:lnTo>
                  <a:lnTo>
                    <a:pt x="27023" y="133043"/>
                  </a:lnTo>
                  <a:lnTo>
                    <a:pt x="4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2" name="Freeform: Shape 861">
              <a:extLst>
                <a:ext uri="{FF2B5EF4-FFF2-40B4-BE49-F238E27FC236}">
                  <a16:creationId xmlns:a16="http://schemas.microsoft.com/office/drawing/2014/main" id="{9CD605E0-86F7-4DCE-B3D9-6FD11BB50902}"/>
                </a:ext>
              </a:extLst>
            </p:cNvPr>
            <p:cNvSpPr/>
            <p:nvPr/>
          </p:nvSpPr>
          <p:spPr>
            <a:xfrm>
              <a:off x="3797808" y="3055367"/>
              <a:ext cx="26600" cy="8866"/>
            </a:xfrm>
            <a:custGeom>
              <a:avLst/>
              <a:gdLst>
                <a:gd name="connsiteX0" fmla="*/ 422 w 26600"/>
                <a:gd name="connsiteY0" fmla="*/ 39 h 8866"/>
                <a:gd name="connsiteX1" fmla="*/ 27023 w 26600"/>
                <a:gd name="connsiteY1" fmla="*/ 39 h 8866"/>
                <a:gd name="connsiteX2" fmla="*/ 27023 w 26600"/>
                <a:gd name="connsiteY2" fmla="*/ 8906 h 8866"/>
                <a:gd name="connsiteX3" fmla="*/ 4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2" y="39"/>
                  </a:moveTo>
                  <a:lnTo>
                    <a:pt x="27023" y="39"/>
                  </a:lnTo>
                  <a:lnTo>
                    <a:pt x="27023" y="8906"/>
                  </a:lnTo>
                  <a:lnTo>
                    <a:pt x="4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7ACA8AC5-D8F5-4225-A407-97532E428A8A}"/>
                </a:ext>
              </a:extLst>
            </p:cNvPr>
            <p:cNvSpPr/>
            <p:nvPr/>
          </p:nvSpPr>
          <p:spPr>
            <a:xfrm>
              <a:off x="3806675" y="3055367"/>
              <a:ext cx="26600" cy="133003"/>
            </a:xfrm>
            <a:custGeom>
              <a:avLst/>
              <a:gdLst>
                <a:gd name="connsiteX0" fmla="*/ 423 w 26600"/>
                <a:gd name="connsiteY0" fmla="*/ 39 h 133003"/>
                <a:gd name="connsiteX1" fmla="*/ 27024 w 26600"/>
                <a:gd name="connsiteY1" fmla="*/ 39 h 133003"/>
                <a:gd name="connsiteX2" fmla="*/ 27024 w 26600"/>
                <a:gd name="connsiteY2" fmla="*/ 133043 h 133003"/>
                <a:gd name="connsiteX3" fmla="*/ 4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3" y="39"/>
                  </a:moveTo>
                  <a:lnTo>
                    <a:pt x="27024" y="39"/>
                  </a:lnTo>
                  <a:lnTo>
                    <a:pt x="27024" y="133043"/>
                  </a:lnTo>
                  <a:lnTo>
                    <a:pt x="4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4" name="Freeform: Shape 863">
              <a:extLst>
                <a:ext uri="{FF2B5EF4-FFF2-40B4-BE49-F238E27FC236}">
                  <a16:creationId xmlns:a16="http://schemas.microsoft.com/office/drawing/2014/main" id="{27F1A001-7B9F-4BE4-883D-D4FE0F4BD7EE}"/>
                </a:ext>
              </a:extLst>
            </p:cNvPr>
            <p:cNvSpPr/>
            <p:nvPr/>
          </p:nvSpPr>
          <p:spPr>
            <a:xfrm>
              <a:off x="3806675" y="3055367"/>
              <a:ext cx="26600" cy="8866"/>
            </a:xfrm>
            <a:custGeom>
              <a:avLst/>
              <a:gdLst>
                <a:gd name="connsiteX0" fmla="*/ 423 w 26600"/>
                <a:gd name="connsiteY0" fmla="*/ 39 h 8866"/>
                <a:gd name="connsiteX1" fmla="*/ 27024 w 26600"/>
                <a:gd name="connsiteY1" fmla="*/ 39 h 8866"/>
                <a:gd name="connsiteX2" fmla="*/ 27024 w 26600"/>
                <a:gd name="connsiteY2" fmla="*/ 8906 h 8866"/>
                <a:gd name="connsiteX3" fmla="*/ 4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3" y="39"/>
                  </a:moveTo>
                  <a:lnTo>
                    <a:pt x="27024" y="39"/>
                  </a:lnTo>
                  <a:lnTo>
                    <a:pt x="27024" y="8906"/>
                  </a:lnTo>
                  <a:lnTo>
                    <a:pt x="4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5" name="Freeform: Shape 864">
              <a:extLst>
                <a:ext uri="{FF2B5EF4-FFF2-40B4-BE49-F238E27FC236}">
                  <a16:creationId xmlns:a16="http://schemas.microsoft.com/office/drawing/2014/main" id="{7A31E145-ED77-44AF-ABE0-6E34DAF8F3E9}"/>
                </a:ext>
              </a:extLst>
            </p:cNvPr>
            <p:cNvSpPr/>
            <p:nvPr/>
          </p:nvSpPr>
          <p:spPr>
            <a:xfrm>
              <a:off x="3815542" y="3055367"/>
              <a:ext cx="26600" cy="133003"/>
            </a:xfrm>
            <a:custGeom>
              <a:avLst/>
              <a:gdLst>
                <a:gd name="connsiteX0" fmla="*/ 424 w 26600"/>
                <a:gd name="connsiteY0" fmla="*/ 39 h 133003"/>
                <a:gd name="connsiteX1" fmla="*/ 27025 w 26600"/>
                <a:gd name="connsiteY1" fmla="*/ 39 h 133003"/>
                <a:gd name="connsiteX2" fmla="*/ 27025 w 26600"/>
                <a:gd name="connsiteY2" fmla="*/ 133043 h 133003"/>
                <a:gd name="connsiteX3" fmla="*/ 4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4" y="39"/>
                  </a:moveTo>
                  <a:lnTo>
                    <a:pt x="27025" y="39"/>
                  </a:lnTo>
                  <a:lnTo>
                    <a:pt x="27025" y="133043"/>
                  </a:lnTo>
                  <a:lnTo>
                    <a:pt x="4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6" name="Freeform: Shape 865">
              <a:extLst>
                <a:ext uri="{FF2B5EF4-FFF2-40B4-BE49-F238E27FC236}">
                  <a16:creationId xmlns:a16="http://schemas.microsoft.com/office/drawing/2014/main" id="{F7836055-B9E3-48EE-84B9-C6C109D6F9EE}"/>
                </a:ext>
              </a:extLst>
            </p:cNvPr>
            <p:cNvSpPr/>
            <p:nvPr/>
          </p:nvSpPr>
          <p:spPr>
            <a:xfrm>
              <a:off x="3815542" y="3055367"/>
              <a:ext cx="26600" cy="8866"/>
            </a:xfrm>
            <a:custGeom>
              <a:avLst/>
              <a:gdLst>
                <a:gd name="connsiteX0" fmla="*/ 424 w 26600"/>
                <a:gd name="connsiteY0" fmla="*/ 39 h 8866"/>
                <a:gd name="connsiteX1" fmla="*/ 27025 w 26600"/>
                <a:gd name="connsiteY1" fmla="*/ 39 h 8866"/>
                <a:gd name="connsiteX2" fmla="*/ 27025 w 26600"/>
                <a:gd name="connsiteY2" fmla="*/ 8906 h 8866"/>
                <a:gd name="connsiteX3" fmla="*/ 4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4" y="39"/>
                  </a:moveTo>
                  <a:lnTo>
                    <a:pt x="27025" y="39"/>
                  </a:lnTo>
                  <a:lnTo>
                    <a:pt x="27025" y="8906"/>
                  </a:lnTo>
                  <a:lnTo>
                    <a:pt x="4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7" name="Freeform: Shape 866">
              <a:extLst>
                <a:ext uri="{FF2B5EF4-FFF2-40B4-BE49-F238E27FC236}">
                  <a16:creationId xmlns:a16="http://schemas.microsoft.com/office/drawing/2014/main" id="{C98B707D-08C4-414A-8E00-AD7C1FA76CA2}"/>
                </a:ext>
              </a:extLst>
            </p:cNvPr>
            <p:cNvSpPr/>
            <p:nvPr/>
          </p:nvSpPr>
          <p:spPr>
            <a:xfrm>
              <a:off x="3824409" y="3055367"/>
              <a:ext cx="26600" cy="133003"/>
            </a:xfrm>
            <a:custGeom>
              <a:avLst/>
              <a:gdLst>
                <a:gd name="connsiteX0" fmla="*/ 425 w 26600"/>
                <a:gd name="connsiteY0" fmla="*/ 39 h 133003"/>
                <a:gd name="connsiteX1" fmla="*/ 27026 w 26600"/>
                <a:gd name="connsiteY1" fmla="*/ 39 h 133003"/>
                <a:gd name="connsiteX2" fmla="*/ 27026 w 26600"/>
                <a:gd name="connsiteY2" fmla="*/ 133043 h 133003"/>
                <a:gd name="connsiteX3" fmla="*/ 4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5" y="39"/>
                  </a:moveTo>
                  <a:lnTo>
                    <a:pt x="27026" y="39"/>
                  </a:lnTo>
                  <a:lnTo>
                    <a:pt x="27026" y="133043"/>
                  </a:lnTo>
                  <a:lnTo>
                    <a:pt x="4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8" name="Freeform: Shape 867">
              <a:extLst>
                <a:ext uri="{FF2B5EF4-FFF2-40B4-BE49-F238E27FC236}">
                  <a16:creationId xmlns:a16="http://schemas.microsoft.com/office/drawing/2014/main" id="{A515F3DC-1F6D-4182-877C-C01BE5B1256A}"/>
                </a:ext>
              </a:extLst>
            </p:cNvPr>
            <p:cNvSpPr/>
            <p:nvPr/>
          </p:nvSpPr>
          <p:spPr>
            <a:xfrm>
              <a:off x="3824409" y="3055367"/>
              <a:ext cx="26600" cy="8866"/>
            </a:xfrm>
            <a:custGeom>
              <a:avLst/>
              <a:gdLst>
                <a:gd name="connsiteX0" fmla="*/ 425 w 26600"/>
                <a:gd name="connsiteY0" fmla="*/ 39 h 8866"/>
                <a:gd name="connsiteX1" fmla="*/ 27026 w 26600"/>
                <a:gd name="connsiteY1" fmla="*/ 39 h 8866"/>
                <a:gd name="connsiteX2" fmla="*/ 27026 w 26600"/>
                <a:gd name="connsiteY2" fmla="*/ 8906 h 8866"/>
                <a:gd name="connsiteX3" fmla="*/ 4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5" y="39"/>
                  </a:moveTo>
                  <a:lnTo>
                    <a:pt x="27026" y="39"/>
                  </a:lnTo>
                  <a:lnTo>
                    <a:pt x="27026" y="8906"/>
                  </a:lnTo>
                  <a:lnTo>
                    <a:pt x="4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9" name="Freeform: Shape 868">
              <a:extLst>
                <a:ext uri="{FF2B5EF4-FFF2-40B4-BE49-F238E27FC236}">
                  <a16:creationId xmlns:a16="http://schemas.microsoft.com/office/drawing/2014/main" id="{7A39EBBC-339B-4F2E-A877-0E5EFFB26AEE}"/>
                </a:ext>
              </a:extLst>
            </p:cNvPr>
            <p:cNvSpPr/>
            <p:nvPr/>
          </p:nvSpPr>
          <p:spPr>
            <a:xfrm>
              <a:off x="3833276" y="3055367"/>
              <a:ext cx="26600" cy="133003"/>
            </a:xfrm>
            <a:custGeom>
              <a:avLst/>
              <a:gdLst>
                <a:gd name="connsiteX0" fmla="*/ 426 w 26600"/>
                <a:gd name="connsiteY0" fmla="*/ 39 h 133003"/>
                <a:gd name="connsiteX1" fmla="*/ 27027 w 26600"/>
                <a:gd name="connsiteY1" fmla="*/ 39 h 133003"/>
                <a:gd name="connsiteX2" fmla="*/ 27027 w 26600"/>
                <a:gd name="connsiteY2" fmla="*/ 133043 h 133003"/>
                <a:gd name="connsiteX3" fmla="*/ 4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6" y="39"/>
                  </a:moveTo>
                  <a:lnTo>
                    <a:pt x="27027" y="39"/>
                  </a:lnTo>
                  <a:lnTo>
                    <a:pt x="27027" y="133043"/>
                  </a:lnTo>
                  <a:lnTo>
                    <a:pt x="4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0" name="Freeform: Shape 869">
              <a:extLst>
                <a:ext uri="{FF2B5EF4-FFF2-40B4-BE49-F238E27FC236}">
                  <a16:creationId xmlns:a16="http://schemas.microsoft.com/office/drawing/2014/main" id="{425E39BC-82E9-4739-A443-28A7BD852B0D}"/>
                </a:ext>
              </a:extLst>
            </p:cNvPr>
            <p:cNvSpPr/>
            <p:nvPr/>
          </p:nvSpPr>
          <p:spPr>
            <a:xfrm>
              <a:off x="3833276" y="3055367"/>
              <a:ext cx="26600" cy="8866"/>
            </a:xfrm>
            <a:custGeom>
              <a:avLst/>
              <a:gdLst>
                <a:gd name="connsiteX0" fmla="*/ 426 w 26600"/>
                <a:gd name="connsiteY0" fmla="*/ 39 h 8866"/>
                <a:gd name="connsiteX1" fmla="*/ 27027 w 26600"/>
                <a:gd name="connsiteY1" fmla="*/ 39 h 8866"/>
                <a:gd name="connsiteX2" fmla="*/ 27027 w 26600"/>
                <a:gd name="connsiteY2" fmla="*/ 8906 h 8866"/>
                <a:gd name="connsiteX3" fmla="*/ 4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6" y="39"/>
                  </a:moveTo>
                  <a:lnTo>
                    <a:pt x="27027" y="39"/>
                  </a:lnTo>
                  <a:lnTo>
                    <a:pt x="27027" y="8906"/>
                  </a:lnTo>
                  <a:lnTo>
                    <a:pt x="4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1" name="Freeform: Shape 870">
              <a:extLst>
                <a:ext uri="{FF2B5EF4-FFF2-40B4-BE49-F238E27FC236}">
                  <a16:creationId xmlns:a16="http://schemas.microsoft.com/office/drawing/2014/main" id="{18A77759-6BE8-481C-92DD-E11A2779764D}"/>
                </a:ext>
              </a:extLst>
            </p:cNvPr>
            <p:cNvSpPr/>
            <p:nvPr/>
          </p:nvSpPr>
          <p:spPr>
            <a:xfrm>
              <a:off x="3842143" y="3055367"/>
              <a:ext cx="26600" cy="133003"/>
            </a:xfrm>
            <a:custGeom>
              <a:avLst/>
              <a:gdLst>
                <a:gd name="connsiteX0" fmla="*/ 427 w 26600"/>
                <a:gd name="connsiteY0" fmla="*/ 39 h 133003"/>
                <a:gd name="connsiteX1" fmla="*/ 27028 w 26600"/>
                <a:gd name="connsiteY1" fmla="*/ 39 h 133003"/>
                <a:gd name="connsiteX2" fmla="*/ 27028 w 26600"/>
                <a:gd name="connsiteY2" fmla="*/ 133043 h 133003"/>
                <a:gd name="connsiteX3" fmla="*/ 4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7" y="39"/>
                  </a:moveTo>
                  <a:lnTo>
                    <a:pt x="27028" y="39"/>
                  </a:lnTo>
                  <a:lnTo>
                    <a:pt x="27028" y="133043"/>
                  </a:lnTo>
                  <a:lnTo>
                    <a:pt x="4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2" name="Freeform: Shape 871">
              <a:extLst>
                <a:ext uri="{FF2B5EF4-FFF2-40B4-BE49-F238E27FC236}">
                  <a16:creationId xmlns:a16="http://schemas.microsoft.com/office/drawing/2014/main" id="{F7828587-BFB1-4E5D-A76A-9B38FD920AB2}"/>
                </a:ext>
              </a:extLst>
            </p:cNvPr>
            <p:cNvSpPr/>
            <p:nvPr/>
          </p:nvSpPr>
          <p:spPr>
            <a:xfrm>
              <a:off x="3842143" y="3055367"/>
              <a:ext cx="26600" cy="8866"/>
            </a:xfrm>
            <a:custGeom>
              <a:avLst/>
              <a:gdLst>
                <a:gd name="connsiteX0" fmla="*/ 427 w 26600"/>
                <a:gd name="connsiteY0" fmla="*/ 39 h 8866"/>
                <a:gd name="connsiteX1" fmla="*/ 27028 w 26600"/>
                <a:gd name="connsiteY1" fmla="*/ 39 h 8866"/>
                <a:gd name="connsiteX2" fmla="*/ 27028 w 26600"/>
                <a:gd name="connsiteY2" fmla="*/ 8906 h 8866"/>
                <a:gd name="connsiteX3" fmla="*/ 4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7" y="39"/>
                  </a:moveTo>
                  <a:lnTo>
                    <a:pt x="27028" y="39"/>
                  </a:lnTo>
                  <a:lnTo>
                    <a:pt x="27028" y="8906"/>
                  </a:lnTo>
                  <a:lnTo>
                    <a:pt x="4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3" name="Freeform: Shape 872">
              <a:extLst>
                <a:ext uri="{FF2B5EF4-FFF2-40B4-BE49-F238E27FC236}">
                  <a16:creationId xmlns:a16="http://schemas.microsoft.com/office/drawing/2014/main" id="{6796AF57-C46B-47BC-9740-719B5216C563}"/>
                </a:ext>
              </a:extLst>
            </p:cNvPr>
            <p:cNvSpPr/>
            <p:nvPr/>
          </p:nvSpPr>
          <p:spPr>
            <a:xfrm>
              <a:off x="3851010" y="3055367"/>
              <a:ext cx="26600" cy="133003"/>
            </a:xfrm>
            <a:custGeom>
              <a:avLst/>
              <a:gdLst>
                <a:gd name="connsiteX0" fmla="*/ 428 w 26600"/>
                <a:gd name="connsiteY0" fmla="*/ 39 h 133003"/>
                <a:gd name="connsiteX1" fmla="*/ 27029 w 26600"/>
                <a:gd name="connsiteY1" fmla="*/ 39 h 133003"/>
                <a:gd name="connsiteX2" fmla="*/ 27029 w 26600"/>
                <a:gd name="connsiteY2" fmla="*/ 133043 h 133003"/>
                <a:gd name="connsiteX3" fmla="*/ 4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8" y="39"/>
                  </a:moveTo>
                  <a:lnTo>
                    <a:pt x="27029" y="39"/>
                  </a:lnTo>
                  <a:lnTo>
                    <a:pt x="27029" y="133043"/>
                  </a:lnTo>
                  <a:lnTo>
                    <a:pt x="4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4" name="Freeform: Shape 873">
              <a:extLst>
                <a:ext uri="{FF2B5EF4-FFF2-40B4-BE49-F238E27FC236}">
                  <a16:creationId xmlns:a16="http://schemas.microsoft.com/office/drawing/2014/main" id="{910BE1EF-5F14-4C50-AB42-DE3EA7842E30}"/>
                </a:ext>
              </a:extLst>
            </p:cNvPr>
            <p:cNvSpPr/>
            <p:nvPr/>
          </p:nvSpPr>
          <p:spPr>
            <a:xfrm>
              <a:off x="3851010" y="3055367"/>
              <a:ext cx="26600" cy="8866"/>
            </a:xfrm>
            <a:custGeom>
              <a:avLst/>
              <a:gdLst>
                <a:gd name="connsiteX0" fmla="*/ 428 w 26600"/>
                <a:gd name="connsiteY0" fmla="*/ 39 h 8866"/>
                <a:gd name="connsiteX1" fmla="*/ 27029 w 26600"/>
                <a:gd name="connsiteY1" fmla="*/ 39 h 8866"/>
                <a:gd name="connsiteX2" fmla="*/ 27029 w 26600"/>
                <a:gd name="connsiteY2" fmla="*/ 8906 h 8866"/>
                <a:gd name="connsiteX3" fmla="*/ 4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8" y="39"/>
                  </a:moveTo>
                  <a:lnTo>
                    <a:pt x="27029" y="39"/>
                  </a:lnTo>
                  <a:lnTo>
                    <a:pt x="27029" y="8906"/>
                  </a:lnTo>
                  <a:lnTo>
                    <a:pt x="4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5" name="Freeform: Shape 874">
              <a:extLst>
                <a:ext uri="{FF2B5EF4-FFF2-40B4-BE49-F238E27FC236}">
                  <a16:creationId xmlns:a16="http://schemas.microsoft.com/office/drawing/2014/main" id="{63617CB0-B23B-460F-8F66-AB4738C63060}"/>
                </a:ext>
              </a:extLst>
            </p:cNvPr>
            <p:cNvSpPr/>
            <p:nvPr/>
          </p:nvSpPr>
          <p:spPr>
            <a:xfrm>
              <a:off x="3859876" y="3055367"/>
              <a:ext cx="26600" cy="133003"/>
            </a:xfrm>
            <a:custGeom>
              <a:avLst/>
              <a:gdLst>
                <a:gd name="connsiteX0" fmla="*/ 429 w 26600"/>
                <a:gd name="connsiteY0" fmla="*/ 39 h 133003"/>
                <a:gd name="connsiteX1" fmla="*/ 27030 w 26600"/>
                <a:gd name="connsiteY1" fmla="*/ 39 h 133003"/>
                <a:gd name="connsiteX2" fmla="*/ 27030 w 26600"/>
                <a:gd name="connsiteY2" fmla="*/ 133043 h 133003"/>
                <a:gd name="connsiteX3" fmla="*/ 4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29" y="39"/>
                  </a:moveTo>
                  <a:lnTo>
                    <a:pt x="27030" y="39"/>
                  </a:lnTo>
                  <a:lnTo>
                    <a:pt x="27030" y="133043"/>
                  </a:lnTo>
                  <a:lnTo>
                    <a:pt x="4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6" name="Freeform: Shape 875">
              <a:extLst>
                <a:ext uri="{FF2B5EF4-FFF2-40B4-BE49-F238E27FC236}">
                  <a16:creationId xmlns:a16="http://schemas.microsoft.com/office/drawing/2014/main" id="{47CF0E84-56E2-437F-B927-C0A46FC94092}"/>
                </a:ext>
              </a:extLst>
            </p:cNvPr>
            <p:cNvSpPr/>
            <p:nvPr/>
          </p:nvSpPr>
          <p:spPr>
            <a:xfrm>
              <a:off x="3859876" y="3055367"/>
              <a:ext cx="26600" cy="8866"/>
            </a:xfrm>
            <a:custGeom>
              <a:avLst/>
              <a:gdLst>
                <a:gd name="connsiteX0" fmla="*/ 429 w 26600"/>
                <a:gd name="connsiteY0" fmla="*/ 39 h 8866"/>
                <a:gd name="connsiteX1" fmla="*/ 27030 w 26600"/>
                <a:gd name="connsiteY1" fmla="*/ 39 h 8866"/>
                <a:gd name="connsiteX2" fmla="*/ 27030 w 26600"/>
                <a:gd name="connsiteY2" fmla="*/ 8906 h 8866"/>
                <a:gd name="connsiteX3" fmla="*/ 4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29" y="39"/>
                  </a:moveTo>
                  <a:lnTo>
                    <a:pt x="27030" y="39"/>
                  </a:lnTo>
                  <a:lnTo>
                    <a:pt x="27030" y="8906"/>
                  </a:lnTo>
                  <a:lnTo>
                    <a:pt x="4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7" name="Freeform: Shape 876">
              <a:extLst>
                <a:ext uri="{FF2B5EF4-FFF2-40B4-BE49-F238E27FC236}">
                  <a16:creationId xmlns:a16="http://schemas.microsoft.com/office/drawing/2014/main" id="{BB620B6F-D09F-4E0F-B6B0-C10F28A678EB}"/>
                </a:ext>
              </a:extLst>
            </p:cNvPr>
            <p:cNvSpPr/>
            <p:nvPr/>
          </p:nvSpPr>
          <p:spPr>
            <a:xfrm>
              <a:off x="3868743" y="3055367"/>
              <a:ext cx="26600" cy="133003"/>
            </a:xfrm>
            <a:custGeom>
              <a:avLst/>
              <a:gdLst>
                <a:gd name="connsiteX0" fmla="*/ 430 w 26600"/>
                <a:gd name="connsiteY0" fmla="*/ 39 h 133003"/>
                <a:gd name="connsiteX1" fmla="*/ 27031 w 26600"/>
                <a:gd name="connsiteY1" fmla="*/ 39 h 133003"/>
                <a:gd name="connsiteX2" fmla="*/ 27031 w 26600"/>
                <a:gd name="connsiteY2" fmla="*/ 133043 h 133003"/>
                <a:gd name="connsiteX3" fmla="*/ 4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0" y="39"/>
                  </a:moveTo>
                  <a:lnTo>
                    <a:pt x="27031" y="39"/>
                  </a:lnTo>
                  <a:lnTo>
                    <a:pt x="27031" y="133043"/>
                  </a:lnTo>
                  <a:lnTo>
                    <a:pt x="4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8" name="Freeform: Shape 877">
              <a:extLst>
                <a:ext uri="{FF2B5EF4-FFF2-40B4-BE49-F238E27FC236}">
                  <a16:creationId xmlns:a16="http://schemas.microsoft.com/office/drawing/2014/main" id="{561A3A79-F2BA-4157-82A5-43E4C0F10656}"/>
                </a:ext>
              </a:extLst>
            </p:cNvPr>
            <p:cNvSpPr/>
            <p:nvPr/>
          </p:nvSpPr>
          <p:spPr>
            <a:xfrm>
              <a:off x="3868743" y="3055367"/>
              <a:ext cx="26600" cy="8866"/>
            </a:xfrm>
            <a:custGeom>
              <a:avLst/>
              <a:gdLst>
                <a:gd name="connsiteX0" fmla="*/ 430 w 26600"/>
                <a:gd name="connsiteY0" fmla="*/ 39 h 8866"/>
                <a:gd name="connsiteX1" fmla="*/ 27031 w 26600"/>
                <a:gd name="connsiteY1" fmla="*/ 39 h 8866"/>
                <a:gd name="connsiteX2" fmla="*/ 27031 w 26600"/>
                <a:gd name="connsiteY2" fmla="*/ 8906 h 8866"/>
                <a:gd name="connsiteX3" fmla="*/ 4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0" y="39"/>
                  </a:moveTo>
                  <a:lnTo>
                    <a:pt x="27031" y="39"/>
                  </a:lnTo>
                  <a:lnTo>
                    <a:pt x="27031" y="8906"/>
                  </a:lnTo>
                  <a:lnTo>
                    <a:pt x="4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9" name="Freeform: Shape 878">
              <a:extLst>
                <a:ext uri="{FF2B5EF4-FFF2-40B4-BE49-F238E27FC236}">
                  <a16:creationId xmlns:a16="http://schemas.microsoft.com/office/drawing/2014/main" id="{977B1F1F-70B0-4BC3-99A0-288529E19C46}"/>
                </a:ext>
              </a:extLst>
            </p:cNvPr>
            <p:cNvSpPr/>
            <p:nvPr/>
          </p:nvSpPr>
          <p:spPr>
            <a:xfrm>
              <a:off x="3877610" y="3055367"/>
              <a:ext cx="26600" cy="133003"/>
            </a:xfrm>
            <a:custGeom>
              <a:avLst/>
              <a:gdLst>
                <a:gd name="connsiteX0" fmla="*/ 431 w 26600"/>
                <a:gd name="connsiteY0" fmla="*/ 39 h 133003"/>
                <a:gd name="connsiteX1" fmla="*/ 27032 w 26600"/>
                <a:gd name="connsiteY1" fmla="*/ 39 h 133003"/>
                <a:gd name="connsiteX2" fmla="*/ 27032 w 26600"/>
                <a:gd name="connsiteY2" fmla="*/ 133043 h 133003"/>
                <a:gd name="connsiteX3" fmla="*/ 4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1" y="39"/>
                  </a:moveTo>
                  <a:lnTo>
                    <a:pt x="27032" y="39"/>
                  </a:lnTo>
                  <a:lnTo>
                    <a:pt x="27032" y="133043"/>
                  </a:lnTo>
                  <a:lnTo>
                    <a:pt x="4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0" name="Freeform: Shape 879">
              <a:extLst>
                <a:ext uri="{FF2B5EF4-FFF2-40B4-BE49-F238E27FC236}">
                  <a16:creationId xmlns:a16="http://schemas.microsoft.com/office/drawing/2014/main" id="{82E94AE4-998A-4925-AC1C-154400FE33F0}"/>
                </a:ext>
              </a:extLst>
            </p:cNvPr>
            <p:cNvSpPr/>
            <p:nvPr/>
          </p:nvSpPr>
          <p:spPr>
            <a:xfrm>
              <a:off x="3877610" y="3055367"/>
              <a:ext cx="26600" cy="8866"/>
            </a:xfrm>
            <a:custGeom>
              <a:avLst/>
              <a:gdLst>
                <a:gd name="connsiteX0" fmla="*/ 431 w 26600"/>
                <a:gd name="connsiteY0" fmla="*/ 39 h 8866"/>
                <a:gd name="connsiteX1" fmla="*/ 27032 w 26600"/>
                <a:gd name="connsiteY1" fmla="*/ 39 h 8866"/>
                <a:gd name="connsiteX2" fmla="*/ 27032 w 26600"/>
                <a:gd name="connsiteY2" fmla="*/ 8906 h 8866"/>
                <a:gd name="connsiteX3" fmla="*/ 4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1" y="39"/>
                  </a:moveTo>
                  <a:lnTo>
                    <a:pt x="27032" y="39"/>
                  </a:lnTo>
                  <a:lnTo>
                    <a:pt x="27032" y="8906"/>
                  </a:lnTo>
                  <a:lnTo>
                    <a:pt x="4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1" name="Freeform: Shape 880">
              <a:extLst>
                <a:ext uri="{FF2B5EF4-FFF2-40B4-BE49-F238E27FC236}">
                  <a16:creationId xmlns:a16="http://schemas.microsoft.com/office/drawing/2014/main" id="{2D21CF87-AE86-425A-A2D4-1BD46DA3CAE9}"/>
                </a:ext>
              </a:extLst>
            </p:cNvPr>
            <p:cNvSpPr/>
            <p:nvPr/>
          </p:nvSpPr>
          <p:spPr>
            <a:xfrm>
              <a:off x="3886477" y="3055367"/>
              <a:ext cx="26600" cy="133003"/>
            </a:xfrm>
            <a:custGeom>
              <a:avLst/>
              <a:gdLst>
                <a:gd name="connsiteX0" fmla="*/ 432 w 26600"/>
                <a:gd name="connsiteY0" fmla="*/ 39 h 133003"/>
                <a:gd name="connsiteX1" fmla="*/ 27033 w 26600"/>
                <a:gd name="connsiteY1" fmla="*/ 39 h 133003"/>
                <a:gd name="connsiteX2" fmla="*/ 27033 w 26600"/>
                <a:gd name="connsiteY2" fmla="*/ 133043 h 133003"/>
                <a:gd name="connsiteX3" fmla="*/ 4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2" y="39"/>
                  </a:moveTo>
                  <a:lnTo>
                    <a:pt x="27033" y="39"/>
                  </a:lnTo>
                  <a:lnTo>
                    <a:pt x="27033" y="133043"/>
                  </a:lnTo>
                  <a:lnTo>
                    <a:pt x="4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2" name="Freeform: Shape 881">
              <a:extLst>
                <a:ext uri="{FF2B5EF4-FFF2-40B4-BE49-F238E27FC236}">
                  <a16:creationId xmlns:a16="http://schemas.microsoft.com/office/drawing/2014/main" id="{C55248DF-D9F9-4826-A687-9B1DD22E426D}"/>
                </a:ext>
              </a:extLst>
            </p:cNvPr>
            <p:cNvSpPr/>
            <p:nvPr/>
          </p:nvSpPr>
          <p:spPr>
            <a:xfrm>
              <a:off x="3886477" y="3055367"/>
              <a:ext cx="26600" cy="8866"/>
            </a:xfrm>
            <a:custGeom>
              <a:avLst/>
              <a:gdLst>
                <a:gd name="connsiteX0" fmla="*/ 432 w 26600"/>
                <a:gd name="connsiteY0" fmla="*/ 39 h 8866"/>
                <a:gd name="connsiteX1" fmla="*/ 27033 w 26600"/>
                <a:gd name="connsiteY1" fmla="*/ 39 h 8866"/>
                <a:gd name="connsiteX2" fmla="*/ 27033 w 26600"/>
                <a:gd name="connsiteY2" fmla="*/ 8906 h 8866"/>
                <a:gd name="connsiteX3" fmla="*/ 4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2" y="39"/>
                  </a:moveTo>
                  <a:lnTo>
                    <a:pt x="27033" y="39"/>
                  </a:lnTo>
                  <a:lnTo>
                    <a:pt x="27033" y="8906"/>
                  </a:lnTo>
                  <a:lnTo>
                    <a:pt x="4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3" name="Freeform: Shape 882">
              <a:extLst>
                <a:ext uri="{FF2B5EF4-FFF2-40B4-BE49-F238E27FC236}">
                  <a16:creationId xmlns:a16="http://schemas.microsoft.com/office/drawing/2014/main" id="{058F16D0-84D7-4FF2-8A57-F70852C43EE9}"/>
                </a:ext>
              </a:extLst>
            </p:cNvPr>
            <p:cNvSpPr/>
            <p:nvPr/>
          </p:nvSpPr>
          <p:spPr>
            <a:xfrm>
              <a:off x="3895344" y="3055367"/>
              <a:ext cx="26600" cy="133003"/>
            </a:xfrm>
            <a:custGeom>
              <a:avLst/>
              <a:gdLst>
                <a:gd name="connsiteX0" fmla="*/ 433 w 26600"/>
                <a:gd name="connsiteY0" fmla="*/ 39 h 133003"/>
                <a:gd name="connsiteX1" fmla="*/ 27034 w 26600"/>
                <a:gd name="connsiteY1" fmla="*/ 39 h 133003"/>
                <a:gd name="connsiteX2" fmla="*/ 27034 w 26600"/>
                <a:gd name="connsiteY2" fmla="*/ 133043 h 133003"/>
                <a:gd name="connsiteX3" fmla="*/ 4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3" y="39"/>
                  </a:moveTo>
                  <a:lnTo>
                    <a:pt x="27034" y="39"/>
                  </a:lnTo>
                  <a:lnTo>
                    <a:pt x="27034" y="133043"/>
                  </a:lnTo>
                  <a:lnTo>
                    <a:pt x="4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4" name="Freeform: Shape 883">
              <a:extLst>
                <a:ext uri="{FF2B5EF4-FFF2-40B4-BE49-F238E27FC236}">
                  <a16:creationId xmlns:a16="http://schemas.microsoft.com/office/drawing/2014/main" id="{8505F603-1696-4B1D-AF55-EC0709464397}"/>
                </a:ext>
              </a:extLst>
            </p:cNvPr>
            <p:cNvSpPr/>
            <p:nvPr/>
          </p:nvSpPr>
          <p:spPr>
            <a:xfrm>
              <a:off x="3895344" y="3055367"/>
              <a:ext cx="26600" cy="8866"/>
            </a:xfrm>
            <a:custGeom>
              <a:avLst/>
              <a:gdLst>
                <a:gd name="connsiteX0" fmla="*/ 433 w 26600"/>
                <a:gd name="connsiteY0" fmla="*/ 39 h 8866"/>
                <a:gd name="connsiteX1" fmla="*/ 27034 w 26600"/>
                <a:gd name="connsiteY1" fmla="*/ 39 h 8866"/>
                <a:gd name="connsiteX2" fmla="*/ 27034 w 26600"/>
                <a:gd name="connsiteY2" fmla="*/ 8906 h 8866"/>
                <a:gd name="connsiteX3" fmla="*/ 4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3" y="39"/>
                  </a:moveTo>
                  <a:lnTo>
                    <a:pt x="27034" y="39"/>
                  </a:lnTo>
                  <a:lnTo>
                    <a:pt x="27034" y="8906"/>
                  </a:lnTo>
                  <a:lnTo>
                    <a:pt x="4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5" name="Freeform: Shape 884">
              <a:extLst>
                <a:ext uri="{FF2B5EF4-FFF2-40B4-BE49-F238E27FC236}">
                  <a16:creationId xmlns:a16="http://schemas.microsoft.com/office/drawing/2014/main" id="{3E444138-FF45-4157-9D15-E21BE440D590}"/>
                </a:ext>
              </a:extLst>
            </p:cNvPr>
            <p:cNvSpPr/>
            <p:nvPr/>
          </p:nvSpPr>
          <p:spPr>
            <a:xfrm>
              <a:off x="3904211" y="3055367"/>
              <a:ext cx="26600" cy="133003"/>
            </a:xfrm>
            <a:custGeom>
              <a:avLst/>
              <a:gdLst>
                <a:gd name="connsiteX0" fmla="*/ 434 w 26600"/>
                <a:gd name="connsiteY0" fmla="*/ 39 h 133003"/>
                <a:gd name="connsiteX1" fmla="*/ 27035 w 26600"/>
                <a:gd name="connsiteY1" fmla="*/ 39 h 133003"/>
                <a:gd name="connsiteX2" fmla="*/ 27035 w 26600"/>
                <a:gd name="connsiteY2" fmla="*/ 133043 h 133003"/>
                <a:gd name="connsiteX3" fmla="*/ 4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4" y="39"/>
                  </a:moveTo>
                  <a:lnTo>
                    <a:pt x="27035" y="39"/>
                  </a:lnTo>
                  <a:lnTo>
                    <a:pt x="27035" y="133043"/>
                  </a:lnTo>
                  <a:lnTo>
                    <a:pt x="4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6" name="Freeform: Shape 885">
              <a:extLst>
                <a:ext uri="{FF2B5EF4-FFF2-40B4-BE49-F238E27FC236}">
                  <a16:creationId xmlns:a16="http://schemas.microsoft.com/office/drawing/2014/main" id="{139236EB-5597-4790-9BD2-4951B5EC2CFA}"/>
                </a:ext>
              </a:extLst>
            </p:cNvPr>
            <p:cNvSpPr/>
            <p:nvPr/>
          </p:nvSpPr>
          <p:spPr>
            <a:xfrm>
              <a:off x="3904211" y="3055367"/>
              <a:ext cx="26600" cy="8866"/>
            </a:xfrm>
            <a:custGeom>
              <a:avLst/>
              <a:gdLst>
                <a:gd name="connsiteX0" fmla="*/ 434 w 26600"/>
                <a:gd name="connsiteY0" fmla="*/ 39 h 8866"/>
                <a:gd name="connsiteX1" fmla="*/ 27035 w 26600"/>
                <a:gd name="connsiteY1" fmla="*/ 39 h 8866"/>
                <a:gd name="connsiteX2" fmla="*/ 27035 w 26600"/>
                <a:gd name="connsiteY2" fmla="*/ 8906 h 8866"/>
                <a:gd name="connsiteX3" fmla="*/ 4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4" y="39"/>
                  </a:moveTo>
                  <a:lnTo>
                    <a:pt x="27035" y="39"/>
                  </a:lnTo>
                  <a:lnTo>
                    <a:pt x="27035" y="8906"/>
                  </a:lnTo>
                  <a:lnTo>
                    <a:pt x="4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7" name="Freeform: Shape 886">
              <a:extLst>
                <a:ext uri="{FF2B5EF4-FFF2-40B4-BE49-F238E27FC236}">
                  <a16:creationId xmlns:a16="http://schemas.microsoft.com/office/drawing/2014/main" id="{C1F3E3D9-3935-4EC5-A954-956A02AC95ED}"/>
                </a:ext>
              </a:extLst>
            </p:cNvPr>
            <p:cNvSpPr/>
            <p:nvPr/>
          </p:nvSpPr>
          <p:spPr>
            <a:xfrm>
              <a:off x="3913078" y="3055367"/>
              <a:ext cx="26600" cy="133003"/>
            </a:xfrm>
            <a:custGeom>
              <a:avLst/>
              <a:gdLst>
                <a:gd name="connsiteX0" fmla="*/ 435 w 26600"/>
                <a:gd name="connsiteY0" fmla="*/ 39 h 133003"/>
                <a:gd name="connsiteX1" fmla="*/ 27036 w 26600"/>
                <a:gd name="connsiteY1" fmla="*/ 39 h 133003"/>
                <a:gd name="connsiteX2" fmla="*/ 27036 w 26600"/>
                <a:gd name="connsiteY2" fmla="*/ 133043 h 133003"/>
                <a:gd name="connsiteX3" fmla="*/ 4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5" y="39"/>
                  </a:moveTo>
                  <a:lnTo>
                    <a:pt x="27036" y="39"/>
                  </a:lnTo>
                  <a:lnTo>
                    <a:pt x="27036" y="133043"/>
                  </a:lnTo>
                  <a:lnTo>
                    <a:pt x="4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8" name="Freeform: Shape 887">
              <a:extLst>
                <a:ext uri="{FF2B5EF4-FFF2-40B4-BE49-F238E27FC236}">
                  <a16:creationId xmlns:a16="http://schemas.microsoft.com/office/drawing/2014/main" id="{BBF67948-1C1B-4E3E-9641-02CF315125B1}"/>
                </a:ext>
              </a:extLst>
            </p:cNvPr>
            <p:cNvSpPr/>
            <p:nvPr/>
          </p:nvSpPr>
          <p:spPr>
            <a:xfrm>
              <a:off x="3913078" y="3055367"/>
              <a:ext cx="26600" cy="8866"/>
            </a:xfrm>
            <a:custGeom>
              <a:avLst/>
              <a:gdLst>
                <a:gd name="connsiteX0" fmla="*/ 435 w 26600"/>
                <a:gd name="connsiteY0" fmla="*/ 39 h 8866"/>
                <a:gd name="connsiteX1" fmla="*/ 27036 w 26600"/>
                <a:gd name="connsiteY1" fmla="*/ 39 h 8866"/>
                <a:gd name="connsiteX2" fmla="*/ 27036 w 26600"/>
                <a:gd name="connsiteY2" fmla="*/ 8906 h 8866"/>
                <a:gd name="connsiteX3" fmla="*/ 4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5" y="39"/>
                  </a:moveTo>
                  <a:lnTo>
                    <a:pt x="27036" y="39"/>
                  </a:lnTo>
                  <a:lnTo>
                    <a:pt x="27036" y="8906"/>
                  </a:lnTo>
                  <a:lnTo>
                    <a:pt x="4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9" name="Freeform: Shape 888">
              <a:extLst>
                <a:ext uri="{FF2B5EF4-FFF2-40B4-BE49-F238E27FC236}">
                  <a16:creationId xmlns:a16="http://schemas.microsoft.com/office/drawing/2014/main" id="{33047C2E-138F-44FF-AD4F-0C90F6DE8879}"/>
                </a:ext>
              </a:extLst>
            </p:cNvPr>
            <p:cNvSpPr/>
            <p:nvPr/>
          </p:nvSpPr>
          <p:spPr>
            <a:xfrm>
              <a:off x="3921945" y="3055367"/>
              <a:ext cx="26600" cy="133003"/>
            </a:xfrm>
            <a:custGeom>
              <a:avLst/>
              <a:gdLst>
                <a:gd name="connsiteX0" fmla="*/ 436 w 26600"/>
                <a:gd name="connsiteY0" fmla="*/ 39 h 133003"/>
                <a:gd name="connsiteX1" fmla="*/ 27037 w 26600"/>
                <a:gd name="connsiteY1" fmla="*/ 39 h 133003"/>
                <a:gd name="connsiteX2" fmla="*/ 27037 w 26600"/>
                <a:gd name="connsiteY2" fmla="*/ 133043 h 133003"/>
                <a:gd name="connsiteX3" fmla="*/ 4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6" y="39"/>
                  </a:moveTo>
                  <a:lnTo>
                    <a:pt x="27037" y="39"/>
                  </a:lnTo>
                  <a:lnTo>
                    <a:pt x="27037" y="133043"/>
                  </a:lnTo>
                  <a:lnTo>
                    <a:pt x="4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0" name="Freeform: Shape 889">
              <a:extLst>
                <a:ext uri="{FF2B5EF4-FFF2-40B4-BE49-F238E27FC236}">
                  <a16:creationId xmlns:a16="http://schemas.microsoft.com/office/drawing/2014/main" id="{76F4556E-2906-4BFB-A559-8CC16704E87D}"/>
                </a:ext>
              </a:extLst>
            </p:cNvPr>
            <p:cNvSpPr/>
            <p:nvPr/>
          </p:nvSpPr>
          <p:spPr>
            <a:xfrm>
              <a:off x="3921945" y="3055367"/>
              <a:ext cx="26600" cy="8866"/>
            </a:xfrm>
            <a:custGeom>
              <a:avLst/>
              <a:gdLst>
                <a:gd name="connsiteX0" fmla="*/ 436 w 26600"/>
                <a:gd name="connsiteY0" fmla="*/ 39 h 8866"/>
                <a:gd name="connsiteX1" fmla="*/ 27037 w 26600"/>
                <a:gd name="connsiteY1" fmla="*/ 39 h 8866"/>
                <a:gd name="connsiteX2" fmla="*/ 27037 w 26600"/>
                <a:gd name="connsiteY2" fmla="*/ 8906 h 8866"/>
                <a:gd name="connsiteX3" fmla="*/ 4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6" y="39"/>
                  </a:moveTo>
                  <a:lnTo>
                    <a:pt x="27037" y="39"/>
                  </a:lnTo>
                  <a:lnTo>
                    <a:pt x="27037" y="8906"/>
                  </a:lnTo>
                  <a:lnTo>
                    <a:pt x="4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1" name="Freeform: Shape 890">
              <a:extLst>
                <a:ext uri="{FF2B5EF4-FFF2-40B4-BE49-F238E27FC236}">
                  <a16:creationId xmlns:a16="http://schemas.microsoft.com/office/drawing/2014/main" id="{D4CB8D46-178E-4775-9949-9C65838A42CC}"/>
                </a:ext>
              </a:extLst>
            </p:cNvPr>
            <p:cNvSpPr/>
            <p:nvPr/>
          </p:nvSpPr>
          <p:spPr>
            <a:xfrm>
              <a:off x="3930812" y="3055367"/>
              <a:ext cx="26600" cy="133003"/>
            </a:xfrm>
            <a:custGeom>
              <a:avLst/>
              <a:gdLst>
                <a:gd name="connsiteX0" fmla="*/ 437 w 26600"/>
                <a:gd name="connsiteY0" fmla="*/ 39 h 133003"/>
                <a:gd name="connsiteX1" fmla="*/ 27038 w 26600"/>
                <a:gd name="connsiteY1" fmla="*/ 39 h 133003"/>
                <a:gd name="connsiteX2" fmla="*/ 27038 w 26600"/>
                <a:gd name="connsiteY2" fmla="*/ 133043 h 133003"/>
                <a:gd name="connsiteX3" fmla="*/ 4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7" y="39"/>
                  </a:moveTo>
                  <a:lnTo>
                    <a:pt x="27038" y="39"/>
                  </a:lnTo>
                  <a:lnTo>
                    <a:pt x="27038" y="133043"/>
                  </a:lnTo>
                  <a:lnTo>
                    <a:pt x="4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2" name="Freeform: Shape 891">
              <a:extLst>
                <a:ext uri="{FF2B5EF4-FFF2-40B4-BE49-F238E27FC236}">
                  <a16:creationId xmlns:a16="http://schemas.microsoft.com/office/drawing/2014/main" id="{F518ABF8-882A-4EAE-B516-DF7D470E4292}"/>
                </a:ext>
              </a:extLst>
            </p:cNvPr>
            <p:cNvSpPr/>
            <p:nvPr/>
          </p:nvSpPr>
          <p:spPr>
            <a:xfrm>
              <a:off x="3930812" y="3055367"/>
              <a:ext cx="26600" cy="8866"/>
            </a:xfrm>
            <a:custGeom>
              <a:avLst/>
              <a:gdLst>
                <a:gd name="connsiteX0" fmla="*/ 437 w 26600"/>
                <a:gd name="connsiteY0" fmla="*/ 39 h 8866"/>
                <a:gd name="connsiteX1" fmla="*/ 27038 w 26600"/>
                <a:gd name="connsiteY1" fmla="*/ 39 h 8866"/>
                <a:gd name="connsiteX2" fmla="*/ 27038 w 26600"/>
                <a:gd name="connsiteY2" fmla="*/ 8906 h 8866"/>
                <a:gd name="connsiteX3" fmla="*/ 4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7" y="39"/>
                  </a:moveTo>
                  <a:lnTo>
                    <a:pt x="27038" y="39"/>
                  </a:lnTo>
                  <a:lnTo>
                    <a:pt x="27038" y="8906"/>
                  </a:lnTo>
                  <a:lnTo>
                    <a:pt x="4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892">
              <a:extLst>
                <a:ext uri="{FF2B5EF4-FFF2-40B4-BE49-F238E27FC236}">
                  <a16:creationId xmlns:a16="http://schemas.microsoft.com/office/drawing/2014/main" id="{49AFBBEC-6E82-448D-A7B9-1B2C5967DAB0}"/>
                </a:ext>
              </a:extLst>
            </p:cNvPr>
            <p:cNvSpPr/>
            <p:nvPr/>
          </p:nvSpPr>
          <p:spPr>
            <a:xfrm>
              <a:off x="3939679" y="3055367"/>
              <a:ext cx="26600" cy="133003"/>
            </a:xfrm>
            <a:custGeom>
              <a:avLst/>
              <a:gdLst>
                <a:gd name="connsiteX0" fmla="*/ 438 w 26600"/>
                <a:gd name="connsiteY0" fmla="*/ 39 h 133003"/>
                <a:gd name="connsiteX1" fmla="*/ 27039 w 26600"/>
                <a:gd name="connsiteY1" fmla="*/ 39 h 133003"/>
                <a:gd name="connsiteX2" fmla="*/ 27039 w 26600"/>
                <a:gd name="connsiteY2" fmla="*/ 133043 h 133003"/>
                <a:gd name="connsiteX3" fmla="*/ 4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8" y="39"/>
                  </a:moveTo>
                  <a:lnTo>
                    <a:pt x="27039" y="39"/>
                  </a:lnTo>
                  <a:lnTo>
                    <a:pt x="27039" y="133043"/>
                  </a:lnTo>
                  <a:lnTo>
                    <a:pt x="4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893">
              <a:extLst>
                <a:ext uri="{FF2B5EF4-FFF2-40B4-BE49-F238E27FC236}">
                  <a16:creationId xmlns:a16="http://schemas.microsoft.com/office/drawing/2014/main" id="{2EFBB7D1-B334-4955-9A3E-787EF6C56C73}"/>
                </a:ext>
              </a:extLst>
            </p:cNvPr>
            <p:cNvSpPr/>
            <p:nvPr/>
          </p:nvSpPr>
          <p:spPr>
            <a:xfrm>
              <a:off x="3939679" y="3055367"/>
              <a:ext cx="26600" cy="8866"/>
            </a:xfrm>
            <a:custGeom>
              <a:avLst/>
              <a:gdLst>
                <a:gd name="connsiteX0" fmla="*/ 438 w 26600"/>
                <a:gd name="connsiteY0" fmla="*/ 39 h 8866"/>
                <a:gd name="connsiteX1" fmla="*/ 27039 w 26600"/>
                <a:gd name="connsiteY1" fmla="*/ 39 h 8866"/>
                <a:gd name="connsiteX2" fmla="*/ 27039 w 26600"/>
                <a:gd name="connsiteY2" fmla="*/ 8906 h 8866"/>
                <a:gd name="connsiteX3" fmla="*/ 4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8" y="39"/>
                  </a:moveTo>
                  <a:lnTo>
                    <a:pt x="27039" y="39"/>
                  </a:lnTo>
                  <a:lnTo>
                    <a:pt x="27039" y="8906"/>
                  </a:lnTo>
                  <a:lnTo>
                    <a:pt x="4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894">
              <a:extLst>
                <a:ext uri="{FF2B5EF4-FFF2-40B4-BE49-F238E27FC236}">
                  <a16:creationId xmlns:a16="http://schemas.microsoft.com/office/drawing/2014/main" id="{C81377A3-F90C-48C9-80A2-C716951DA1F5}"/>
                </a:ext>
              </a:extLst>
            </p:cNvPr>
            <p:cNvSpPr/>
            <p:nvPr/>
          </p:nvSpPr>
          <p:spPr>
            <a:xfrm>
              <a:off x="3948546" y="3055367"/>
              <a:ext cx="26600" cy="133003"/>
            </a:xfrm>
            <a:custGeom>
              <a:avLst/>
              <a:gdLst>
                <a:gd name="connsiteX0" fmla="*/ 439 w 26600"/>
                <a:gd name="connsiteY0" fmla="*/ 39 h 133003"/>
                <a:gd name="connsiteX1" fmla="*/ 27040 w 26600"/>
                <a:gd name="connsiteY1" fmla="*/ 39 h 133003"/>
                <a:gd name="connsiteX2" fmla="*/ 27040 w 26600"/>
                <a:gd name="connsiteY2" fmla="*/ 133043 h 133003"/>
                <a:gd name="connsiteX3" fmla="*/ 4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39" y="39"/>
                  </a:moveTo>
                  <a:lnTo>
                    <a:pt x="27040" y="39"/>
                  </a:lnTo>
                  <a:lnTo>
                    <a:pt x="27040" y="133043"/>
                  </a:lnTo>
                  <a:lnTo>
                    <a:pt x="4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895">
              <a:extLst>
                <a:ext uri="{FF2B5EF4-FFF2-40B4-BE49-F238E27FC236}">
                  <a16:creationId xmlns:a16="http://schemas.microsoft.com/office/drawing/2014/main" id="{EDE0820D-5D0D-465A-BC50-641126FD90A8}"/>
                </a:ext>
              </a:extLst>
            </p:cNvPr>
            <p:cNvSpPr/>
            <p:nvPr/>
          </p:nvSpPr>
          <p:spPr>
            <a:xfrm>
              <a:off x="3948546" y="3055367"/>
              <a:ext cx="26600" cy="8866"/>
            </a:xfrm>
            <a:custGeom>
              <a:avLst/>
              <a:gdLst>
                <a:gd name="connsiteX0" fmla="*/ 439 w 26600"/>
                <a:gd name="connsiteY0" fmla="*/ 39 h 8866"/>
                <a:gd name="connsiteX1" fmla="*/ 27040 w 26600"/>
                <a:gd name="connsiteY1" fmla="*/ 39 h 8866"/>
                <a:gd name="connsiteX2" fmla="*/ 27040 w 26600"/>
                <a:gd name="connsiteY2" fmla="*/ 8906 h 8866"/>
                <a:gd name="connsiteX3" fmla="*/ 4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39" y="39"/>
                  </a:moveTo>
                  <a:lnTo>
                    <a:pt x="27040" y="39"/>
                  </a:lnTo>
                  <a:lnTo>
                    <a:pt x="27040" y="8906"/>
                  </a:lnTo>
                  <a:lnTo>
                    <a:pt x="4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7" name="Freeform: Shape 896">
              <a:extLst>
                <a:ext uri="{FF2B5EF4-FFF2-40B4-BE49-F238E27FC236}">
                  <a16:creationId xmlns:a16="http://schemas.microsoft.com/office/drawing/2014/main" id="{C494A01D-399F-4A30-90F1-720E94E00A5F}"/>
                </a:ext>
              </a:extLst>
            </p:cNvPr>
            <p:cNvSpPr/>
            <p:nvPr/>
          </p:nvSpPr>
          <p:spPr>
            <a:xfrm>
              <a:off x="3957412" y="3055367"/>
              <a:ext cx="26600" cy="133003"/>
            </a:xfrm>
            <a:custGeom>
              <a:avLst/>
              <a:gdLst>
                <a:gd name="connsiteX0" fmla="*/ 440 w 26600"/>
                <a:gd name="connsiteY0" fmla="*/ 39 h 133003"/>
                <a:gd name="connsiteX1" fmla="*/ 27041 w 26600"/>
                <a:gd name="connsiteY1" fmla="*/ 39 h 133003"/>
                <a:gd name="connsiteX2" fmla="*/ 27041 w 26600"/>
                <a:gd name="connsiteY2" fmla="*/ 133043 h 133003"/>
                <a:gd name="connsiteX3" fmla="*/ 4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0" y="39"/>
                  </a:moveTo>
                  <a:lnTo>
                    <a:pt x="27041" y="39"/>
                  </a:lnTo>
                  <a:lnTo>
                    <a:pt x="27041" y="133043"/>
                  </a:lnTo>
                  <a:lnTo>
                    <a:pt x="4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8" name="Freeform: Shape 897">
              <a:extLst>
                <a:ext uri="{FF2B5EF4-FFF2-40B4-BE49-F238E27FC236}">
                  <a16:creationId xmlns:a16="http://schemas.microsoft.com/office/drawing/2014/main" id="{A0AC0E81-6D60-4A4B-B3A6-7B085125ED99}"/>
                </a:ext>
              </a:extLst>
            </p:cNvPr>
            <p:cNvSpPr/>
            <p:nvPr/>
          </p:nvSpPr>
          <p:spPr>
            <a:xfrm>
              <a:off x="3957412" y="3055367"/>
              <a:ext cx="26600" cy="8866"/>
            </a:xfrm>
            <a:custGeom>
              <a:avLst/>
              <a:gdLst>
                <a:gd name="connsiteX0" fmla="*/ 440 w 26600"/>
                <a:gd name="connsiteY0" fmla="*/ 39 h 8866"/>
                <a:gd name="connsiteX1" fmla="*/ 27041 w 26600"/>
                <a:gd name="connsiteY1" fmla="*/ 39 h 8866"/>
                <a:gd name="connsiteX2" fmla="*/ 27041 w 26600"/>
                <a:gd name="connsiteY2" fmla="*/ 8906 h 8866"/>
                <a:gd name="connsiteX3" fmla="*/ 4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0" y="39"/>
                  </a:moveTo>
                  <a:lnTo>
                    <a:pt x="27041" y="39"/>
                  </a:lnTo>
                  <a:lnTo>
                    <a:pt x="27041" y="8906"/>
                  </a:lnTo>
                  <a:lnTo>
                    <a:pt x="4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9" name="Freeform: Shape 898">
              <a:extLst>
                <a:ext uri="{FF2B5EF4-FFF2-40B4-BE49-F238E27FC236}">
                  <a16:creationId xmlns:a16="http://schemas.microsoft.com/office/drawing/2014/main" id="{15A667F6-B7F1-47FB-96DC-CE641C99E0CC}"/>
                </a:ext>
              </a:extLst>
            </p:cNvPr>
            <p:cNvSpPr/>
            <p:nvPr/>
          </p:nvSpPr>
          <p:spPr>
            <a:xfrm>
              <a:off x="3966279" y="3055367"/>
              <a:ext cx="26600" cy="133003"/>
            </a:xfrm>
            <a:custGeom>
              <a:avLst/>
              <a:gdLst>
                <a:gd name="connsiteX0" fmla="*/ 441 w 26600"/>
                <a:gd name="connsiteY0" fmla="*/ 39 h 133003"/>
                <a:gd name="connsiteX1" fmla="*/ 27042 w 26600"/>
                <a:gd name="connsiteY1" fmla="*/ 39 h 133003"/>
                <a:gd name="connsiteX2" fmla="*/ 27042 w 26600"/>
                <a:gd name="connsiteY2" fmla="*/ 133043 h 133003"/>
                <a:gd name="connsiteX3" fmla="*/ 4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1" y="39"/>
                  </a:moveTo>
                  <a:lnTo>
                    <a:pt x="27042" y="39"/>
                  </a:lnTo>
                  <a:lnTo>
                    <a:pt x="27042" y="133043"/>
                  </a:lnTo>
                  <a:lnTo>
                    <a:pt x="4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0" name="Freeform: Shape 899">
              <a:extLst>
                <a:ext uri="{FF2B5EF4-FFF2-40B4-BE49-F238E27FC236}">
                  <a16:creationId xmlns:a16="http://schemas.microsoft.com/office/drawing/2014/main" id="{5AAC923F-B01F-4BFB-AA9B-9E734422EB81}"/>
                </a:ext>
              </a:extLst>
            </p:cNvPr>
            <p:cNvSpPr/>
            <p:nvPr/>
          </p:nvSpPr>
          <p:spPr>
            <a:xfrm>
              <a:off x="3966279" y="3055367"/>
              <a:ext cx="26600" cy="8866"/>
            </a:xfrm>
            <a:custGeom>
              <a:avLst/>
              <a:gdLst>
                <a:gd name="connsiteX0" fmla="*/ 441 w 26600"/>
                <a:gd name="connsiteY0" fmla="*/ 39 h 8866"/>
                <a:gd name="connsiteX1" fmla="*/ 27042 w 26600"/>
                <a:gd name="connsiteY1" fmla="*/ 39 h 8866"/>
                <a:gd name="connsiteX2" fmla="*/ 27042 w 26600"/>
                <a:gd name="connsiteY2" fmla="*/ 8906 h 8866"/>
                <a:gd name="connsiteX3" fmla="*/ 4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1" y="39"/>
                  </a:moveTo>
                  <a:lnTo>
                    <a:pt x="27042" y="39"/>
                  </a:lnTo>
                  <a:lnTo>
                    <a:pt x="27042" y="8906"/>
                  </a:lnTo>
                  <a:lnTo>
                    <a:pt x="4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id="{75672FAA-0F5C-4567-B696-A1B7F7C90DD1}"/>
                </a:ext>
              </a:extLst>
            </p:cNvPr>
            <p:cNvSpPr/>
            <p:nvPr/>
          </p:nvSpPr>
          <p:spPr>
            <a:xfrm>
              <a:off x="3975146" y="3055367"/>
              <a:ext cx="26600" cy="133003"/>
            </a:xfrm>
            <a:custGeom>
              <a:avLst/>
              <a:gdLst>
                <a:gd name="connsiteX0" fmla="*/ 442 w 26600"/>
                <a:gd name="connsiteY0" fmla="*/ 39 h 133003"/>
                <a:gd name="connsiteX1" fmla="*/ 27043 w 26600"/>
                <a:gd name="connsiteY1" fmla="*/ 39 h 133003"/>
                <a:gd name="connsiteX2" fmla="*/ 27043 w 26600"/>
                <a:gd name="connsiteY2" fmla="*/ 133043 h 133003"/>
                <a:gd name="connsiteX3" fmla="*/ 4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2" y="39"/>
                  </a:moveTo>
                  <a:lnTo>
                    <a:pt x="27043" y="39"/>
                  </a:lnTo>
                  <a:lnTo>
                    <a:pt x="27043" y="133043"/>
                  </a:lnTo>
                  <a:lnTo>
                    <a:pt x="4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id="{218F30E9-4CBA-42F5-A8AF-F79EFCD8B733}"/>
                </a:ext>
              </a:extLst>
            </p:cNvPr>
            <p:cNvSpPr/>
            <p:nvPr/>
          </p:nvSpPr>
          <p:spPr>
            <a:xfrm>
              <a:off x="3975146" y="3055367"/>
              <a:ext cx="26600" cy="8866"/>
            </a:xfrm>
            <a:custGeom>
              <a:avLst/>
              <a:gdLst>
                <a:gd name="connsiteX0" fmla="*/ 442 w 26600"/>
                <a:gd name="connsiteY0" fmla="*/ 39 h 8866"/>
                <a:gd name="connsiteX1" fmla="*/ 27043 w 26600"/>
                <a:gd name="connsiteY1" fmla="*/ 39 h 8866"/>
                <a:gd name="connsiteX2" fmla="*/ 27043 w 26600"/>
                <a:gd name="connsiteY2" fmla="*/ 8906 h 8866"/>
                <a:gd name="connsiteX3" fmla="*/ 4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2" y="39"/>
                  </a:moveTo>
                  <a:lnTo>
                    <a:pt x="27043" y="39"/>
                  </a:lnTo>
                  <a:lnTo>
                    <a:pt x="27043" y="8906"/>
                  </a:lnTo>
                  <a:lnTo>
                    <a:pt x="4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id="{BD8ABA1A-9761-403D-9382-20E0B3379A48}"/>
                </a:ext>
              </a:extLst>
            </p:cNvPr>
            <p:cNvSpPr/>
            <p:nvPr/>
          </p:nvSpPr>
          <p:spPr>
            <a:xfrm>
              <a:off x="3984013" y="3055367"/>
              <a:ext cx="26600" cy="133003"/>
            </a:xfrm>
            <a:custGeom>
              <a:avLst/>
              <a:gdLst>
                <a:gd name="connsiteX0" fmla="*/ 443 w 26600"/>
                <a:gd name="connsiteY0" fmla="*/ 39 h 133003"/>
                <a:gd name="connsiteX1" fmla="*/ 27044 w 26600"/>
                <a:gd name="connsiteY1" fmla="*/ 39 h 133003"/>
                <a:gd name="connsiteX2" fmla="*/ 27044 w 26600"/>
                <a:gd name="connsiteY2" fmla="*/ 133043 h 133003"/>
                <a:gd name="connsiteX3" fmla="*/ 4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3" y="39"/>
                  </a:moveTo>
                  <a:lnTo>
                    <a:pt x="27044" y="39"/>
                  </a:lnTo>
                  <a:lnTo>
                    <a:pt x="27044" y="133043"/>
                  </a:lnTo>
                  <a:lnTo>
                    <a:pt x="4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id="{C2B69653-589B-4557-B636-6BD7E37A889A}"/>
                </a:ext>
              </a:extLst>
            </p:cNvPr>
            <p:cNvSpPr/>
            <p:nvPr/>
          </p:nvSpPr>
          <p:spPr>
            <a:xfrm>
              <a:off x="3984013" y="3055367"/>
              <a:ext cx="26600" cy="8866"/>
            </a:xfrm>
            <a:custGeom>
              <a:avLst/>
              <a:gdLst>
                <a:gd name="connsiteX0" fmla="*/ 443 w 26600"/>
                <a:gd name="connsiteY0" fmla="*/ 39 h 8866"/>
                <a:gd name="connsiteX1" fmla="*/ 27044 w 26600"/>
                <a:gd name="connsiteY1" fmla="*/ 39 h 8866"/>
                <a:gd name="connsiteX2" fmla="*/ 27044 w 26600"/>
                <a:gd name="connsiteY2" fmla="*/ 8906 h 8866"/>
                <a:gd name="connsiteX3" fmla="*/ 4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3" y="39"/>
                  </a:moveTo>
                  <a:lnTo>
                    <a:pt x="27044" y="39"/>
                  </a:lnTo>
                  <a:lnTo>
                    <a:pt x="27044" y="8906"/>
                  </a:lnTo>
                  <a:lnTo>
                    <a:pt x="4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5" name="Freeform: Shape 904">
              <a:extLst>
                <a:ext uri="{FF2B5EF4-FFF2-40B4-BE49-F238E27FC236}">
                  <a16:creationId xmlns:a16="http://schemas.microsoft.com/office/drawing/2014/main" id="{20E89965-1177-4C7B-86A5-2E5A56388522}"/>
                </a:ext>
              </a:extLst>
            </p:cNvPr>
            <p:cNvSpPr/>
            <p:nvPr/>
          </p:nvSpPr>
          <p:spPr>
            <a:xfrm>
              <a:off x="3992880" y="3055367"/>
              <a:ext cx="26600" cy="133003"/>
            </a:xfrm>
            <a:custGeom>
              <a:avLst/>
              <a:gdLst>
                <a:gd name="connsiteX0" fmla="*/ 444 w 26600"/>
                <a:gd name="connsiteY0" fmla="*/ 39 h 133003"/>
                <a:gd name="connsiteX1" fmla="*/ 27045 w 26600"/>
                <a:gd name="connsiteY1" fmla="*/ 39 h 133003"/>
                <a:gd name="connsiteX2" fmla="*/ 27045 w 26600"/>
                <a:gd name="connsiteY2" fmla="*/ 133043 h 133003"/>
                <a:gd name="connsiteX3" fmla="*/ 4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4" y="39"/>
                  </a:moveTo>
                  <a:lnTo>
                    <a:pt x="27045" y="39"/>
                  </a:lnTo>
                  <a:lnTo>
                    <a:pt x="27045" y="133043"/>
                  </a:lnTo>
                  <a:lnTo>
                    <a:pt x="4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6" name="Freeform: Shape 905">
              <a:extLst>
                <a:ext uri="{FF2B5EF4-FFF2-40B4-BE49-F238E27FC236}">
                  <a16:creationId xmlns:a16="http://schemas.microsoft.com/office/drawing/2014/main" id="{E952A71F-9853-4970-8B47-0EDDADF3F899}"/>
                </a:ext>
              </a:extLst>
            </p:cNvPr>
            <p:cNvSpPr/>
            <p:nvPr/>
          </p:nvSpPr>
          <p:spPr>
            <a:xfrm>
              <a:off x="3992880" y="3055367"/>
              <a:ext cx="26600" cy="8866"/>
            </a:xfrm>
            <a:custGeom>
              <a:avLst/>
              <a:gdLst>
                <a:gd name="connsiteX0" fmla="*/ 444 w 26600"/>
                <a:gd name="connsiteY0" fmla="*/ 39 h 8866"/>
                <a:gd name="connsiteX1" fmla="*/ 27045 w 26600"/>
                <a:gd name="connsiteY1" fmla="*/ 39 h 8866"/>
                <a:gd name="connsiteX2" fmla="*/ 27045 w 26600"/>
                <a:gd name="connsiteY2" fmla="*/ 8906 h 8866"/>
                <a:gd name="connsiteX3" fmla="*/ 4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4" y="39"/>
                  </a:moveTo>
                  <a:lnTo>
                    <a:pt x="27045" y="39"/>
                  </a:lnTo>
                  <a:lnTo>
                    <a:pt x="27045" y="8906"/>
                  </a:lnTo>
                  <a:lnTo>
                    <a:pt x="4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7" name="Freeform: Shape 906">
              <a:extLst>
                <a:ext uri="{FF2B5EF4-FFF2-40B4-BE49-F238E27FC236}">
                  <a16:creationId xmlns:a16="http://schemas.microsoft.com/office/drawing/2014/main" id="{801A08C0-B712-4FB5-AE68-AC11A36C69F7}"/>
                </a:ext>
              </a:extLst>
            </p:cNvPr>
            <p:cNvSpPr/>
            <p:nvPr/>
          </p:nvSpPr>
          <p:spPr>
            <a:xfrm>
              <a:off x="4001747" y="3055367"/>
              <a:ext cx="26600" cy="133003"/>
            </a:xfrm>
            <a:custGeom>
              <a:avLst/>
              <a:gdLst>
                <a:gd name="connsiteX0" fmla="*/ 445 w 26600"/>
                <a:gd name="connsiteY0" fmla="*/ 39 h 133003"/>
                <a:gd name="connsiteX1" fmla="*/ 27046 w 26600"/>
                <a:gd name="connsiteY1" fmla="*/ 39 h 133003"/>
                <a:gd name="connsiteX2" fmla="*/ 27046 w 26600"/>
                <a:gd name="connsiteY2" fmla="*/ 133043 h 133003"/>
                <a:gd name="connsiteX3" fmla="*/ 4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5" y="39"/>
                  </a:moveTo>
                  <a:lnTo>
                    <a:pt x="27046" y="39"/>
                  </a:lnTo>
                  <a:lnTo>
                    <a:pt x="27046" y="133043"/>
                  </a:lnTo>
                  <a:lnTo>
                    <a:pt x="4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8" name="Freeform: Shape 907">
              <a:extLst>
                <a:ext uri="{FF2B5EF4-FFF2-40B4-BE49-F238E27FC236}">
                  <a16:creationId xmlns:a16="http://schemas.microsoft.com/office/drawing/2014/main" id="{4EA218C5-D8C4-4A16-8786-633C3D9B56F0}"/>
                </a:ext>
              </a:extLst>
            </p:cNvPr>
            <p:cNvSpPr/>
            <p:nvPr/>
          </p:nvSpPr>
          <p:spPr>
            <a:xfrm>
              <a:off x="4001747" y="3055367"/>
              <a:ext cx="26600" cy="8866"/>
            </a:xfrm>
            <a:custGeom>
              <a:avLst/>
              <a:gdLst>
                <a:gd name="connsiteX0" fmla="*/ 445 w 26600"/>
                <a:gd name="connsiteY0" fmla="*/ 39 h 8866"/>
                <a:gd name="connsiteX1" fmla="*/ 27046 w 26600"/>
                <a:gd name="connsiteY1" fmla="*/ 39 h 8866"/>
                <a:gd name="connsiteX2" fmla="*/ 27046 w 26600"/>
                <a:gd name="connsiteY2" fmla="*/ 8906 h 8866"/>
                <a:gd name="connsiteX3" fmla="*/ 4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5" y="39"/>
                  </a:moveTo>
                  <a:lnTo>
                    <a:pt x="27046" y="39"/>
                  </a:lnTo>
                  <a:lnTo>
                    <a:pt x="27046" y="8906"/>
                  </a:lnTo>
                  <a:lnTo>
                    <a:pt x="4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9" name="Freeform: Shape 908">
              <a:extLst>
                <a:ext uri="{FF2B5EF4-FFF2-40B4-BE49-F238E27FC236}">
                  <a16:creationId xmlns:a16="http://schemas.microsoft.com/office/drawing/2014/main" id="{21F409DB-B3F5-4907-BD6F-4C8DCCA41C06}"/>
                </a:ext>
              </a:extLst>
            </p:cNvPr>
            <p:cNvSpPr/>
            <p:nvPr/>
          </p:nvSpPr>
          <p:spPr>
            <a:xfrm>
              <a:off x="4010614" y="3064234"/>
              <a:ext cx="26600" cy="124136"/>
            </a:xfrm>
            <a:custGeom>
              <a:avLst/>
              <a:gdLst>
                <a:gd name="connsiteX0" fmla="*/ 446 w 26600"/>
                <a:gd name="connsiteY0" fmla="*/ 40 h 124136"/>
                <a:gd name="connsiteX1" fmla="*/ 27047 w 26600"/>
                <a:gd name="connsiteY1" fmla="*/ 40 h 124136"/>
                <a:gd name="connsiteX2" fmla="*/ 27047 w 26600"/>
                <a:gd name="connsiteY2" fmla="*/ 124177 h 124136"/>
                <a:gd name="connsiteX3" fmla="*/ 446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446" y="40"/>
                  </a:moveTo>
                  <a:lnTo>
                    <a:pt x="27047" y="40"/>
                  </a:lnTo>
                  <a:lnTo>
                    <a:pt x="27047" y="124177"/>
                  </a:lnTo>
                  <a:lnTo>
                    <a:pt x="446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0" name="Freeform: Shape 909">
              <a:extLst>
                <a:ext uri="{FF2B5EF4-FFF2-40B4-BE49-F238E27FC236}">
                  <a16:creationId xmlns:a16="http://schemas.microsoft.com/office/drawing/2014/main" id="{B7D9A9A0-87D9-4794-B8E5-F13DA5440F9B}"/>
                </a:ext>
              </a:extLst>
            </p:cNvPr>
            <p:cNvSpPr/>
            <p:nvPr/>
          </p:nvSpPr>
          <p:spPr>
            <a:xfrm>
              <a:off x="4010614" y="3064234"/>
              <a:ext cx="26600" cy="8866"/>
            </a:xfrm>
            <a:custGeom>
              <a:avLst/>
              <a:gdLst>
                <a:gd name="connsiteX0" fmla="*/ 446 w 26600"/>
                <a:gd name="connsiteY0" fmla="*/ 40 h 8866"/>
                <a:gd name="connsiteX1" fmla="*/ 27047 w 26600"/>
                <a:gd name="connsiteY1" fmla="*/ 40 h 8866"/>
                <a:gd name="connsiteX2" fmla="*/ 27047 w 26600"/>
                <a:gd name="connsiteY2" fmla="*/ 8907 h 8866"/>
                <a:gd name="connsiteX3" fmla="*/ 446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6" y="40"/>
                  </a:moveTo>
                  <a:lnTo>
                    <a:pt x="27047" y="40"/>
                  </a:lnTo>
                  <a:lnTo>
                    <a:pt x="27047" y="8907"/>
                  </a:lnTo>
                  <a:lnTo>
                    <a:pt x="446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1" name="Freeform: Shape 910">
              <a:extLst>
                <a:ext uri="{FF2B5EF4-FFF2-40B4-BE49-F238E27FC236}">
                  <a16:creationId xmlns:a16="http://schemas.microsoft.com/office/drawing/2014/main" id="{554A717C-C687-486D-9F2F-2B5ADD9D2F3F}"/>
                </a:ext>
              </a:extLst>
            </p:cNvPr>
            <p:cNvSpPr/>
            <p:nvPr/>
          </p:nvSpPr>
          <p:spPr>
            <a:xfrm>
              <a:off x="4019481" y="3055367"/>
              <a:ext cx="26600" cy="133003"/>
            </a:xfrm>
            <a:custGeom>
              <a:avLst/>
              <a:gdLst>
                <a:gd name="connsiteX0" fmla="*/ 447 w 26600"/>
                <a:gd name="connsiteY0" fmla="*/ 39 h 133003"/>
                <a:gd name="connsiteX1" fmla="*/ 27048 w 26600"/>
                <a:gd name="connsiteY1" fmla="*/ 39 h 133003"/>
                <a:gd name="connsiteX2" fmla="*/ 27048 w 26600"/>
                <a:gd name="connsiteY2" fmla="*/ 133043 h 133003"/>
                <a:gd name="connsiteX3" fmla="*/ 4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7" y="39"/>
                  </a:moveTo>
                  <a:lnTo>
                    <a:pt x="27048" y="39"/>
                  </a:lnTo>
                  <a:lnTo>
                    <a:pt x="27048" y="133043"/>
                  </a:lnTo>
                  <a:lnTo>
                    <a:pt x="4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2" name="Freeform: Shape 911">
              <a:extLst>
                <a:ext uri="{FF2B5EF4-FFF2-40B4-BE49-F238E27FC236}">
                  <a16:creationId xmlns:a16="http://schemas.microsoft.com/office/drawing/2014/main" id="{85DE263F-D683-46E7-AEA1-D7FFC0D730FB}"/>
                </a:ext>
              </a:extLst>
            </p:cNvPr>
            <p:cNvSpPr/>
            <p:nvPr/>
          </p:nvSpPr>
          <p:spPr>
            <a:xfrm>
              <a:off x="4019481" y="3055367"/>
              <a:ext cx="26600" cy="8866"/>
            </a:xfrm>
            <a:custGeom>
              <a:avLst/>
              <a:gdLst>
                <a:gd name="connsiteX0" fmla="*/ 447 w 26600"/>
                <a:gd name="connsiteY0" fmla="*/ 39 h 8866"/>
                <a:gd name="connsiteX1" fmla="*/ 27048 w 26600"/>
                <a:gd name="connsiteY1" fmla="*/ 39 h 8866"/>
                <a:gd name="connsiteX2" fmla="*/ 27048 w 26600"/>
                <a:gd name="connsiteY2" fmla="*/ 8906 h 8866"/>
                <a:gd name="connsiteX3" fmla="*/ 4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7" y="39"/>
                  </a:moveTo>
                  <a:lnTo>
                    <a:pt x="27048" y="39"/>
                  </a:lnTo>
                  <a:lnTo>
                    <a:pt x="27048" y="8906"/>
                  </a:lnTo>
                  <a:lnTo>
                    <a:pt x="4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3" name="Freeform: Shape 912">
              <a:extLst>
                <a:ext uri="{FF2B5EF4-FFF2-40B4-BE49-F238E27FC236}">
                  <a16:creationId xmlns:a16="http://schemas.microsoft.com/office/drawing/2014/main" id="{ADB437DC-ED9A-4BF5-8CD7-48D0DD3AEB71}"/>
                </a:ext>
              </a:extLst>
            </p:cNvPr>
            <p:cNvSpPr/>
            <p:nvPr/>
          </p:nvSpPr>
          <p:spPr>
            <a:xfrm>
              <a:off x="4028348" y="3055367"/>
              <a:ext cx="26600" cy="133003"/>
            </a:xfrm>
            <a:custGeom>
              <a:avLst/>
              <a:gdLst>
                <a:gd name="connsiteX0" fmla="*/ 448 w 26600"/>
                <a:gd name="connsiteY0" fmla="*/ 39 h 133003"/>
                <a:gd name="connsiteX1" fmla="*/ 27049 w 26600"/>
                <a:gd name="connsiteY1" fmla="*/ 39 h 133003"/>
                <a:gd name="connsiteX2" fmla="*/ 27049 w 26600"/>
                <a:gd name="connsiteY2" fmla="*/ 133043 h 133003"/>
                <a:gd name="connsiteX3" fmla="*/ 4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8" y="39"/>
                  </a:moveTo>
                  <a:lnTo>
                    <a:pt x="27049" y="39"/>
                  </a:lnTo>
                  <a:lnTo>
                    <a:pt x="27049" y="133043"/>
                  </a:lnTo>
                  <a:lnTo>
                    <a:pt x="4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4" name="Freeform: Shape 913">
              <a:extLst>
                <a:ext uri="{FF2B5EF4-FFF2-40B4-BE49-F238E27FC236}">
                  <a16:creationId xmlns:a16="http://schemas.microsoft.com/office/drawing/2014/main" id="{919D8D4F-E08B-4731-95EF-8B69981C5EDF}"/>
                </a:ext>
              </a:extLst>
            </p:cNvPr>
            <p:cNvSpPr/>
            <p:nvPr/>
          </p:nvSpPr>
          <p:spPr>
            <a:xfrm>
              <a:off x="4028348" y="3055367"/>
              <a:ext cx="26600" cy="8866"/>
            </a:xfrm>
            <a:custGeom>
              <a:avLst/>
              <a:gdLst>
                <a:gd name="connsiteX0" fmla="*/ 448 w 26600"/>
                <a:gd name="connsiteY0" fmla="*/ 39 h 8866"/>
                <a:gd name="connsiteX1" fmla="*/ 27049 w 26600"/>
                <a:gd name="connsiteY1" fmla="*/ 39 h 8866"/>
                <a:gd name="connsiteX2" fmla="*/ 27049 w 26600"/>
                <a:gd name="connsiteY2" fmla="*/ 8906 h 8866"/>
                <a:gd name="connsiteX3" fmla="*/ 4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8" y="39"/>
                  </a:moveTo>
                  <a:lnTo>
                    <a:pt x="27049" y="39"/>
                  </a:lnTo>
                  <a:lnTo>
                    <a:pt x="27049" y="8906"/>
                  </a:lnTo>
                  <a:lnTo>
                    <a:pt x="4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5" name="Freeform: Shape 914">
              <a:extLst>
                <a:ext uri="{FF2B5EF4-FFF2-40B4-BE49-F238E27FC236}">
                  <a16:creationId xmlns:a16="http://schemas.microsoft.com/office/drawing/2014/main" id="{AD30DFF2-E2D6-47E1-AE6B-A73D5CAEBB28}"/>
                </a:ext>
              </a:extLst>
            </p:cNvPr>
            <p:cNvSpPr/>
            <p:nvPr/>
          </p:nvSpPr>
          <p:spPr>
            <a:xfrm>
              <a:off x="4037215" y="3055367"/>
              <a:ext cx="26600" cy="133003"/>
            </a:xfrm>
            <a:custGeom>
              <a:avLst/>
              <a:gdLst>
                <a:gd name="connsiteX0" fmla="*/ 449 w 26600"/>
                <a:gd name="connsiteY0" fmla="*/ 39 h 133003"/>
                <a:gd name="connsiteX1" fmla="*/ 27050 w 26600"/>
                <a:gd name="connsiteY1" fmla="*/ 39 h 133003"/>
                <a:gd name="connsiteX2" fmla="*/ 27050 w 26600"/>
                <a:gd name="connsiteY2" fmla="*/ 133043 h 133003"/>
                <a:gd name="connsiteX3" fmla="*/ 4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49" y="39"/>
                  </a:moveTo>
                  <a:lnTo>
                    <a:pt x="27050" y="39"/>
                  </a:lnTo>
                  <a:lnTo>
                    <a:pt x="27050" y="133043"/>
                  </a:lnTo>
                  <a:lnTo>
                    <a:pt x="4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6" name="Freeform: Shape 915">
              <a:extLst>
                <a:ext uri="{FF2B5EF4-FFF2-40B4-BE49-F238E27FC236}">
                  <a16:creationId xmlns:a16="http://schemas.microsoft.com/office/drawing/2014/main" id="{E52BFB6C-90AE-412F-8896-8B1A948C8AA8}"/>
                </a:ext>
              </a:extLst>
            </p:cNvPr>
            <p:cNvSpPr/>
            <p:nvPr/>
          </p:nvSpPr>
          <p:spPr>
            <a:xfrm>
              <a:off x="4037215" y="3055367"/>
              <a:ext cx="26600" cy="8866"/>
            </a:xfrm>
            <a:custGeom>
              <a:avLst/>
              <a:gdLst>
                <a:gd name="connsiteX0" fmla="*/ 449 w 26600"/>
                <a:gd name="connsiteY0" fmla="*/ 39 h 8866"/>
                <a:gd name="connsiteX1" fmla="*/ 27050 w 26600"/>
                <a:gd name="connsiteY1" fmla="*/ 39 h 8866"/>
                <a:gd name="connsiteX2" fmla="*/ 27050 w 26600"/>
                <a:gd name="connsiteY2" fmla="*/ 8906 h 8866"/>
                <a:gd name="connsiteX3" fmla="*/ 4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49" y="39"/>
                  </a:moveTo>
                  <a:lnTo>
                    <a:pt x="27050" y="39"/>
                  </a:lnTo>
                  <a:lnTo>
                    <a:pt x="27050" y="8906"/>
                  </a:lnTo>
                  <a:lnTo>
                    <a:pt x="4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7" name="Freeform: Shape 916">
              <a:extLst>
                <a:ext uri="{FF2B5EF4-FFF2-40B4-BE49-F238E27FC236}">
                  <a16:creationId xmlns:a16="http://schemas.microsoft.com/office/drawing/2014/main" id="{E97B2D79-31A6-4B5A-8CBE-18B0896F03C0}"/>
                </a:ext>
              </a:extLst>
            </p:cNvPr>
            <p:cNvSpPr/>
            <p:nvPr/>
          </p:nvSpPr>
          <p:spPr>
            <a:xfrm>
              <a:off x="4046082" y="3055367"/>
              <a:ext cx="26600" cy="133003"/>
            </a:xfrm>
            <a:custGeom>
              <a:avLst/>
              <a:gdLst>
                <a:gd name="connsiteX0" fmla="*/ 450 w 26600"/>
                <a:gd name="connsiteY0" fmla="*/ 39 h 133003"/>
                <a:gd name="connsiteX1" fmla="*/ 27051 w 26600"/>
                <a:gd name="connsiteY1" fmla="*/ 39 h 133003"/>
                <a:gd name="connsiteX2" fmla="*/ 27051 w 26600"/>
                <a:gd name="connsiteY2" fmla="*/ 133043 h 133003"/>
                <a:gd name="connsiteX3" fmla="*/ 4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0" y="39"/>
                  </a:moveTo>
                  <a:lnTo>
                    <a:pt x="27051" y="39"/>
                  </a:lnTo>
                  <a:lnTo>
                    <a:pt x="27051" y="133043"/>
                  </a:lnTo>
                  <a:lnTo>
                    <a:pt x="4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8" name="Freeform: Shape 917">
              <a:extLst>
                <a:ext uri="{FF2B5EF4-FFF2-40B4-BE49-F238E27FC236}">
                  <a16:creationId xmlns:a16="http://schemas.microsoft.com/office/drawing/2014/main" id="{0B3BF9BB-4678-47AB-9369-49D0DF4AF8E6}"/>
                </a:ext>
              </a:extLst>
            </p:cNvPr>
            <p:cNvSpPr/>
            <p:nvPr/>
          </p:nvSpPr>
          <p:spPr>
            <a:xfrm>
              <a:off x="4046082" y="3055367"/>
              <a:ext cx="26600" cy="8866"/>
            </a:xfrm>
            <a:custGeom>
              <a:avLst/>
              <a:gdLst>
                <a:gd name="connsiteX0" fmla="*/ 450 w 26600"/>
                <a:gd name="connsiteY0" fmla="*/ 39 h 8866"/>
                <a:gd name="connsiteX1" fmla="*/ 27051 w 26600"/>
                <a:gd name="connsiteY1" fmla="*/ 39 h 8866"/>
                <a:gd name="connsiteX2" fmla="*/ 27051 w 26600"/>
                <a:gd name="connsiteY2" fmla="*/ 8906 h 8866"/>
                <a:gd name="connsiteX3" fmla="*/ 4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0" y="39"/>
                  </a:moveTo>
                  <a:lnTo>
                    <a:pt x="27051" y="39"/>
                  </a:lnTo>
                  <a:lnTo>
                    <a:pt x="27051" y="8906"/>
                  </a:lnTo>
                  <a:lnTo>
                    <a:pt x="4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9" name="Freeform: Shape 918">
              <a:extLst>
                <a:ext uri="{FF2B5EF4-FFF2-40B4-BE49-F238E27FC236}">
                  <a16:creationId xmlns:a16="http://schemas.microsoft.com/office/drawing/2014/main" id="{C3BFBF93-3979-421E-9027-9D6868884BF8}"/>
                </a:ext>
              </a:extLst>
            </p:cNvPr>
            <p:cNvSpPr/>
            <p:nvPr/>
          </p:nvSpPr>
          <p:spPr>
            <a:xfrm>
              <a:off x="4054948" y="3055367"/>
              <a:ext cx="26600" cy="133003"/>
            </a:xfrm>
            <a:custGeom>
              <a:avLst/>
              <a:gdLst>
                <a:gd name="connsiteX0" fmla="*/ 451 w 26600"/>
                <a:gd name="connsiteY0" fmla="*/ 39 h 133003"/>
                <a:gd name="connsiteX1" fmla="*/ 27052 w 26600"/>
                <a:gd name="connsiteY1" fmla="*/ 39 h 133003"/>
                <a:gd name="connsiteX2" fmla="*/ 27052 w 26600"/>
                <a:gd name="connsiteY2" fmla="*/ 133043 h 133003"/>
                <a:gd name="connsiteX3" fmla="*/ 4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1" y="39"/>
                  </a:moveTo>
                  <a:lnTo>
                    <a:pt x="27052" y="39"/>
                  </a:lnTo>
                  <a:lnTo>
                    <a:pt x="27052" y="133043"/>
                  </a:lnTo>
                  <a:lnTo>
                    <a:pt x="4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0" name="Freeform: Shape 919">
              <a:extLst>
                <a:ext uri="{FF2B5EF4-FFF2-40B4-BE49-F238E27FC236}">
                  <a16:creationId xmlns:a16="http://schemas.microsoft.com/office/drawing/2014/main" id="{ACD9C710-EF0D-40C2-8B56-07A1A221E870}"/>
                </a:ext>
              </a:extLst>
            </p:cNvPr>
            <p:cNvSpPr/>
            <p:nvPr/>
          </p:nvSpPr>
          <p:spPr>
            <a:xfrm>
              <a:off x="4054948" y="3055367"/>
              <a:ext cx="26600" cy="8866"/>
            </a:xfrm>
            <a:custGeom>
              <a:avLst/>
              <a:gdLst>
                <a:gd name="connsiteX0" fmla="*/ 451 w 26600"/>
                <a:gd name="connsiteY0" fmla="*/ 39 h 8866"/>
                <a:gd name="connsiteX1" fmla="*/ 27052 w 26600"/>
                <a:gd name="connsiteY1" fmla="*/ 39 h 8866"/>
                <a:gd name="connsiteX2" fmla="*/ 27052 w 26600"/>
                <a:gd name="connsiteY2" fmla="*/ 8906 h 8866"/>
                <a:gd name="connsiteX3" fmla="*/ 4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1" y="39"/>
                  </a:moveTo>
                  <a:lnTo>
                    <a:pt x="27052" y="39"/>
                  </a:lnTo>
                  <a:lnTo>
                    <a:pt x="27052" y="8906"/>
                  </a:lnTo>
                  <a:lnTo>
                    <a:pt x="4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1" name="Freeform: Shape 920">
              <a:extLst>
                <a:ext uri="{FF2B5EF4-FFF2-40B4-BE49-F238E27FC236}">
                  <a16:creationId xmlns:a16="http://schemas.microsoft.com/office/drawing/2014/main" id="{A65563CD-F695-412B-8AFD-91337D8E4C60}"/>
                </a:ext>
              </a:extLst>
            </p:cNvPr>
            <p:cNvSpPr/>
            <p:nvPr/>
          </p:nvSpPr>
          <p:spPr>
            <a:xfrm>
              <a:off x="4063815" y="3055367"/>
              <a:ext cx="26600" cy="133003"/>
            </a:xfrm>
            <a:custGeom>
              <a:avLst/>
              <a:gdLst>
                <a:gd name="connsiteX0" fmla="*/ 452 w 26600"/>
                <a:gd name="connsiteY0" fmla="*/ 39 h 133003"/>
                <a:gd name="connsiteX1" fmla="*/ 27053 w 26600"/>
                <a:gd name="connsiteY1" fmla="*/ 39 h 133003"/>
                <a:gd name="connsiteX2" fmla="*/ 27053 w 26600"/>
                <a:gd name="connsiteY2" fmla="*/ 133043 h 133003"/>
                <a:gd name="connsiteX3" fmla="*/ 4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2" y="39"/>
                  </a:moveTo>
                  <a:lnTo>
                    <a:pt x="27053" y="39"/>
                  </a:lnTo>
                  <a:lnTo>
                    <a:pt x="27053" y="133043"/>
                  </a:lnTo>
                  <a:lnTo>
                    <a:pt x="4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2" name="Freeform: Shape 921">
              <a:extLst>
                <a:ext uri="{FF2B5EF4-FFF2-40B4-BE49-F238E27FC236}">
                  <a16:creationId xmlns:a16="http://schemas.microsoft.com/office/drawing/2014/main" id="{04A72B09-20EF-48B1-8337-A358EBDC9A24}"/>
                </a:ext>
              </a:extLst>
            </p:cNvPr>
            <p:cNvSpPr/>
            <p:nvPr/>
          </p:nvSpPr>
          <p:spPr>
            <a:xfrm>
              <a:off x="4063815" y="3055367"/>
              <a:ext cx="26600" cy="8866"/>
            </a:xfrm>
            <a:custGeom>
              <a:avLst/>
              <a:gdLst>
                <a:gd name="connsiteX0" fmla="*/ 452 w 26600"/>
                <a:gd name="connsiteY0" fmla="*/ 39 h 8866"/>
                <a:gd name="connsiteX1" fmla="*/ 27053 w 26600"/>
                <a:gd name="connsiteY1" fmla="*/ 39 h 8866"/>
                <a:gd name="connsiteX2" fmla="*/ 27053 w 26600"/>
                <a:gd name="connsiteY2" fmla="*/ 8906 h 8866"/>
                <a:gd name="connsiteX3" fmla="*/ 4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2" y="39"/>
                  </a:moveTo>
                  <a:lnTo>
                    <a:pt x="27053" y="39"/>
                  </a:lnTo>
                  <a:lnTo>
                    <a:pt x="27053" y="8906"/>
                  </a:lnTo>
                  <a:lnTo>
                    <a:pt x="4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3" name="Freeform: Shape 922">
              <a:extLst>
                <a:ext uri="{FF2B5EF4-FFF2-40B4-BE49-F238E27FC236}">
                  <a16:creationId xmlns:a16="http://schemas.microsoft.com/office/drawing/2014/main" id="{93B5D186-8152-431B-B148-510559564379}"/>
                </a:ext>
              </a:extLst>
            </p:cNvPr>
            <p:cNvSpPr/>
            <p:nvPr/>
          </p:nvSpPr>
          <p:spPr>
            <a:xfrm>
              <a:off x="4072682" y="3055367"/>
              <a:ext cx="26600" cy="133003"/>
            </a:xfrm>
            <a:custGeom>
              <a:avLst/>
              <a:gdLst>
                <a:gd name="connsiteX0" fmla="*/ 453 w 26600"/>
                <a:gd name="connsiteY0" fmla="*/ 39 h 133003"/>
                <a:gd name="connsiteX1" fmla="*/ 27054 w 26600"/>
                <a:gd name="connsiteY1" fmla="*/ 39 h 133003"/>
                <a:gd name="connsiteX2" fmla="*/ 27054 w 26600"/>
                <a:gd name="connsiteY2" fmla="*/ 133043 h 133003"/>
                <a:gd name="connsiteX3" fmla="*/ 4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3" y="39"/>
                  </a:moveTo>
                  <a:lnTo>
                    <a:pt x="27054" y="39"/>
                  </a:lnTo>
                  <a:lnTo>
                    <a:pt x="27054" y="133043"/>
                  </a:lnTo>
                  <a:lnTo>
                    <a:pt x="4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4" name="Freeform: Shape 923">
              <a:extLst>
                <a:ext uri="{FF2B5EF4-FFF2-40B4-BE49-F238E27FC236}">
                  <a16:creationId xmlns:a16="http://schemas.microsoft.com/office/drawing/2014/main" id="{C26B02B5-0A26-4BB2-9B1F-7BE2258880DA}"/>
                </a:ext>
              </a:extLst>
            </p:cNvPr>
            <p:cNvSpPr/>
            <p:nvPr/>
          </p:nvSpPr>
          <p:spPr>
            <a:xfrm>
              <a:off x="4072682" y="3055367"/>
              <a:ext cx="26600" cy="8866"/>
            </a:xfrm>
            <a:custGeom>
              <a:avLst/>
              <a:gdLst>
                <a:gd name="connsiteX0" fmla="*/ 453 w 26600"/>
                <a:gd name="connsiteY0" fmla="*/ 39 h 8866"/>
                <a:gd name="connsiteX1" fmla="*/ 27054 w 26600"/>
                <a:gd name="connsiteY1" fmla="*/ 39 h 8866"/>
                <a:gd name="connsiteX2" fmla="*/ 27054 w 26600"/>
                <a:gd name="connsiteY2" fmla="*/ 8906 h 8866"/>
                <a:gd name="connsiteX3" fmla="*/ 4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3" y="39"/>
                  </a:moveTo>
                  <a:lnTo>
                    <a:pt x="27054" y="39"/>
                  </a:lnTo>
                  <a:lnTo>
                    <a:pt x="27054" y="8906"/>
                  </a:lnTo>
                  <a:lnTo>
                    <a:pt x="4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5" name="Freeform: Shape 924">
              <a:extLst>
                <a:ext uri="{FF2B5EF4-FFF2-40B4-BE49-F238E27FC236}">
                  <a16:creationId xmlns:a16="http://schemas.microsoft.com/office/drawing/2014/main" id="{45DED90C-BEF9-44F1-B652-4EF50C516D14}"/>
                </a:ext>
              </a:extLst>
            </p:cNvPr>
            <p:cNvSpPr/>
            <p:nvPr/>
          </p:nvSpPr>
          <p:spPr>
            <a:xfrm>
              <a:off x="4081549" y="3064234"/>
              <a:ext cx="26600" cy="124136"/>
            </a:xfrm>
            <a:custGeom>
              <a:avLst/>
              <a:gdLst>
                <a:gd name="connsiteX0" fmla="*/ 454 w 26600"/>
                <a:gd name="connsiteY0" fmla="*/ 40 h 124136"/>
                <a:gd name="connsiteX1" fmla="*/ 27055 w 26600"/>
                <a:gd name="connsiteY1" fmla="*/ 40 h 124136"/>
                <a:gd name="connsiteX2" fmla="*/ 27055 w 26600"/>
                <a:gd name="connsiteY2" fmla="*/ 124177 h 124136"/>
                <a:gd name="connsiteX3" fmla="*/ 454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454" y="40"/>
                  </a:moveTo>
                  <a:lnTo>
                    <a:pt x="27055" y="40"/>
                  </a:lnTo>
                  <a:lnTo>
                    <a:pt x="27055" y="124177"/>
                  </a:lnTo>
                  <a:lnTo>
                    <a:pt x="454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6" name="Freeform: Shape 925">
              <a:extLst>
                <a:ext uri="{FF2B5EF4-FFF2-40B4-BE49-F238E27FC236}">
                  <a16:creationId xmlns:a16="http://schemas.microsoft.com/office/drawing/2014/main" id="{1F4EA7DE-A00B-4EEE-AC32-8FFE12643035}"/>
                </a:ext>
              </a:extLst>
            </p:cNvPr>
            <p:cNvSpPr/>
            <p:nvPr/>
          </p:nvSpPr>
          <p:spPr>
            <a:xfrm>
              <a:off x="4081549" y="3064234"/>
              <a:ext cx="26600" cy="8866"/>
            </a:xfrm>
            <a:custGeom>
              <a:avLst/>
              <a:gdLst>
                <a:gd name="connsiteX0" fmla="*/ 454 w 26600"/>
                <a:gd name="connsiteY0" fmla="*/ 40 h 8866"/>
                <a:gd name="connsiteX1" fmla="*/ 27055 w 26600"/>
                <a:gd name="connsiteY1" fmla="*/ 40 h 8866"/>
                <a:gd name="connsiteX2" fmla="*/ 27055 w 26600"/>
                <a:gd name="connsiteY2" fmla="*/ 8907 h 8866"/>
                <a:gd name="connsiteX3" fmla="*/ 454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4" y="40"/>
                  </a:moveTo>
                  <a:lnTo>
                    <a:pt x="27055" y="40"/>
                  </a:lnTo>
                  <a:lnTo>
                    <a:pt x="27055" y="8907"/>
                  </a:lnTo>
                  <a:lnTo>
                    <a:pt x="454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7" name="Freeform: Shape 926">
              <a:extLst>
                <a:ext uri="{FF2B5EF4-FFF2-40B4-BE49-F238E27FC236}">
                  <a16:creationId xmlns:a16="http://schemas.microsoft.com/office/drawing/2014/main" id="{EA4DC3B1-D803-470F-85C4-4DE626742A76}"/>
                </a:ext>
              </a:extLst>
            </p:cNvPr>
            <p:cNvSpPr/>
            <p:nvPr/>
          </p:nvSpPr>
          <p:spPr>
            <a:xfrm>
              <a:off x="4090416" y="3064234"/>
              <a:ext cx="26600" cy="124136"/>
            </a:xfrm>
            <a:custGeom>
              <a:avLst/>
              <a:gdLst>
                <a:gd name="connsiteX0" fmla="*/ 455 w 26600"/>
                <a:gd name="connsiteY0" fmla="*/ 40 h 124136"/>
                <a:gd name="connsiteX1" fmla="*/ 27056 w 26600"/>
                <a:gd name="connsiteY1" fmla="*/ 40 h 124136"/>
                <a:gd name="connsiteX2" fmla="*/ 27056 w 26600"/>
                <a:gd name="connsiteY2" fmla="*/ 124177 h 124136"/>
                <a:gd name="connsiteX3" fmla="*/ 455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455" y="40"/>
                  </a:moveTo>
                  <a:lnTo>
                    <a:pt x="27056" y="40"/>
                  </a:lnTo>
                  <a:lnTo>
                    <a:pt x="27056" y="124177"/>
                  </a:lnTo>
                  <a:lnTo>
                    <a:pt x="455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8" name="Freeform: Shape 927">
              <a:extLst>
                <a:ext uri="{FF2B5EF4-FFF2-40B4-BE49-F238E27FC236}">
                  <a16:creationId xmlns:a16="http://schemas.microsoft.com/office/drawing/2014/main" id="{FA67B54A-8A7C-4897-8346-1F8416FFD6AC}"/>
                </a:ext>
              </a:extLst>
            </p:cNvPr>
            <p:cNvSpPr/>
            <p:nvPr/>
          </p:nvSpPr>
          <p:spPr>
            <a:xfrm>
              <a:off x="4090416" y="3064234"/>
              <a:ext cx="26600" cy="8866"/>
            </a:xfrm>
            <a:custGeom>
              <a:avLst/>
              <a:gdLst>
                <a:gd name="connsiteX0" fmla="*/ 455 w 26600"/>
                <a:gd name="connsiteY0" fmla="*/ 40 h 8866"/>
                <a:gd name="connsiteX1" fmla="*/ 27056 w 26600"/>
                <a:gd name="connsiteY1" fmla="*/ 40 h 8866"/>
                <a:gd name="connsiteX2" fmla="*/ 27056 w 26600"/>
                <a:gd name="connsiteY2" fmla="*/ 8907 h 8866"/>
                <a:gd name="connsiteX3" fmla="*/ 455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5" y="40"/>
                  </a:moveTo>
                  <a:lnTo>
                    <a:pt x="27056" y="40"/>
                  </a:lnTo>
                  <a:lnTo>
                    <a:pt x="27056" y="8907"/>
                  </a:lnTo>
                  <a:lnTo>
                    <a:pt x="455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9" name="Freeform: Shape 928">
              <a:extLst>
                <a:ext uri="{FF2B5EF4-FFF2-40B4-BE49-F238E27FC236}">
                  <a16:creationId xmlns:a16="http://schemas.microsoft.com/office/drawing/2014/main" id="{4643A79A-8860-446B-B912-CF68A9A98F59}"/>
                </a:ext>
              </a:extLst>
            </p:cNvPr>
            <p:cNvSpPr/>
            <p:nvPr/>
          </p:nvSpPr>
          <p:spPr>
            <a:xfrm>
              <a:off x="4099283" y="3055367"/>
              <a:ext cx="26600" cy="133003"/>
            </a:xfrm>
            <a:custGeom>
              <a:avLst/>
              <a:gdLst>
                <a:gd name="connsiteX0" fmla="*/ 456 w 26600"/>
                <a:gd name="connsiteY0" fmla="*/ 39 h 133003"/>
                <a:gd name="connsiteX1" fmla="*/ 27057 w 26600"/>
                <a:gd name="connsiteY1" fmla="*/ 39 h 133003"/>
                <a:gd name="connsiteX2" fmla="*/ 27057 w 26600"/>
                <a:gd name="connsiteY2" fmla="*/ 133043 h 133003"/>
                <a:gd name="connsiteX3" fmla="*/ 4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6" y="39"/>
                  </a:moveTo>
                  <a:lnTo>
                    <a:pt x="27057" y="39"/>
                  </a:lnTo>
                  <a:lnTo>
                    <a:pt x="27057" y="133043"/>
                  </a:lnTo>
                  <a:lnTo>
                    <a:pt x="4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0" name="Freeform: Shape 929">
              <a:extLst>
                <a:ext uri="{FF2B5EF4-FFF2-40B4-BE49-F238E27FC236}">
                  <a16:creationId xmlns:a16="http://schemas.microsoft.com/office/drawing/2014/main" id="{6321C26C-9770-4A0B-97E4-71DD6A677A07}"/>
                </a:ext>
              </a:extLst>
            </p:cNvPr>
            <p:cNvSpPr/>
            <p:nvPr/>
          </p:nvSpPr>
          <p:spPr>
            <a:xfrm>
              <a:off x="4099283" y="3055367"/>
              <a:ext cx="26600" cy="8866"/>
            </a:xfrm>
            <a:custGeom>
              <a:avLst/>
              <a:gdLst>
                <a:gd name="connsiteX0" fmla="*/ 456 w 26600"/>
                <a:gd name="connsiteY0" fmla="*/ 39 h 8866"/>
                <a:gd name="connsiteX1" fmla="*/ 27057 w 26600"/>
                <a:gd name="connsiteY1" fmla="*/ 39 h 8866"/>
                <a:gd name="connsiteX2" fmla="*/ 27057 w 26600"/>
                <a:gd name="connsiteY2" fmla="*/ 8906 h 8866"/>
                <a:gd name="connsiteX3" fmla="*/ 4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6" y="39"/>
                  </a:moveTo>
                  <a:lnTo>
                    <a:pt x="27057" y="39"/>
                  </a:lnTo>
                  <a:lnTo>
                    <a:pt x="27057" y="8906"/>
                  </a:lnTo>
                  <a:lnTo>
                    <a:pt x="4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1" name="Freeform: Shape 930">
              <a:extLst>
                <a:ext uri="{FF2B5EF4-FFF2-40B4-BE49-F238E27FC236}">
                  <a16:creationId xmlns:a16="http://schemas.microsoft.com/office/drawing/2014/main" id="{D9783907-6E21-41C5-9771-9E2D3C883BE3}"/>
                </a:ext>
              </a:extLst>
            </p:cNvPr>
            <p:cNvSpPr/>
            <p:nvPr/>
          </p:nvSpPr>
          <p:spPr>
            <a:xfrm>
              <a:off x="4108150" y="3055367"/>
              <a:ext cx="26600" cy="133003"/>
            </a:xfrm>
            <a:custGeom>
              <a:avLst/>
              <a:gdLst>
                <a:gd name="connsiteX0" fmla="*/ 457 w 26600"/>
                <a:gd name="connsiteY0" fmla="*/ 39 h 133003"/>
                <a:gd name="connsiteX1" fmla="*/ 27058 w 26600"/>
                <a:gd name="connsiteY1" fmla="*/ 39 h 133003"/>
                <a:gd name="connsiteX2" fmla="*/ 27058 w 26600"/>
                <a:gd name="connsiteY2" fmla="*/ 133043 h 133003"/>
                <a:gd name="connsiteX3" fmla="*/ 4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7" y="39"/>
                  </a:moveTo>
                  <a:lnTo>
                    <a:pt x="27058" y="39"/>
                  </a:lnTo>
                  <a:lnTo>
                    <a:pt x="27058" y="133043"/>
                  </a:lnTo>
                  <a:lnTo>
                    <a:pt x="4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2" name="Freeform: Shape 931">
              <a:extLst>
                <a:ext uri="{FF2B5EF4-FFF2-40B4-BE49-F238E27FC236}">
                  <a16:creationId xmlns:a16="http://schemas.microsoft.com/office/drawing/2014/main" id="{460362E2-5974-4AD3-ADA2-419AD9F5F6EF}"/>
                </a:ext>
              </a:extLst>
            </p:cNvPr>
            <p:cNvSpPr/>
            <p:nvPr/>
          </p:nvSpPr>
          <p:spPr>
            <a:xfrm>
              <a:off x="4108150" y="3055367"/>
              <a:ext cx="26600" cy="8866"/>
            </a:xfrm>
            <a:custGeom>
              <a:avLst/>
              <a:gdLst>
                <a:gd name="connsiteX0" fmla="*/ 457 w 26600"/>
                <a:gd name="connsiteY0" fmla="*/ 39 h 8866"/>
                <a:gd name="connsiteX1" fmla="*/ 27058 w 26600"/>
                <a:gd name="connsiteY1" fmla="*/ 39 h 8866"/>
                <a:gd name="connsiteX2" fmla="*/ 27058 w 26600"/>
                <a:gd name="connsiteY2" fmla="*/ 8906 h 8866"/>
                <a:gd name="connsiteX3" fmla="*/ 4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7" y="39"/>
                  </a:moveTo>
                  <a:lnTo>
                    <a:pt x="27058" y="39"/>
                  </a:lnTo>
                  <a:lnTo>
                    <a:pt x="27058" y="8906"/>
                  </a:lnTo>
                  <a:lnTo>
                    <a:pt x="4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3" name="Freeform: Shape 932">
              <a:extLst>
                <a:ext uri="{FF2B5EF4-FFF2-40B4-BE49-F238E27FC236}">
                  <a16:creationId xmlns:a16="http://schemas.microsoft.com/office/drawing/2014/main" id="{9AF2CA77-D06C-4805-BE44-574FA21D37D0}"/>
                </a:ext>
              </a:extLst>
            </p:cNvPr>
            <p:cNvSpPr/>
            <p:nvPr/>
          </p:nvSpPr>
          <p:spPr>
            <a:xfrm>
              <a:off x="4117017" y="3055367"/>
              <a:ext cx="26600" cy="133003"/>
            </a:xfrm>
            <a:custGeom>
              <a:avLst/>
              <a:gdLst>
                <a:gd name="connsiteX0" fmla="*/ 458 w 26600"/>
                <a:gd name="connsiteY0" fmla="*/ 39 h 133003"/>
                <a:gd name="connsiteX1" fmla="*/ 27059 w 26600"/>
                <a:gd name="connsiteY1" fmla="*/ 39 h 133003"/>
                <a:gd name="connsiteX2" fmla="*/ 27059 w 26600"/>
                <a:gd name="connsiteY2" fmla="*/ 133043 h 133003"/>
                <a:gd name="connsiteX3" fmla="*/ 4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8" y="39"/>
                  </a:moveTo>
                  <a:lnTo>
                    <a:pt x="27059" y="39"/>
                  </a:lnTo>
                  <a:lnTo>
                    <a:pt x="27059" y="133043"/>
                  </a:lnTo>
                  <a:lnTo>
                    <a:pt x="4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4" name="Freeform: Shape 933">
              <a:extLst>
                <a:ext uri="{FF2B5EF4-FFF2-40B4-BE49-F238E27FC236}">
                  <a16:creationId xmlns:a16="http://schemas.microsoft.com/office/drawing/2014/main" id="{87995817-2BEF-4AE9-B8A6-CC7B96BE56BC}"/>
                </a:ext>
              </a:extLst>
            </p:cNvPr>
            <p:cNvSpPr/>
            <p:nvPr/>
          </p:nvSpPr>
          <p:spPr>
            <a:xfrm>
              <a:off x="4117017" y="3055367"/>
              <a:ext cx="26600" cy="8866"/>
            </a:xfrm>
            <a:custGeom>
              <a:avLst/>
              <a:gdLst>
                <a:gd name="connsiteX0" fmla="*/ 458 w 26600"/>
                <a:gd name="connsiteY0" fmla="*/ 39 h 8866"/>
                <a:gd name="connsiteX1" fmla="*/ 27059 w 26600"/>
                <a:gd name="connsiteY1" fmla="*/ 39 h 8866"/>
                <a:gd name="connsiteX2" fmla="*/ 27059 w 26600"/>
                <a:gd name="connsiteY2" fmla="*/ 8906 h 8866"/>
                <a:gd name="connsiteX3" fmla="*/ 4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8" y="39"/>
                  </a:moveTo>
                  <a:lnTo>
                    <a:pt x="27059" y="39"/>
                  </a:lnTo>
                  <a:lnTo>
                    <a:pt x="27059" y="8906"/>
                  </a:lnTo>
                  <a:lnTo>
                    <a:pt x="4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5" name="Freeform: Shape 934">
              <a:extLst>
                <a:ext uri="{FF2B5EF4-FFF2-40B4-BE49-F238E27FC236}">
                  <a16:creationId xmlns:a16="http://schemas.microsoft.com/office/drawing/2014/main" id="{DF1EAADF-FBC7-42E6-9DC3-54B5DC6907B8}"/>
                </a:ext>
              </a:extLst>
            </p:cNvPr>
            <p:cNvSpPr/>
            <p:nvPr/>
          </p:nvSpPr>
          <p:spPr>
            <a:xfrm>
              <a:off x="4125884" y="3055367"/>
              <a:ext cx="26600" cy="133003"/>
            </a:xfrm>
            <a:custGeom>
              <a:avLst/>
              <a:gdLst>
                <a:gd name="connsiteX0" fmla="*/ 459 w 26600"/>
                <a:gd name="connsiteY0" fmla="*/ 39 h 133003"/>
                <a:gd name="connsiteX1" fmla="*/ 27060 w 26600"/>
                <a:gd name="connsiteY1" fmla="*/ 39 h 133003"/>
                <a:gd name="connsiteX2" fmla="*/ 27060 w 26600"/>
                <a:gd name="connsiteY2" fmla="*/ 133043 h 133003"/>
                <a:gd name="connsiteX3" fmla="*/ 4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59" y="39"/>
                  </a:moveTo>
                  <a:lnTo>
                    <a:pt x="27060" y="39"/>
                  </a:lnTo>
                  <a:lnTo>
                    <a:pt x="27060" y="133043"/>
                  </a:lnTo>
                  <a:lnTo>
                    <a:pt x="4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6" name="Freeform: Shape 935">
              <a:extLst>
                <a:ext uri="{FF2B5EF4-FFF2-40B4-BE49-F238E27FC236}">
                  <a16:creationId xmlns:a16="http://schemas.microsoft.com/office/drawing/2014/main" id="{01F81DA3-A48E-4D7E-9ED5-693BC89873A2}"/>
                </a:ext>
              </a:extLst>
            </p:cNvPr>
            <p:cNvSpPr/>
            <p:nvPr/>
          </p:nvSpPr>
          <p:spPr>
            <a:xfrm>
              <a:off x="4125884" y="3055367"/>
              <a:ext cx="26600" cy="8866"/>
            </a:xfrm>
            <a:custGeom>
              <a:avLst/>
              <a:gdLst>
                <a:gd name="connsiteX0" fmla="*/ 459 w 26600"/>
                <a:gd name="connsiteY0" fmla="*/ 39 h 8866"/>
                <a:gd name="connsiteX1" fmla="*/ 27060 w 26600"/>
                <a:gd name="connsiteY1" fmla="*/ 39 h 8866"/>
                <a:gd name="connsiteX2" fmla="*/ 27060 w 26600"/>
                <a:gd name="connsiteY2" fmla="*/ 8906 h 8866"/>
                <a:gd name="connsiteX3" fmla="*/ 4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59" y="39"/>
                  </a:moveTo>
                  <a:lnTo>
                    <a:pt x="27060" y="39"/>
                  </a:lnTo>
                  <a:lnTo>
                    <a:pt x="27060" y="8906"/>
                  </a:lnTo>
                  <a:lnTo>
                    <a:pt x="4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7" name="Freeform: Shape 936">
              <a:extLst>
                <a:ext uri="{FF2B5EF4-FFF2-40B4-BE49-F238E27FC236}">
                  <a16:creationId xmlns:a16="http://schemas.microsoft.com/office/drawing/2014/main" id="{DF0DF4DB-0949-44B1-AA38-F071ACC48EA5}"/>
                </a:ext>
              </a:extLst>
            </p:cNvPr>
            <p:cNvSpPr/>
            <p:nvPr/>
          </p:nvSpPr>
          <p:spPr>
            <a:xfrm>
              <a:off x="4134751" y="3055367"/>
              <a:ext cx="26600" cy="133003"/>
            </a:xfrm>
            <a:custGeom>
              <a:avLst/>
              <a:gdLst>
                <a:gd name="connsiteX0" fmla="*/ 460 w 26600"/>
                <a:gd name="connsiteY0" fmla="*/ 39 h 133003"/>
                <a:gd name="connsiteX1" fmla="*/ 27061 w 26600"/>
                <a:gd name="connsiteY1" fmla="*/ 39 h 133003"/>
                <a:gd name="connsiteX2" fmla="*/ 27061 w 26600"/>
                <a:gd name="connsiteY2" fmla="*/ 133043 h 133003"/>
                <a:gd name="connsiteX3" fmla="*/ 4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0" y="39"/>
                  </a:moveTo>
                  <a:lnTo>
                    <a:pt x="27061" y="39"/>
                  </a:lnTo>
                  <a:lnTo>
                    <a:pt x="27061" y="133043"/>
                  </a:lnTo>
                  <a:lnTo>
                    <a:pt x="4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8" name="Freeform: Shape 937">
              <a:extLst>
                <a:ext uri="{FF2B5EF4-FFF2-40B4-BE49-F238E27FC236}">
                  <a16:creationId xmlns:a16="http://schemas.microsoft.com/office/drawing/2014/main" id="{AC34325F-CF10-4FC4-A34C-B7108A70CB4D}"/>
                </a:ext>
              </a:extLst>
            </p:cNvPr>
            <p:cNvSpPr/>
            <p:nvPr/>
          </p:nvSpPr>
          <p:spPr>
            <a:xfrm>
              <a:off x="4134751" y="3055367"/>
              <a:ext cx="26600" cy="8866"/>
            </a:xfrm>
            <a:custGeom>
              <a:avLst/>
              <a:gdLst>
                <a:gd name="connsiteX0" fmla="*/ 460 w 26600"/>
                <a:gd name="connsiteY0" fmla="*/ 39 h 8866"/>
                <a:gd name="connsiteX1" fmla="*/ 27061 w 26600"/>
                <a:gd name="connsiteY1" fmla="*/ 39 h 8866"/>
                <a:gd name="connsiteX2" fmla="*/ 27061 w 26600"/>
                <a:gd name="connsiteY2" fmla="*/ 8906 h 8866"/>
                <a:gd name="connsiteX3" fmla="*/ 4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0" y="39"/>
                  </a:moveTo>
                  <a:lnTo>
                    <a:pt x="27061" y="39"/>
                  </a:lnTo>
                  <a:lnTo>
                    <a:pt x="27061" y="8906"/>
                  </a:lnTo>
                  <a:lnTo>
                    <a:pt x="4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9" name="Freeform: Shape 938">
              <a:extLst>
                <a:ext uri="{FF2B5EF4-FFF2-40B4-BE49-F238E27FC236}">
                  <a16:creationId xmlns:a16="http://schemas.microsoft.com/office/drawing/2014/main" id="{F0C55612-4C93-4597-A96D-8C4C4F892778}"/>
                </a:ext>
              </a:extLst>
            </p:cNvPr>
            <p:cNvSpPr/>
            <p:nvPr/>
          </p:nvSpPr>
          <p:spPr>
            <a:xfrm>
              <a:off x="4143618" y="3055367"/>
              <a:ext cx="26600" cy="133003"/>
            </a:xfrm>
            <a:custGeom>
              <a:avLst/>
              <a:gdLst>
                <a:gd name="connsiteX0" fmla="*/ 461 w 26600"/>
                <a:gd name="connsiteY0" fmla="*/ 39 h 133003"/>
                <a:gd name="connsiteX1" fmla="*/ 27062 w 26600"/>
                <a:gd name="connsiteY1" fmla="*/ 39 h 133003"/>
                <a:gd name="connsiteX2" fmla="*/ 27062 w 26600"/>
                <a:gd name="connsiteY2" fmla="*/ 133043 h 133003"/>
                <a:gd name="connsiteX3" fmla="*/ 4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1" y="39"/>
                  </a:moveTo>
                  <a:lnTo>
                    <a:pt x="27062" y="39"/>
                  </a:lnTo>
                  <a:lnTo>
                    <a:pt x="27062" y="133043"/>
                  </a:lnTo>
                  <a:lnTo>
                    <a:pt x="4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0" name="Freeform: Shape 939">
              <a:extLst>
                <a:ext uri="{FF2B5EF4-FFF2-40B4-BE49-F238E27FC236}">
                  <a16:creationId xmlns:a16="http://schemas.microsoft.com/office/drawing/2014/main" id="{FC2433DD-13AD-4198-A645-4C6CB6CF34F9}"/>
                </a:ext>
              </a:extLst>
            </p:cNvPr>
            <p:cNvSpPr/>
            <p:nvPr/>
          </p:nvSpPr>
          <p:spPr>
            <a:xfrm>
              <a:off x="4143618" y="3055367"/>
              <a:ext cx="26600" cy="8866"/>
            </a:xfrm>
            <a:custGeom>
              <a:avLst/>
              <a:gdLst>
                <a:gd name="connsiteX0" fmla="*/ 461 w 26600"/>
                <a:gd name="connsiteY0" fmla="*/ 39 h 8866"/>
                <a:gd name="connsiteX1" fmla="*/ 27062 w 26600"/>
                <a:gd name="connsiteY1" fmla="*/ 39 h 8866"/>
                <a:gd name="connsiteX2" fmla="*/ 27062 w 26600"/>
                <a:gd name="connsiteY2" fmla="*/ 8906 h 8866"/>
                <a:gd name="connsiteX3" fmla="*/ 4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1" y="39"/>
                  </a:moveTo>
                  <a:lnTo>
                    <a:pt x="27062" y="39"/>
                  </a:lnTo>
                  <a:lnTo>
                    <a:pt x="27062" y="8906"/>
                  </a:lnTo>
                  <a:lnTo>
                    <a:pt x="4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1" name="Freeform: Shape 940">
              <a:extLst>
                <a:ext uri="{FF2B5EF4-FFF2-40B4-BE49-F238E27FC236}">
                  <a16:creationId xmlns:a16="http://schemas.microsoft.com/office/drawing/2014/main" id="{2975E2FF-3F87-4B0C-8261-99FA2C884345}"/>
                </a:ext>
              </a:extLst>
            </p:cNvPr>
            <p:cNvSpPr/>
            <p:nvPr/>
          </p:nvSpPr>
          <p:spPr>
            <a:xfrm>
              <a:off x="4152484" y="3055367"/>
              <a:ext cx="26600" cy="133003"/>
            </a:xfrm>
            <a:custGeom>
              <a:avLst/>
              <a:gdLst>
                <a:gd name="connsiteX0" fmla="*/ 462 w 26600"/>
                <a:gd name="connsiteY0" fmla="*/ 39 h 133003"/>
                <a:gd name="connsiteX1" fmla="*/ 27063 w 26600"/>
                <a:gd name="connsiteY1" fmla="*/ 39 h 133003"/>
                <a:gd name="connsiteX2" fmla="*/ 27063 w 26600"/>
                <a:gd name="connsiteY2" fmla="*/ 133043 h 133003"/>
                <a:gd name="connsiteX3" fmla="*/ 4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2" y="39"/>
                  </a:moveTo>
                  <a:lnTo>
                    <a:pt x="27063" y="39"/>
                  </a:lnTo>
                  <a:lnTo>
                    <a:pt x="27063" y="133043"/>
                  </a:lnTo>
                  <a:lnTo>
                    <a:pt x="4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2" name="Freeform: Shape 941">
              <a:extLst>
                <a:ext uri="{FF2B5EF4-FFF2-40B4-BE49-F238E27FC236}">
                  <a16:creationId xmlns:a16="http://schemas.microsoft.com/office/drawing/2014/main" id="{81037705-9385-48F0-9756-B34777BD72B4}"/>
                </a:ext>
              </a:extLst>
            </p:cNvPr>
            <p:cNvSpPr/>
            <p:nvPr/>
          </p:nvSpPr>
          <p:spPr>
            <a:xfrm>
              <a:off x="4152484" y="3055367"/>
              <a:ext cx="26600" cy="8866"/>
            </a:xfrm>
            <a:custGeom>
              <a:avLst/>
              <a:gdLst>
                <a:gd name="connsiteX0" fmla="*/ 462 w 26600"/>
                <a:gd name="connsiteY0" fmla="*/ 39 h 8866"/>
                <a:gd name="connsiteX1" fmla="*/ 27063 w 26600"/>
                <a:gd name="connsiteY1" fmla="*/ 39 h 8866"/>
                <a:gd name="connsiteX2" fmla="*/ 27063 w 26600"/>
                <a:gd name="connsiteY2" fmla="*/ 8906 h 8866"/>
                <a:gd name="connsiteX3" fmla="*/ 4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2" y="39"/>
                  </a:moveTo>
                  <a:lnTo>
                    <a:pt x="27063" y="39"/>
                  </a:lnTo>
                  <a:lnTo>
                    <a:pt x="27063" y="8906"/>
                  </a:lnTo>
                  <a:lnTo>
                    <a:pt x="4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3" name="Freeform: Shape 942">
              <a:extLst>
                <a:ext uri="{FF2B5EF4-FFF2-40B4-BE49-F238E27FC236}">
                  <a16:creationId xmlns:a16="http://schemas.microsoft.com/office/drawing/2014/main" id="{8D786158-0D49-40FC-8CE4-5806AB55F8F0}"/>
                </a:ext>
              </a:extLst>
            </p:cNvPr>
            <p:cNvSpPr/>
            <p:nvPr/>
          </p:nvSpPr>
          <p:spPr>
            <a:xfrm>
              <a:off x="4161351" y="3055367"/>
              <a:ext cx="26600" cy="133003"/>
            </a:xfrm>
            <a:custGeom>
              <a:avLst/>
              <a:gdLst>
                <a:gd name="connsiteX0" fmla="*/ 463 w 26600"/>
                <a:gd name="connsiteY0" fmla="*/ 39 h 133003"/>
                <a:gd name="connsiteX1" fmla="*/ 27064 w 26600"/>
                <a:gd name="connsiteY1" fmla="*/ 39 h 133003"/>
                <a:gd name="connsiteX2" fmla="*/ 27064 w 26600"/>
                <a:gd name="connsiteY2" fmla="*/ 133043 h 133003"/>
                <a:gd name="connsiteX3" fmla="*/ 4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3" y="39"/>
                  </a:moveTo>
                  <a:lnTo>
                    <a:pt x="27064" y="39"/>
                  </a:lnTo>
                  <a:lnTo>
                    <a:pt x="27064" y="133043"/>
                  </a:lnTo>
                  <a:lnTo>
                    <a:pt x="4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4" name="Freeform: Shape 943">
              <a:extLst>
                <a:ext uri="{FF2B5EF4-FFF2-40B4-BE49-F238E27FC236}">
                  <a16:creationId xmlns:a16="http://schemas.microsoft.com/office/drawing/2014/main" id="{680D55C7-015E-4A0B-A6BE-D75AA9811B3E}"/>
                </a:ext>
              </a:extLst>
            </p:cNvPr>
            <p:cNvSpPr/>
            <p:nvPr/>
          </p:nvSpPr>
          <p:spPr>
            <a:xfrm>
              <a:off x="4161351" y="3055367"/>
              <a:ext cx="26600" cy="8866"/>
            </a:xfrm>
            <a:custGeom>
              <a:avLst/>
              <a:gdLst>
                <a:gd name="connsiteX0" fmla="*/ 463 w 26600"/>
                <a:gd name="connsiteY0" fmla="*/ 39 h 8866"/>
                <a:gd name="connsiteX1" fmla="*/ 27064 w 26600"/>
                <a:gd name="connsiteY1" fmla="*/ 39 h 8866"/>
                <a:gd name="connsiteX2" fmla="*/ 27064 w 26600"/>
                <a:gd name="connsiteY2" fmla="*/ 8906 h 8866"/>
                <a:gd name="connsiteX3" fmla="*/ 4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3" y="39"/>
                  </a:moveTo>
                  <a:lnTo>
                    <a:pt x="27064" y="39"/>
                  </a:lnTo>
                  <a:lnTo>
                    <a:pt x="27064" y="8906"/>
                  </a:lnTo>
                  <a:lnTo>
                    <a:pt x="4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5" name="Freeform: Shape 944">
              <a:extLst>
                <a:ext uri="{FF2B5EF4-FFF2-40B4-BE49-F238E27FC236}">
                  <a16:creationId xmlns:a16="http://schemas.microsoft.com/office/drawing/2014/main" id="{402BA67E-4B0C-487A-A1B4-68697A14010F}"/>
                </a:ext>
              </a:extLst>
            </p:cNvPr>
            <p:cNvSpPr/>
            <p:nvPr/>
          </p:nvSpPr>
          <p:spPr>
            <a:xfrm>
              <a:off x="4170218" y="3073101"/>
              <a:ext cx="26600" cy="115269"/>
            </a:xfrm>
            <a:custGeom>
              <a:avLst/>
              <a:gdLst>
                <a:gd name="connsiteX0" fmla="*/ 464 w 26600"/>
                <a:gd name="connsiteY0" fmla="*/ 41 h 115269"/>
                <a:gd name="connsiteX1" fmla="*/ 27065 w 26600"/>
                <a:gd name="connsiteY1" fmla="*/ 41 h 115269"/>
                <a:gd name="connsiteX2" fmla="*/ 27065 w 26600"/>
                <a:gd name="connsiteY2" fmla="*/ 115311 h 115269"/>
                <a:gd name="connsiteX3" fmla="*/ 464 w 26600"/>
                <a:gd name="connsiteY3" fmla="*/ 115311 h 1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15269">
                  <a:moveTo>
                    <a:pt x="464" y="41"/>
                  </a:moveTo>
                  <a:lnTo>
                    <a:pt x="27065" y="41"/>
                  </a:lnTo>
                  <a:lnTo>
                    <a:pt x="27065" y="115311"/>
                  </a:lnTo>
                  <a:lnTo>
                    <a:pt x="464" y="115311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6" name="Freeform: Shape 945">
              <a:extLst>
                <a:ext uri="{FF2B5EF4-FFF2-40B4-BE49-F238E27FC236}">
                  <a16:creationId xmlns:a16="http://schemas.microsoft.com/office/drawing/2014/main" id="{2586DD56-1D87-44B3-84AB-9308878FF2AA}"/>
                </a:ext>
              </a:extLst>
            </p:cNvPr>
            <p:cNvSpPr/>
            <p:nvPr/>
          </p:nvSpPr>
          <p:spPr>
            <a:xfrm>
              <a:off x="4170218" y="3073101"/>
              <a:ext cx="26600" cy="8866"/>
            </a:xfrm>
            <a:custGeom>
              <a:avLst/>
              <a:gdLst>
                <a:gd name="connsiteX0" fmla="*/ 464 w 26600"/>
                <a:gd name="connsiteY0" fmla="*/ 41 h 8866"/>
                <a:gd name="connsiteX1" fmla="*/ 27065 w 26600"/>
                <a:gd name="connsiteY1" fmla="*/ 41 h 8866"/>
                <a:gd name="connsiteX2" fmla="*/ 27065 w 26600"/>
                <a:gd name="connsiteY2" fmla="*/ 8908 h 8866"/>
                <a:gd name="connsiteX3" fmla="*/ 464 w 26600"/>
                <a:gd name="connsiteY3" fmla="*/ 8908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4" y="41"/>
                  </a:moveTo>
                  <a:lnTo>
                    <a:pt x="27065" y="41"/>
                  </a:lnTo>
                  <a:lnTo>
                    <a:pt x="27065" y="8908"/>
                  </a:lnTo>
                  <a:lnTo>
                    <a:pt x="464" y="890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7" name="Freeform: Shape 946">
              <a:extLst>
                <a:ext uri="{FF2B5EF4-FFF2-40B4-BE49-F238E27FC236}">
                  <a16:creationId xmlns:a16="http://schemas.microsoft.com/office/drawing/2014/main" id="{8B622960-4503-49CE-B5BE-C1EA8C29512B}"/>
                </a:ext>
              </a:extLst>
            </p:cNvPr>
            <p:cNvSpPr/>
            <p:nvPr/>
          </p:nvSpPr>
          <p:spPr>
            <a:xfrm>
              <a:off x="4179085" y="3055367"/>
              <a:ext cx="26600" cy="133003"/>
            </a:xfrm>
            <a:custGeom>
              <a:avLst/>
              <a:gdLst>
                <a:gd name="connsiteX0" fmla="*/ 465 w 26600"/>
                <a:gd name="connsiteY0" fmla="*/ 39 h 133003"/>
                <a:gd name="connsiteX1" fmla="*/ 27066 w 26600"/>
                <a:gd name="connsiteY1" fmla="*/ 39 h 133003"/>
                <a:gd name="connsiteX2" fmla="*/ 27066 w 26600"/>
                <a:gd name="connsiteY2" fmla="*/ 133043 h 133003"/>
                <a:gd name="connsiteX3" fmla="*/ 4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5" y="39"/>
                  </a:moveTo>
                  <a:lnTo>
                    <a:pt x="27066" y="39"/>
                  </a:lnTo>
                  <a:lnTo>
                    <a:pt x="27066" y="133043"/>
                  </a:lnTo>
                  <a:lnTo>
                    <a:pt x="4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8" name="Freeform: Shape 947">
              <a:extLst>
                <a:ext uri="{FF2B5EF4-FFF2-40B4-BE49-F238E27FC236}">
                  <a16:creationId xmlns:a16="http://schemas.microsoft.com/office/drawing/2014/main" id="{92572608-9AE1-4197-A4C7-CC9E8E31A13B}"/>
                </a:ext>
              </a:extLst>
            </p:cNvPr>
            <p:cNvSpPr/>
            <p:nvPr/>
          </p:nvSpPr>
          <p:spPr>
            <a:xfrm>
              <a:off x="4179085" y="3055367"/>
              <a:ext cx="26600" cy="8866"/>
            </a:xfrm>
            <a:custGeom>
              <a:avLst/>
              <a:gdLst>
                <a:gd name="connsiteX0" fmla="*/ 465 w 26600"/>
                <a:gd name="connsiteY0" fmla="*/ 39 h 8866"/>
                <a:gd name="connsiteX1" fmla="*/ 27066 w 26600"/>
                <a:gd name="connsiteY1" fmla="*/ 39 h 8866"/>
                <a:gd name="connsiteX2" fmla="*/ 27066 w 26600"/>
                <a:gd name="connsiteY2" fmla="*/ 8906 h 8866"/>
                <a:gd name="connsiteX3" fmla="*/ 4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5" y="39"/>
                  </a:moveTo>
                  <a:lnTo>
                    <a:pt x="27066" y="39"/>
                  </a:lnTo>
                  <a:lnTo>
                    <a:pt x="27066" y="8906"/>
                  </a:lnTo>
                  <a:lnTo>
                    <a:pt x="4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9" name="Freeform: Shape 948">
              <a:extLst>
                <a:ext uri="{FF2B5EF4-FFF2-40B4-BE49-F238E27FC236}">
                  <a16:creationId xmlns:a16="http://schemas.microsoft.com/office/drawing/2014/main" id="{BC99B0F9-550D-4B14-94E1-031A7FD1D54B}"/>
                </a:ext>
              </a:extLst>
            </p:cNvPr>
            <p:cNvSpPr/>
            <p:nvPr/>
          </p:nvSpPr>
          <p:spPr>
            <a:xfrm>
              <a:off x="4187952" y="3055367"/>
              <a:ext cx="26600" cy="133003"/>
            </a:xfrm>
            <a:custGeom>
              <a:avLst/>
              <a:gdLst>
                <a:gd name="connsiteX0" fmla="*/ 466 w 26600"/>
                <a:gd name="connsiteY0" fmla="*/ 39 h 133003"/>
                <a:gd name="connsiteX1" fmla="*/ 27067 w 26600"/>
                <a:gd name="connsiteY1" fmla="*/ 39 h 133003"/>
                <a:gd name="connsiteX2" fmla="*/ 27067 w 26600"/>
                <a:gd name="connsiteY2" fmla="*/ 133043 h 133003"/>
                <a:gd name="connsiteX3" fmla="*/ 4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6" y="39"/>
                  </a:moveTo>
                  <a:lnTo>
                    <a:pt x="27067" y="39"/>
                  </a:lnTo>
                  <a:lnTo>
                    <a:pt x="27067" y="133043"/>
                  </a:lnTo>
                  <a:lnTo>
                    <a:pt x="4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0" name="Freeform: Shape 949">
              <a:extLst>
                <a:ext uri="{FF2B5EF4-FFF2-40B4-BE49-F238E27FC236}">
                  <a16:creationId xmlns:a16="http://schemas.microsoft.com/office/drawing/2014/main" id="{B2842373-2362-4B71-A1D3-94792C2F7D29}"/>
                </a:ext>
              </a:extLst>
            </p:cNvPr>
            <p:cNvSpPr/>
            <p:nvPr/>
          </p:nvSpPr>
          <p:spPr>
            <a:xfrm>
              <a:off x="4187952" y="3055367"/>
              <a:ext cx="26600" cy="8866"/>
            </a:xfrm>
            <a:custGeom>
              <a:avLst/>
              <a:gdLst>
                <a:gd name="connsiteX0" fmla="*/ 466 w 26600"/>
                <a:gd name="connsiteY0" fmla="*/ 39 h 8866"/>
                <a:gd name="connsiteX1" fmla="*/ 27067 w 26600"/>
                <a:gd name="connsiteY1" fmla="*/ 39 h 8866"/>
                <a:gd name="connsiteX2" fmla="*/ 27067 w 26600"/>
                <a:gd name="connsiteY2" fmla="*/ 8906 h 8866"/>
                <a:gd name="connsiteX3" fmla="*/ 4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6" y="39"/>
                  </a:moveTo>
                  <a:lnTo>
                    <a:pt x="27067" y="39"/>
                  </a:lnTo>
                  <a:lnTo>
                    <a:pt x="27067" y="8906"/>
                  </a:lnTo>
                  <a:lnTo>
                    <a:pt x="4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1" name="Freeform: Shape 950">
              <a:extLst>
                <a:ext uri="{FF2B5EF4-FFF2-40B4-BE49-F238E27FC236}">
                  <a16:creationId xmlns:a16="http://schemas.microsoft.com/office/drawing/2014/main" id="{4C3A5AD7-A770-43FD-B6BA-A7B07C18C962}"/>
                </a:ext>
              </a:extLst>
            </p:cNvPr>
            <p:cNvSpPr/>
            <p:nvPr/>
          </p:nvSpPr>
          <p:spPr>
            <a:xfrm>
              <a:off x="4196819" y="3055367"/>
              <a:ext cx="26600" cy="133003"/>
            </a:xfrm>
            <a:custGeom>
              <a:avLst/>
              <a:gdLst>
                <a:gd name="connsiteX0" fmla="*/ 467 w 26600"/>
                <a:gd name="connsiteY0" fmla="*/ 39 h 133003"/>
                <a:gd name="connsiteX1" fmla="*/ 27068 w 26600"/>
                <a:gd name="connsiteY1" fmla="*/ 39 h 133003"/>
                <a:gd name="connsiteX2" fmla="*/ 27068 w 26600"/>
                <a:gd name="connsiteY2" fmla="*/ 133043 h 133003"/>
                <a:gd name="connsiteX3" fmla="*/ 4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7" y="39"/>
                  </a:moveTo>
                  <a:lnTo>
                    <a:pt x="27068" y="39"/>
                  </a:lnTo>
                  <a:lnTo>
                    <a:pt x="27068" y="133043"/>
                  </a:lnTo>
                  <a:lnTo>
                    <a:pt x="4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2" name="Freeform: Shape 951">
              <a:extLst>
                <a:ext uri="{FF2B5EF4-FFF2-40B4-BE49-F238E27FC236}">
                  <a16:creationId xmlns:a16="http://schemas.microsoft.com/office/drawing/2014/main" id="{18C03F4F-CFAB-4527-93FB-1B762C8A5E30}"/>
                </a:ext>
              </a:extLst>
            </p:cNvPr>
            <p:cNvSpPr/>
            <p:nvPr/>
          </p:nvSpPr>
          <p:spPr>
            <a:xfrm>
              <a:off x="4196819" y="3055367"/>
              <a:ext cx="26600" cy="8866"/>
            </a:xfrm>
            <a:custGeom>
              <a:avLst/>
              <a:gdLst>
                <a:gd name="connsiteX0" fmla="*/ 467 w 26600"/>
                <a:gd name="connsiteY0" fmla="*/ 39 h 8866"/>
                <a:gd name="connsiteX1" fmla="*/ 27068 w 26600"/>
                <a:gd name="connsiteY1" fmla="*/ 39 h 8866"/>
                <a:gd name="connsiteX2" fmla="*/ 27068 w 26600"/>
                <a:gd name="connsiteY2" fmla="*/ 8906 h 8866"/>
                <a:gd name="connsiteX3" fmla="*/ 4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7" y="39"/>
                  </a:moveTo>
                  <a:lnTo>
                    <a:pt x="27068" y="39"/>
                  </a:lnTo>
                  <a:lnTo>
                    <a:pt x="27068" y="8906"/>
                  </a:lnTo>
                  <a:lnTo>
                    <a:pt x="4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3" name="Freeform: Shape 952">
              <a:extLst>
                <a:ext uri="{FF2B5EF4-FFF2-40B4-BE49-F238E27FC236}">
                  <a16:creationId xmlns:a16="http://schemas.microsoft.com/office/drawing/2014/main" id="{F507C460-23F5-4E6B-9DF5-5BD2D725BDF9}"/>
                </a:ext>
              </a:extLst>
            </p:cNvPr>
            <p:cNvSpPr/>
            <p:nvPr/>
          </p:nvSpPr>
          <p:spPr>
            <a:xfrm>
              <a:off x="4205686" y="3055367"/>
              <a:ext cx="26600" cy="133003"/>
            </a:xfrm>
            <a:custGeom>
              <a:avLst/>
              <a:gdLst>
                <a:gd name="connsiteX0" fmla="*/ 468 w 26600"/>
                <a:gd name="connsiteY0" fmla="*/ 39 h 133003"/>
                <a:gd name="connsiteX1" fmla="*/ 27069 w 26600"/>
                <a:gd name="connsiteY1" fmla="*/ 39 h 133003"/>
                <a:gd name="connsiteX2" fmla="*/ 27069 w 26600"/>
                <a:gd name="connsiteY2" fmla="*/ 133043 h 133003"/>
                <a:gd name="connsiteX3" fmla="*/ 4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8" y="39"/>
                  </a:moveTo>
                  <a:lnTo>
                    <a:pt x="27069" y="39"/>
                  </a:lnTo>
                  <a:lnTo>
                    <a:pt x="27069" y="133043"/>
                  </a:lnTo>
                  <a:lnTo>
                    <a:pt x="4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4" name="Freeform: Shape 953">
              <a:extLst>
                <a:ext uri="{FF2B5EF4-FFF2-40B4-BE49-F238E27FC236}">
                  <a16:creationId xmlns:a16="http://schemas.microsoft.com/office/drawing/2014/main" id="{F1351C63-FD6F-4CD4-AC16-730CFD2857C0}"/>
                </a:ext>
              </a:extLst>
            </p:cNvPr>
            <p:cNvSpPr/>
            <p:nvPr/>
          </p:nvSpPr>
          <p:spPr>
            <a:xfrm>
              <a:off x="4205686" y="3055367"/>
              <a:ext cx="26600" cy="8866"/>
            </a:xfrm>
            <a:custGeom>
              <a:avLst/>
              <a:gdLst>
                <a:gd name="connsiteX0" fmla="*/ 468 w 26600"/>
                <a:gd name="connsiteY0" fmla="*/ 39 h 8866"/>
                <a:gd name="connsiteX1" fmla="*/ 27069 w 26600"/>
                <a:gd name="connsiteY1" fmla="*/ 39 h 8866"/>
                <a:gd name="connsiteX2" fmla="*/ 27069 w 26600"/>
                <a:gd name="connsiteY2" fmla="*/ 8906 h 8866"/>
                <a:gd name="connsiteX3" fmla="*/ 4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8" y="39"/>
                  </a:moveTo>
                  <a:lnTo>
                    <a:pt x="27069" y="39"/>
                  </a:lnTo>
                  <a:lnTo>
                    <a:pt x="27069" y="8906"/>
                  </a:lnTo>
                  <a:lnTo>
                    <a:pt x="4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5" name="Freeform: Shape 954">
              <a:extLst>
                <a:ext uri="{FF2B5EF4-FFF2-40B4-BE49-F238E27FC236}">
                  <a16:creationId xmlns:a16="http://schemas.microsoft.com/office/drawing/2014/main" id="{68B74D19-5614-46DB-8E16-52F2811E956B}"/>
                </a:ext>
              </a:extLst>
            </p:cNvPr>
            <p:cNvSpPr/>
            <p:nvPr/>
          </p:nvSpPr>
          <p:spPr>
            <a:xfrm>
              <a:off x="4214553" y="3055367"/>
              <a:ext cx="26600" cy="133003"/>
            </a:xfrm>
            <a:custGeom>
              <a:avLst/>
              <a:gdLst>
                <a:gd name="connsiteX0" fmla="*/ 469 w 26600"/>
                <a:gd name="connsiteY0" fmla="*/ 39 h 133003"/>
                <a:gd name="connsiteX1" fmla="*/ 27070 w 26600"/>
                <a:gd name="connsiteY1" fmla="*/ 39 h 133003"/>
                <a:gd name="connsiteX2" fmla="*/ 27070 w 26600"/>
                <a:gd name="connsiteY2" fmla="*/ 133043 h 133003"/>
                <a:gd name="connsiteX3" fmla="*/ 4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69" y="39"/>
                  </a:moveTo>
                  <a:lnTo>
                    <a:pt x="27070" y="39"/>
                  </a:lnTo>
                  <a:lnTo>
                    <a:pt x="27070" y="133043"/>
                  </a:lnTo>
                  <a:lnTo>
                    <a:pt x="4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6" name="Freeform: Shape 955">
              <a:extLst>
                <a:ext uri="{FF2B5EF4-FFF2-40B4-BE49-F238E27FC236}">
                  <a16:creationId xmlns:a16="http://schemas.microsoft.com/office/drawing/2014/main" id="{B1B95EA3-BF68-480C-B25A-F7CABDE41A64}"/>
                </a:ext>
              </a:extLst>
            </p:cNvPr>
            <p:cNvSpPr/>
            <p:nvPr/>
          </p:nvSpPr>
          <p:spPr>
            <a:xfrm>
              <a:off x="4214553" y="3055367"/>
              <a:ext cx="26600" cy="8866"/>
            </a:xfrm>
            <a:custGeom>
              <a:avLst/>
              <a:gdLst>
                <a:gd name="connsiteX0" fmla="*/ 469 w 26600"/>
                <a:gd name="connsiteY0" fmla="*/ 39 h 8866"/>
                <a:gd name="connsiteX1" fmla="*/ 27070 w 26600"/>
                <a:gd name="connsiteY1" fmla="*/ 39 h 8866"/>
                <a:gd name="connsiteX2" fmla="*/ 27070 w 26600"/>
                <a:gd name="connsiteY2" fmla="*/ 8906 h 8866"/>
                <a:gd name="connsiteX3" fmla="*/ 4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69" y="39"/>
                  </a:moveTo>
                  <a:lnTo>
                    <a:pt x="27070" y="39"/>
                  </a:lnTo>
                  <a:lnTo>
                    <a:pt x="27070" y="8906"/>
                  </a:lnTo>
                  <a:lnTo>
                    <a:pt x="4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7" name="Freeform: Shape 956">
              <a:extLst>
                <a:ext uri="{FF2B5EF4-FFF2-40B4-BE49-F238E27FC236}">
                  <a16:creationId xmlns:a16="http://schemas.microsoft.com/office/drawing/2014/main" id="{F835072D-F6F8-45B7-8DCC-7EC4DA709168}"/>
                </a:ext>
              </a:extLst>
            </p:cNvPr>
            <p:cNvSpPr/>
            <p:nvPr/>
          </p:nvSpPr>
          <p:spPr>
            <a:xfrm>
              <a:off x="4223420" y="3055367"/>
              <a:ext cx="26600" cy="133003"/>
            </a:xfrm>
            <a:custGeom>
              <a:avLst/>
              <a:gdLst>
                <a:gd name="connsiteX0" fmla="*/ 470 w 26600"/>
                <a:gd name="connsiteY0" fmla="*/ 39 h 133003"/>
                <a:gd name="connsiteX1" fmla="*/ 27071 w 26600"/>
                <a:gd name="connsiteY1" fmla="*/ 39 h 133003"/>
                <a:gd name="connsiteX2" fmla="*/ 27071 w 26600"/>
                <a:gd name="connsiteY2" fmla="*/ 133043 h 133003"/>
                <a:gd name="connsiteX3" fmla="*/ 4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0" y="39"/>
                  </a:moveTo>
                  <a:lnTo>
                    <a:pt x="27071" y="39"/>
                  </a:lnTo>
                  <a:lnTo>
                    <a:pt x="27071" y="133043"/>
                  </a:lnTo>
                  <a:lnTo>
                    <a:pt x="4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8" name="Freeform: Shape 957">
              <a:extLst>
                <a:ext uri="{FF2B5EF4-FFF2-40B4-BE49-F238E27FC236}">
                  <a16:creationId xmlns:a16="http://schemas.microsoft.com/office/drawing/2014/main" id="{DDF3EADC-8CC7-4251-B36C-95E788693CDD}"/>
                </a:ext>
              </a:extLst>
            </p:cNvPr>
            <p:cNvSpPr/>
            <p:nvPr/>
          </p:nvSpPr>
          <p:spPr>
            <a:xfrm>
              <a:off x="4223420" y="3055367"/>
              <a:ext cx="26600" cy="8866"/>
            </a:xfrm>
            <a:custGeom>
              <a:avLst/>
              <a:gdLst>
                <a:gd name="connsiteX0" fmla="*/ 470 w 26600"/>
                <a:gd name="connsiteY0" fmla="*/ 39 h 8866"/>
                <a:gd name="connsiteX1" fmla="*/ 27071 w 26600"/>
                <a:gd name="connsiteY1" fmla="*/ 39 h 8866"/>
                <a:gd name="connsiteX2" fmla="*/ 27071 w 26600"/>
                <a:gd name="connsiteY2" fmla="*/ 8906 h 8866"/>
                <a:gd name="connsiteX3" fmla="*/ 4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0" y="39"/>
                  </a:moveTo>
                  <a:lnTo>
                    <a:pt x="27071" y="39"/>
                  </a:lnTo>
                  <a:lnTo>
                    <a:pt x="27071" y="8906"/>
                  </a:lnTo>
                  <a:lnTo>
                    <a:pt x="4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9" name="Freeform: Shape 958">
              <a:extLst>
                <a:ext uri="{FF2B5EF4-FFF2-40B4-BE49-F238E27FC236}">
                  <a16:creationId xmlns:a16="http://schemas.microsoft.com/office/drawing/2014/main" id="{C2E8D47F-55FA-4F4F-8F49-FF39D9EF1CC0}"/>
                </a:ext>
              </a:extLst>
            </p:cNvPr>
            <p:cNvSpPr/>
            <p:nvPr/>
          </p:nvSpPr>
          <p:spPr>
            <a:xfrm>
              <a:off x="4232287" y="3055367"/>
              <a:ext cx="26600" cy="133003"/>
            </a:xfrm>
            <a:custGeom>
              <a:avLst/>
              <a:gdLst>
                <a:gd name="connsiteX0" fmla="*/ 471 w 26600"/>
                <a:gd name="connsiteY0" fmla="*/ 39 h 133003"/>
                <a:gd name="connsiteX1" fmla="*/ 27072 w 26600"/>
                <a:gd name="connsiteY1" fmla="*/ 39 h 133003"/>
                <a:gd name="connsiteX2" fmla="*/ 27072 w 26600"/>
                <a:gd name="connsiteY2" fmla="*/ 133043 h 133003"/>
                <a:gd name="connsiteX3" fmla="*/ 4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1" y="39"/>
                  </a:moveTo>
                  <a:lnTo>
                    <a:pt x="27072" y="39"/>
                  </a:lnTo>
                  <a:lnTo>
                    <a:pt x="27072" y="133043"/>
                  </a:lnTo>
                  <a:lnTo>
                    <a:pt x="4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0" name="Freeform: Shape 959">
              <a:extLst>
                <a:ext uri="{FF2B5EF4-FFF2-40B4-BE49-F238E27FC236}">
                  <a16:creationId xmlns:a16="http://schemas.microsoft.com/office/drawing/2014/main" id="{7FFE3D55-BC0F-4BF2-A08F-34665236E598}"/>
                </a:ext>
              </a:extLst>
            </p:cNvPr>
            <p:cNvSpPr/>
            <p:nvPr/>
          </p:nvSpPr>
          <p:spPr>
            <a:xfrm>
              <a:off x="4232287" y="3055367"/>
              <a:ext cx="26600" cy="8866"/>
            </a:xfrm>
            <a:custGeom>
              <a:avLst/>
              <a:gdLst>
                <a:gd name="connsiteX0" fmla="*/ 471 w 26600"/>
                <a:gd name="connsiteY0" fmla="*/ 39 h 8866"/>
                <a:gd name="connsiteX1" fmla="*/ 27072 w 26600"/>
                <a:gd name="connsiteY1" fmla="*/ 39 h 8866"/>
                <a:gd name="connsiteX2" fmla="*/ 27072 w 26600"/>
                <a:gd name="connsiteY2" fmla="*/ 8906 h 8866"/>
                <a:gd name="connsiteX3" fmla="*/ 4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1" y="39"/>
                  </a:moveTo>
                  <a:lnTo>
                    <a:pt x="27072" y="39"/>
                  </a:lnTo>
                  <a:lnTo>
                    <a:pt x="27072" y="8906"/>
                  </a:lnTo>
                  <a:lnTo>
                    <a:pt x="4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1" name="Freeform: Shape 960">
              <a:extLst>
                <a:ext uri="{FF2B5EF4-FFF2-40B4-BE49-F238E27FC236}">
                  <a16:creationId xmlns:a16="http://schemas.microsoft.com/office/drawing/2014/main" id="{E04522FF-7980-48D3-816A-607BE74487EE}"/>
                </a:ext>
              </a:extLst>
            </p:cNvPr>
            <p:cNvSpPr/>
            <p:nvPr/>
          </p:nvSpPr>
          <p:spPr>
            <a:xfrm>
              <a:off x="4241154" y="3064234"/>
              <a:ext cx="26600" cy="124136"/>
            </a:xfrm>
            <a:custGeom>
              <a:avLst/>
              <a:gdLst>
                <a:gd name="connsiteX0" fmla="*/ 472 w 26600"/>
                <a:gd name="connsiteY0" fmla="*/ 40 h 124136"/>
                <a:gd name="connsiteX1" fmla="*/ 27073 w 26600"/>
                <a:gd name="connsiteY1" fmla="*/ 40 h 124136"/>
                <a:gd name="connsiteX2" fmla="*/ 27073 w 26600"/>
                <a:gd name="connsiteY2" fmla="*/ 124177 h 124136"/>
                <a:gd name="connsiteX3" fmla="*/ 472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472" y="40"/>
                  </a:moveTo>
                  <a:lnTo>
                    <a:pt x="27073" y="40"/>
                  </a:lnTo>
                  <a:lnTo>
                    <a:pt x="27073" y="124177"/>
                  </a:lnTo>
                  <a:lnTo>
                    <a:pt x="472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2" name="Freeform: Shape 961">
              <a:extLst>
                <a:ext uri="{FF2B5EF4-FFF2-40B4-BE49-F238E27FC236}">
                  <a16:creationId xmlns:a16="http://schemas.microsoft.com/office/drawing/2014/main" id="{A2E7D82D-7F65-45DC-B390-4E9DB1C644FA}"/>
                </a:ext>
              </a:extLst>
            </p:cNvPr>
            <p:cNvSpPr/>
            <p:nvPr/>
          </p:nvSpPr>
          <p:spPr>
            <a:xfrm>
              <a:off x="4241154" y="3064234"/>
              <a:ext cx="26600" cy="8866"/>
            </a:xfrm>
            <a:custGeom>
              <a:avLst/>
              <a:gdLst>
                <a:gd name="connsiteX0" fmla="*/ 472 w 26600"/>
                <a:gd name="connsiteY0" fmla="*/ 40 h 8866"/>
                <a:gd name="connsiteX1" fmla="*/ 27073 w 26600"/>
                <a:gd name="connsiteY1" fmla="*/ 40 h 8866"/>
                <a:gd name="connsiteX2" fmla="*/ 27073 w 26600"/>
                <a:gd name="connsiteY2" fmla="*/ 8907 h 8866"/>
                <a:gd name="connsiteX3" fmla="*/ 472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2" y="40"/>
                  </a:moveTo>
                  <a:lnTo>
                    <a:pt x="27073" y="40"/>
                  </a:lnTo>
                  <a:lnTo>
                    <a:pt x="27073" y="8907"/>
                  </a:lnTo>
                  <a:lnTo>
                    <a:pt x="472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3" name="Freeform: Shape 962">
              <a:extLst>
                <a:ext uri="{FF2B5EF4-FFF2-40B4-BE49-F238E27FC236}">
                  <a16:creationId xmlns:a16="http://schemas.microsoft.com/office/drawing/2014/main" id="{0A547A9B-DE48-4FF2-993F-7AA7A22987E5}"/>
                </a:ext>
              </a:extLst>
            </p:cNvPr>
            <p:cNvSpPr/>
            <p:nvPr/>
          </p:nvSpPr>
          <p:spPr>
            <a:xfrm>
              <a:off x="4250020" y="3055367"/>
              <a:ext cx="26600" cy="133003"/>
            </a:xfrm>
            <a:custGeom>
              <a:avLst/>
              <a:gdLst>
                <a:gd name="connsiteX0" fmla="*/ 473 w 26600"/>
                <a:gd name="connsiteY0" fmla="*/ 39 h 133003"/>
                <a:gd name="connsiteX1" fmla="*/ 27074 w 26600"/>
                <a:gd name="connsiteY1" fmla="*/ 39 h 133003"/>
                <a:gd name="connsiteX2" fmla="*/ 27074 w 26600"/>
                <a:gd name="connsiteY2" fmla="*/ 133043 h 133003"/>
                <a:gd name="connsiteX3" fmla="*/ 4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3" y="39"/>
                  </a:moveTo>
                  <a:lnTo>
                    <a:pt x="27074" y="39"/>
                  </a:lnTo>
                  <a:lnTo>
                    <a:pt x="27074" y="133043"/>
                  </a:lnTo>
                  <a:lnTo>
                    <a:pt x="4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4" name="Freeform: Shape 963">
              <a:extLst>
                <a:ext uri="{FF2B5EF4-FFF2-40B4-BE49-F238E27FC236}">
                  <a16:creationId xmlns:a16="http://schemas.microsoft.com/office/drawing/2014/main" id="{F8F14A87-1087-4F3D-A28C-F958FCB706A2}"/>
                </a:ext>
              </a:extLst>
            </p:cNvPr>
            <p:cNvSpPr/>
            <p:nvPr/>
          </p:nvSpPr>
          <p:spPr>
            <a:xfrm>
              <a:off x="4250020" y="3055367"/>
              <a:ext cx="26600" cy="8866"/>
            </a:xfrm>
            <a:custGeom>
              <a:avLst/>
              <a:gdLst>
                <a:gd name="connsiteX0" fmla="*/ 473 w 26600"/>
                <a:gd name="connsiteY0" fmla="*/ 39 h 8866"/>
                <a:gd name="connsiteX1" fmla="*/ 27074 w 26600"/>
                <a:gd name="connsiteY1" fmla="*/ 39 h 8866"/>
                <a:gd name="connsiteX2" fmla="*/ 27074 w 26600"/>
                <a:gd name="connsiteY2" fmla="*/ 8906 h 8866"/>
                <a:gd name="connsiteX3" fmla="*/ 4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3" y="39"/>
                  </a:moveTo>
                  <a:lnTo>
                    <a:pt x="27074" y="39"/>
                  </a:lnTo>
                  <a:lnTo>
                    <a:pt x="27074" y="8906"/>
                  </a:lnTo>
                  <a:lnTo>
                    <a:pt x="4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5" name="Freeform: Shape 964">
              <a:extLst>
                <a:ext uri="{FF2B5EF4-FFF2-40B4-BE49-F238E27FC236}">
                  <a16:creationId xmlns:a16="http://schemas.microsoft.com/office/drawing/2014/main" id="{D815C139-BDB2-45BE-A746-C904F871B5E8}"/>
                </a:ext>
              </a:extLst>
            </p:cNvPr>
            <p:cNvSpPr/>
            <p:nvPr/>
          </p:nvSpPr>
          <p:spPr>
            <a:xfrm>
              <a:off x="4258887" y="3055367"/>
              <a:ext cx="26600" cy="133003"/>
            </a:xfrm>
            <a:custGeom>
              <a:avLst/>
              <a:gdLst>
                <a:gd name="connsiteX0" fmla="*/ 474 w 26600"/>
                <a:gd name="connsiteY0" fmla="*/ 39 h 133003"/>
                <a:gd name="connsiteX1" fmla="*/ 27075 w 26600"/>
                <a:gd name="connsiteY1" fmla="*/ 39 h 133003"/>
                <a:gd name="connsiteX2" fmla="*/ 27075 w 26600"/>
                <a:gd name="connsiteY2" fmla="*/ 133043 h 133003"/>
                <a:gd name="connsiteX3" fmla="*/ 4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4" y="39"/>
                  </a:moveTo>
                  <a:lnTo>
                    <a:pt x="27075" y="39"/>
                  </a:lnTo>
                  <a:lnTo>
                    <a:pt x="27075" y="133043"/>
                  </a:lnTo>
                  <a:lnTo>
                    <a:pt x="4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6" name="Freeform: Shape 965">
              <a:extLst>
                <a:ext uri="{FF2B5EF4-FFF2-40B4-BE49-F238E27FC236}">
                  <a16:creationId xmlns:a16="http://schemas.microsoft.com/office/drawing/2014/main" id="{BC355768-8B4C-4AB7-B031-28F1ABD4CD5E}"/>
                </a:ext>
              </a:extLst>
            </p:cNvPr>
            <p:cNvSpPr/>
            <p:nvPr/>
          </p:nvSpPr>
          <p:spPr>
            <a:xfrm>
              <a:off x="4258887" y="3055367"/>
              <a:ext cx="26600" cy="8866"/>
            </a:xfrm>
            <a:custGeom>
              <a:avLst/>
              <a:gdLst>
                <a:gd name="connsiteX0" fmla="*/ 474 w 26600"/>
                <a:gd name="connsiteY0" fmla="*/ 39 h 8866"/>
                <a:gd name="connsiteX1" fmla="*/ 27075 w 26600"/>
                <a:gd name="connsiteY1" fmla="*/ 39 h 8866"/>
                <a:gd name="connsiteX2" fmla="*/ 27075 w 26600"/>
                <a:gd name="connsiteY2" fmla="*/ 8906 h 8866"/>
                <a:gd name="connsiteX3" fmla="*/ 4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4" y="39"/>
                  </a:moveTo>
                  <a:lnTo>
                    <a:pt x="27075" y="39"/>
                  </a:lnTo>
                  <a:lnTo>
                    <a:pt x="27075" y="8906"/>
                  </a:lnTo>
                  <a:lnTo>
                    <a:pt x="4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7" name="Freeform: Shape 966">
              <a:extLst>
                <a:ext uri="{FF2B5EF4-FFF2-40B4-BE49-F238E27FC236}">
                  <a16:creationId xmlns:a16="http://schemas.microsoft.com/office/drawing/2014/main" id="{7CDA4E8C-A96C-4895-A9EF-9DE708072625}"/>
                </a:ext>
              </a:extLst>
            </p:cNvPr>
            <p:cNvSpPr/>
            <p:nvPr/>
          </p:nvSpPr>
          <p:spPr>
            <a:xfrm>
              <a:off x="4267754" y="3055367"/>
              <a:ext cx="26600" cy="133003"/>
            </a:xfrm>
            <a:custGeom>
              <a:avLst/>
              <a:gdLst>
                <a:gd name="connsiteX0" fmla="*/ 475 w 26600"/>
                <a:gd name="connsiteY0" fmla="*/ 39 h 133003"/>
                <a:gd name="connsiteX1" fmla="*/ 27076 w 26600"/>
                <a:gd name="connsiteY1" fmla="*/ 39 h 133003"/>
                <a:gd name="connsiteX2" fmla="*/ 27076 w 26600"/>
                <a:gd name="connsiteY2" fmla="*/ 133043 h 133003"/>
                <a:gd name="connsiteX3" fmla="*/ 4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5" y="39"/>
                  </a:moveTo>
                  <a:lnTo>
                    <a:pt x="27076" y="39"/>
                  </a:lnTo>
                  <a:lnTo>
                    <a:pt x="27076" y="133043"/>
                  </a:lnTo>
                  <a:lnTo>
                    <a:pt x="4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8" name="Freeform: Shape 967">
              <a:extLst>
                <a:ext uri="{FF2B5EF4-FFF2-40B4-BE49-F238E27FC236}">
                  <a16:creationId xmlns:a16="http://schemas.microsoft.com/office/drawing/2014/main" id="{D5110DA1-FC13-4D36-9546-54FE3BA82AF4}"/>
                </a:ext>
              </a:extLst>
            </p:cNvPr>
            <p:cNvSpPr/>
            <p:nvPr/>
          </p:nvSpPr>
          <p:spPr>
            <a:xfrm>
              <a:off x="4267754" y="3055367"/>
              <a:ext cx="26600" cy="8866"/>
            </a:xfrm>
            <a:custGeom>
              <a:avLst/>
              <a:gdLst>
                <a:gd name="connsiteX0" fmla="*/ 475 w 26600"/>
                <a:gd name="connsiteY0" fmla="*/ 39 h 8866"/>
                <a:gd name="connsiteX1" fmla="*/ 27076 w 26600"/>
                <a:gd name="connsiteY1" fmla="*/ 39 h 8866"/>
                <a:gd name="connsiteX2" fmla="*/ 27076 w 26600"/>
                <a:gd name="connsiteY2" fmla="*/ 8906 h 8866"/>
                <a:gd name="connsiteX3" fmla="*/ 4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5" y="39"/>
                  </a:moveTo>
                  <a:lnTo>
                    <a:pt x="27076" y="39"/>
                  </a:lnTo>
                  <a:lnTo>
                    <a:pt x="27076" y="8906"/>
                  </a:lnTo>
                  <a:lnTo>
                    <a:pt x="4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9" name="Freeform: Shape 968">
              <a:extLst>
                <a:ext uri="{FF2B5EF4-FFF2-40B4-BE49-F238E27FC236}">
                  <a16:creationId xmlns:a16="http://schemas.microsoft.com/office/drawing/2014/main" id="{FFBA4BB3-061B-4A01-BD56-14B348722AAE}"/>
                </a:ext>
              </a:extLst>
            </p:cNvPr>
            <p:cNvSpPr/>
            <p:nvPr/>
          </p:nvSpPr>
          <p:spPr>
            <a:xfrm>
              <a:off x="4276621" y="3055367"/>
              <a:ext cx="26600" cy="133003"/>
            </a:xfrm>
            <a:custGeom>
              <a:avLst/>
              <a:gdLst>
                <a:gd name="connsiteX0" fmla="*/ 476 w 26600"/>
                <a:gd name="connsiteY0" fmla="*/ 39 h 133003"/>
                <a:gd name="connsiteX1" fmla="*/ 27077 w 26600"/>
                <a:gd name="connsiteY1" fmla="*/ 39 h 133003"/>
                <a:gd name="connsiteX2" fmla="*/ 27077 w 26600"/>
                <a:gd name="connsiteY2" fmla="*/ 133043 h 133003"/>
                <a:gd name="connsiteX3" fmla="*/ 4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6" y="39"/>
                  </a:moveTo>
                  <a:lnTo>
                    <a:pt x="27077" y="39"/>
                  </a:lnTo>
                  <a:lnTo>
                    <a:pt x="27077" y="133043"/>
                  </a:lnTo>
                  <a:lnTo>
                    <a:pt x="4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0" name="Freeform: Shape 969">
              <a:extLst>
                <a:ext uri="{FF2B5EF4-FFF2-40B4-BE49-F238E27FC236}">
                  <a16:creationId xmlns:a16="http://schemas.microsoft.com/office/drawing/2014/main" id="{084DC7F6-A397-40DC-9C3F-E2198B9B000B}"/>
                </a:ext>
              </a:extLst>
            </p:cNvPr>
            <p:cNvSpPr/>
            <p:nvPr/>
          </p:nvSpPr>
          <p:spPr>
            <a:xfrm>
              <a:off x="4276621" y="3055367"/>
              <a:ext cx="26600" cy="8866"/>
            </a:xfrm>
            <a:custGeom>
              <a:avLst/>
              <a:gdLst>
                <a:gd name="connsiteX0" fmla="*/ 476 w 26600"/>
                <a:gd name="connsiteY0" fmla="*/ 39 h 8866"/>
                <a:gd name="connsiteX1" fmla="*/ 27077 w 26600"/>
                <a:gd name="connsiteY1" fmla="*/ 39 h 8866"/>
                <a:gd name="connsiteX2" fmla="*/ 27077 w 26600"/>
                <a:gd name="connsiteY2" fmla="*/ 8906 h 8866"/>
                <a:gd name="connsiteX3" fmla="*/ 4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6" y="39"/>
                  </a:moveTo>
                  <a:lnTo>
                    <a:pt x="27077" y="39"/>
                  </a:lnTo>
                  <a:lnTo>
                    <a:pt x="27077" y="8906"/>
                  </a:lnTo>
                  <a:lnTo>
                    <a:pt x="4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1" name="Freeform: Shape 970">
              <a:extLst>
                <a:ext uri="{FF2B5EF4-FFF2-40B4-BE49-F238E27FC236}">
                  <a16:creationId xmlns:a16="http://schemas.microsoft.com/office/drawing/2014/main" id="{9709A551-222B-49A0-B663-9B61C060611B}"/>
                </a:ext>
              </a:extLst>
            </p:cNvPr>
            <p:cNvSpPr/>
            <p:nvPr/>
          </p:nvSpPr>
          <p:spPr>
            <a:xfrm>
              <a:off x="4285488" y="3055367"/>
              <a:ext cx="26600" cy="133003"/>
            </a:xfrm>
            <a:custGeom>
              <a:avLst/>
              <a:gdLst>
                <a:gd name="connsiteX0" fmla="*/ 477 w 26600"/>
                <a:gd name="connsiteY0" fmla="*/ 39 h 133003"/>
                <a:gd name="connsiteX1" fmla="*/ 27078 w 26600"/>
                <a:gd name="connsiteY1" fmla="*/ 39 h 133003"/>
                <a:gd name="connsiteX2" fmla="*/ 27078 w 26600"/>
                <a:gd name="connsiteY2" fmla="*/ 133043 h 133003"/>
                <a:gd name="connsiteX3" fmla="*/ 4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7" y="39"/>
                  </a:moveTo>
                  <a:lnTo>
                    <a:pt x="27078" y="39"/>
                  </a:lnTo>
                  <a:lnTo>
                    <a:pt x="27078" y="133043"/>
                  </a:lnTo>
                  <a:lnTo>
                    <a:pt x="4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2" name="Freeform: Shape 971">
              <a:extLst>
                <a:ext uri="{FF2B5EF4-FFF2-40B4-BE49-F238E27FC236}">
                  <a16:creationId xmlns:a16="http://schemas.microsoft.com/office/drawing/2014/main" id="{81E9F84A-29FF-4302-979B-59C237B399A6}"/>
                </a:ext>
              </a:extLst>
            </p:cNvPr>
            <p:cNvSpPr/>
            <p:nvPr/>
          </p:nvSpPr>
          <p:spPr>
            <a:xfrm>
              <a:off x="4285488" y="3055367"/>
              <a:ext cx="26600" cy="8866"/>
            </a:xfrm>
            <a:custGeom>
              <a:avLst/>
              <a:gdLst>
                <a:gd name="connsiteX0" fmla="*/ 477 w 26600"/>
                <a:gd name="connsiteY0" fmla="*/ 39 h 8866"/>
                <a:gd name="connsiteX1" fmla="*/ 27078 w 26600"/>
                <a:gd name="connsiteY1" fmla="*/ 39 h 8866"/>
                <a:gd name="connsiteX2" fmla="*/ 27078 w 26600"/>
                <a:gd name="connsiteY2" fmla="*/ 8906 h 8866"/>
                <a:gd name="connsiteX3" fmla="*/ 4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7" y="39"/>
                  </a:moveTo>
                  <a:lnTo>
                    <a:pt x="27078" y="39"/>
                  </a:lnTo>
                  <a:lnTo>
                    <a:pt x="27078" y="8906"/>
                  </a:lnTo>
                  <a:lnTo>
                    <a:pt x="4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3" name="Freeform: Shape 972">
              <a:extLst>
                <a:ext uri="{FF2B5EF4-FFF2-40B4-BE49-F238E27FC236}">
                  <a16:creationId xmlns:a16="http://schemas.microsoft.com/office/drawing/2014/main" id="{2AD51577-A2AD-43A5-B189-8C4577097E61}"/>
                </a:ext>
              </a:extLst>
            </p:cNvPr>
            <p:cNvSpPr/>
            <p:nvPr/>
          </p:nvSpPr>
          <p:spPr>
            <a:xfrm>
              <a:off x="4294355" y="3055367"/>
              <a:ext cx="26600" cy="133003"/>
            </a:xfrm>
            <a:custGeom>
              <a:avLst/>
              <a:gdLst>
                <a:gd name="connsiteX0" fmla="*/ 478 w 26600"/>
                <a:gd name="connsiteY0" fmla="*/ 39 h 133003"/>
                <a:gd name="connsiteX1" fmla="*/ 27079 w 26600"/>
                <a:gd name="connsiteY1" fmla="*/ 39 h 133003"/>
                <a:gd name="connsiteX2" fmla="*/ 27079 w 26600"/>
                <a:gd name="connsiteY2" fmla="*/ 133043 h 133003"/>
                <a:gd name="connsiteX3" fmla="*/ 4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8" y="39"/>
                  </a:moveTo>
                  <a:lnTo>
                    <a:pt x="27079" y="39"/>
                  </a:lnTo>
                  <a:lnTo>
                    <a:pt x="27079" y="133043"/>
                  </a:lnTo>
                  <a:lnTo>
                    <a:pt x="4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4" name="Freeform: Shape 973">
              <a:extLst>
                <a:ext uri="{FF2B5EF4-FFF2-40B4-BE49-F238E27FC236}">
                  <a16:creationId xmlns:a16="http://schemas.microsoft.com/office/drawing/2014/main" id="{B6927847-20A8-4868-A291-5F975F65C17E}"/>
                </a:ext>
              </a:extLst>
            </p:cNvPr>
            <p:cNvSpPr/>
            <p:nvPr/>
          </p:nvSpPr>
          <p:spPr>
            <a:xfrm>
              <a:off x="4294355" y="3055367"/>
              <a:ext cx="26600" cy="8866"/>
            </a:xfrm>
            <a:custGeom>
              <a:avLst/>
              <a:gdLst>
                <a:gd name="connsiteX0" fmla="*/ 478 w 26600"/>
                <a:gd name="connsiteY0" fmla="*/ 39 h 8866"/>
                <a:gd name="connsiteX1" fmla="*/ 27079 w 26600"/>
                <a:gd name="connsiteY1" fmla="*/ 39 h 8866"/>
                <a:gd name="connsiteX2" fmla="*/ 27079 w 26600"/>
                <a:gd name="connsiteY2" fmla="*/ 8906 h 8866"/>
                <a:gd name="connsiteX3" fmla="*/ 4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8" y="39"/>
                  </a:moveTo>
                  <a:lnTo>
                    <a:pt x="27079" y="39"/>
                  </a:lnTo>
                  <a:lnTo>
                    <a:pt x="27079" y="8906"/>
                  </a:lnTo>
                  <a:lnTo>
                    <a:pt x="4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5" name="Freeform: Shape 974">
              <a:extLst>
                <a:ext uri="{FF2B5EF4-FFF2-40B4-BE49-F238E27FC236}">
                  <a16:creationId xmlns:a16="http://schemas.microsoft.com/office/drawing/2014/main" id="{E90DF5B4-A329-4151-A3D9-3B3E7A3D59F7}"/>
                </a:ext>
              </a:extLst>
            </p:cNvPr>
            <p:cNvSpPr/>
            <p:nvPr/>
          </p:nvSpPr>
          <p:spPr>
            <a:xfrm>
              <a:off x="4303222" y="3055367"/>
              <a:ext cx="26600" cy="133003"/>
            </a:xfrm>
            <a:custGeom>
              <a:avLst/>
              <a:gdLst>
                <a:gd name="connsiteX0" fmla="*/ 479 w 26600"/>
                <a:gd name="connsiteY0" fmla="*/ 39 h 133003"/>
                <a:gd name="connsiteX1" fmla="*/ 27080 w 26600"/>
                <a:gd name="connsiteY1" fmla="*/ 39 h 133003"/>
                <a:gd name="connsiteX2" fmla="*/ 27080 w 26600"/>
                <a:gd name="connsiteY2" fmla="*/ 133043 h 133003"/>
                <a:gd name="connsiteX3" fmla="*/ 4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79" y="39"/>
                  </a:moveTo>
                  <a:lnTo>
                    <a:pt x="27080" y="39"/>
                  </a:lnTo>
                  <a:lnTo>
                    <a:pt x="27080" y="133043"/>
                  </a:lnTo>
                  <a:lnTo>
                    <a:pt x="4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6" name="Freeform: Shape 975">
              <a:extLst>
                <a:ext uri="{FF2B5EF4-FFF2-40B4-BE49-F238E27FC236}">
                  <a16:creationId xmlns:a16="http://schemas.microsoft.com/office/drawing/2014/main" id="{514AEB70-E93B-4B2F-B6AF-9349D659E776}"/>
                </a:ext>
              </a:extLst>
            </p:cNvPr>
            <p:cNvSpPr/>
            <p:nvPr/>
          </p:nvSpPr>
          <p:spPr>
            <a:xfrm>
              <a:off x="4303222" y="3055367"/>
              <a:ext cx="26600" cy="8866"/>
            </a:xfrm>
            <a:custGeom>
              <a:avLst/>
              <a:gdLst>
                <a:gd name="connsiteX0" fmla="*/ 479 w 26600"/>
                <a:gd name="connsiteY0" fmla="*/ 39 h 8866"/>
                <a:gd name="connsiteX1" fmla="*/ 27080 w 26600"/>
                <a:gd name="connsiteY1" fmla="*/ 39 h 8866"/>
                <a:gd name="connsiteX2" fmla="*/ 27080 w 26600"/>
                <a:gd name="connsiteY2" fmla="*/ 8906 h 8866"/>
                <a:gd name="connsiteX3" fmla="*/ 4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79" y="39"/>
                  </a:moveTo>
                  <a:lnTo>
                    <a:pt x="27080" y="39"/>
                  </a:lnTo>
                  <a:lnTo>
                    <a:pt x="27080" y="8906"/>
                  </a:lnTo>
                  <a:lnTo>
                    <a:pt x="4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7" name="Freeform: Shape 976">
              <a:extLst>
                <a:ext uri="{FF2B5EF4-FFF2-40B4-BE49-F238E27FC236}">
                  <a16:creationId xmlns:a16="http://schemas.microsoft.com/office/drawing/2014/main" id="{A51FD498-FA81-4C4D-BE4E-B969D215F1F8}"/>
                </a:ext>
              </a:extLst>
            </p:cNvPr>
            <p:cNvSpPr/>
            <p:nvPr/>
          </p:nvSpPr>
          <p:spPr>
            <a:xfrm>
              <a:off x="4312089" y="3055367"/>
              <a:ext cx="26600" cy="133003"/>
            </a:xfrm>
            <a:custGeom>
              <a:avLst/>
              <a:gdLst>
                <a:gd name="connsiteX0" fmla="*/ 480 w 26600"/>
                <a:gd name="connsiteY0" fmla="*/ 39 h 133003"/>
                <a:gd name="connsiteX1" fmla="*/ 27081 w 26600"/>
                <a:gd name="connsiteY1" fmla="*/ 39 h 133003"/>
                <a:gd name="connsiteX2" fmla="*/ 27081 w 26600"/>
                <a:gd name="connsiteY2" fmla="*/ 133043 h 133003"/>
                <a:gd name="connsiteX3" fmla="*/ 4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0" y="39"/>
                  </a:moveTo>
                  <a:lnTo>
                    <a:pt x="27081" y="39"/>
                  </a:lnTo>
                  <a:lnTo>
                    <a:pt x="27081" y="133043"/>
                  </a:lnTo>
                  <a:lnTo>
                    <a:pt x="4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8" name="Freeform: Shape 977">
              <a:extLst>
                <a:ext uri="{FF2B5EF4-FFF2-40B4-BE49-F238E27FC236}">
                  <a16:creationId xmlns:a16="http://schemas.microsoft.com/office/drawing/2014/main" id="{7C78C6CA-AA57-4C4A-AAC6-88F92077100E}"/>
                </a:ext>
              </a:extLst>
            </p:cNvPr>
            <p:cNvSpPr/>
            <p:nvPr/>
          </p:nvSpPr>
          <p:spPr>
            <a:xfrm>
              <a:off x="4312089" y="3055367"/>
              <a:ext cx="26600" cy="8866"/>
            </a:xfrm>
            <a:custGeom>
              <a:avLst/>
              <a:gdLst>
                <a:gd name="connsiteX0" fmla="*/ 480 w 26600"/>
                <a:gd name="connsiteY0" fmla="*/ 39 h 8866"/>
                <a:gd name="connsiteX1" fmla="*/ 27081 w 26600"/>
                <a:gd name="connsiteY1" fmla="*/ 39 h 8866"/>
                <a:gd name="connsiteX2" fmla="*/ 27081 w 26600"/>
                <a:gd name="connsiteY2" fmla="*/ 8906 h 8866"/>
                <a:gd name="connsiteX3" fmla="*/ 4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0" y="39"/>
                  </a:moveTo>
                  <a:lnTo>
                    <a:pt x="27081" y="39"/>
                  </a:lnTo>
                  <a:lnTo>
                    <a:pt x="27081" y="8906"/>
                  </a:lnTo>
                  <a:lnTo>
                    <a:pt x="4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9" name="Freeform: Shape 978">
              <a:extLst>
                <a:ext uri="{FF2B5EF4-FFF2-40B4-BE49-F238E27FC236}">
                  <a16:creationId xmlns:a16="http://schemas.microsoft.com/office/drawing/2014/main" id="{9FA68B5C-D242-4AC6-A0FE-B1636ED815D8}"/>
                </a:ext>
              </a:extLst>
            </p:cNvPr>
            <p:cNvSpPr/>
            <p:nvPr/>
          </p:nvSpPr>
          <p:spPr>
            <a:xfrm>
              <a:off x="4320956" y="3055367"/>
              <a:ext cx="26600" cy="133003"/>
            </a:xfrm>
            <a:custGeom>
              <a:avLst/>
              <a:gdLst>
                <a:gd name="connsiteX0" fmla="*/ 481 w 26600"/>
                <a:gd name="connsiteY0" fmla="*/ 39 h 133003"/>
                <a:gd name="connsiteX1" fmla="*/ 27082 w 26600"/>
                <a:gd name="connsiteY1" fmla="*/ 39 h 133003"/>
                <a:gd name="connsiteX2" fmla="*/ 27082 w 26600"/>
                <a:gd name="connsiteY2" fmla="*/ 133043 h 133003"/>
                <a:gd name="connsiteX3" fmla="*/ 4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1" y="39"/>
                  </a:moveTo>
                  <a:lnTo>
                    <a:pt x="27082" y="39"/>
                  </a:lnTo>
                  <a:lnTo>
                    <a:pt x="27082" y="133043"/>
                  </a:lnTo>
                  <a:lnTo>
                    <a:pt x="4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0" name="Freeform: Shape 979">
              <a:extLst>
                <a:ext uri="{FF2B5EF4-FFF2-40B4-BE49-F238E27FC236}">
                  <a16:creationId xmlns:a16="http://schemas.microsoft.com/office/drawing/2014/main" id="{DFB0398C-C8FE-4CC0-827B-180D4A540A9E}"/>
                </a:ext>
              </a:extLst>
            </p:cNvPr>
            <p:cNvSpPr/>
            <p:nvPr/>
          </p:nvSpPr>
          <p:spPr>
            <a:xfrm>
              <a:off x="4320956" y="3055367"/>
              <a:ext cx="26600" cy="8866"/>
            </a:xfrm>
            <a:custGeom>
              <a:avLst/>
              <a:gdLst>
                <a:gd name="connsiteX0" fmla="*/ 481 w 26600"/>
                <a:gd name="connsiteY0" fmla="*/ 39 h 8866"/>
                <a:gd name="connsiteX1" fmla="*/ 27082 w 26600"/>
                <a:gd name="connsiteY1" fmla="*/ 39 h 8866"/>
                <a:gd name="connsiteX2" fmla="*/ 27082 w 26600"/>
                <a:gd name="connsiteY2" fmla="*/ 8906 h 8866"/>
                <a:gd name="connsiteX3" fmla="*/ 4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1" y="39"/>
                  </a:moveTo>
                  <a:lnTo>
                    <a:pt x="27082" y="39"/>
                  </a:lnTo>
                  <a:lnTo>
                    <a:pt x="27082" y="8906"/>
                  </a:lnTo>
                  <a:lnTo>
                    <a:pt x="4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1" name="Freeform: Shape 980">
              <a:extLst>
                <a:ext uri="{FF2B5EF4-FFF2-40B4-BE49-F238E27FC236}">
                  <a16:creationId xmlns:a16="http://schemas.microsoft.com/office/drawing/2014/main" id="{B87F7918-D260-4790-AC48-046A260FB362}"/>
                </a:ext>
              </a:extLst>
            </p:cNvPr>
            <p:cNvSpPr/>
            <p:nvPr/>
          </p:nvSpPr>
          <p:spPr>
            <a:xfrm>
              <a:off x="4329823" y="3055367"/>
              <a:ext cx="26600" cy="133003"/>
            </a:xfrm>
            <a:custGeom>
              <a:avLst/>
              <a:gdLst>
                <a:gd name="connsiteX0" fmla="*/ 482 w 26600"/>
                <a:gd name="connsiteY0" fmla="*/ 39 h 133003"/>
                <a:gd name="connsiteX1" fmla="*/ 27083 w 26600"/>
                <a:gd name="connsiteY1" fmla="*/ 39 h 133003"/>
                <a:gd name="connsiteX2" fmla="*/ 27083 w 26600"/>
                <a:gd name="connsiteY2" fmla="*/ 133043 h 133003"/>
                <a:gd name="connsiteX3" fmla="*/ 4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2" y="39"/>
                  </a:moveTo>
                  <a:lnTo>
                    <a:pt x="27083" y="39"/>
                  </a:lnTo>
                  <a:lnTo>
                    <a:pt x="27083" y="133043"/>
                  </a:lnTo>
                  <a:lnTo>
                    <a:pt x="4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2" name="Freeform: Shape 981">
              <a:extLst>
                <a:ext uri="{FF2B5EF4-FFF2-40B4-BE49-F238E27FC236}">
                  <a16:creationId xmlns:a16="http://schemas.microsoft.com/office/drawing/2014/main" id="{86F49A5D-566E-4E4B-A202-24126A373DAF}"/>
                </a:ext>
              </a:extLst>
            </p:cNvPr>
            <p:cNvSpPr/>
            <p:nvPr/>
          </p:nvSpPr>
          <p:spPr>
            <a:xfrm>
              <a:off x="4329823" y="3055367"/>
              <a:ext cx="26600" cy="8866"/>
            </a:xfrm>
            <a:custGeom>
              <a:avLst/>
              <a:gdLst>
                <a:gd name="connsiteX0" fmla="*/ 482 w 26600"/>
                <a:gd name="connsiteY0" fmla="*/ 39 h 8866"/>
                <a:gd name="connsiteX1" fmla="*/ 27083 w 26600"/>
                <a:gd name="connsiteY1" fmla="*/ 39 h 8866"/>
                <a:gd name="connsiteX2" fmla="*/ 27083 w 26600"/>
                <a:gd name="connsiteY2" fmla="*/ 8906 h 8866"/>
                <a:gd name="connsiteX3" fmla="*/ 4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2" y="39"/>
                  </a:moveTo>
                  <a:lnTo>
                    <a:pt x="27083" y="39"/>
                  </a:lnTo>
                  <a:lnTo>
                    <a:pt x="27083" y="8906"/>
                  </a:lnTo>
                  <a:lnTo>
                    <a:pt x="4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3" name="Freeform: Shape 982">
              <a:extLst>
                <a:ext uri="{FF2B5EF4-FFF2-40B4-BE49-F238E27FC236}">
                  <a16:creationId xmlns:a16="http://schemas.microsoft.com/office/drawing/2014/main" id="{34FD9062-B48E-4CBC-A71B-2FF8E7548085}"/>
                </a:ext>
              </a:extLst>
            </p:cNvPr>
            <p:cNvSpPr/>
            <p:nvPr/>
          </p:nvSpPr>
          <p:spPr>
            <a:xfrm>
              <a:off x="4338690" y="3055367"/>
              <a:ext cx="26600" cy="133003"/>
            </a:xfrm>
            <a:custGeom>
              <a:avLst/>
              <a:gdLst>
                <a:gd name="connsiteX0" fmla="*/ 483 w 26600"/>
                <a:gd name="connsiteY0" fmla="*/ 39 h 133003"/>
                <a:gd name="connsiteX1" fmla="*/ 27084 w 26600"/>
                <a:gd name="connsiteY1" fmla="*/ 39 h 133003"/>
                <a:gd name="connsiteX2" fmla="*/ 27084 w 26600"/>
                <a:gd name="connsiteY2" fmla="*/ 133043 h 133003"/>
                <a:gd name="connsiteX3" fmla="*/ 4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3" y="39"/>
                  </a:moveTo>
                  <a:lnTo>
                    <a:pt x="27084" y="39"/>
                  </a:lnTo>
                  <a:lnTo>
                    <a:pt x="27084" y="133043"/>
                  </a:lnTo>
                  <a:lnTo>
                    <a:pt x="4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4" name="Freeform: Shape 983">
              <a:extLst>
                <a:ext uri="{FF2B5EF4-FFF2-40B4-BE49-F238E27FC236}">
                  <a16:creationId xmlns:a16="http://schemas.microsoft.com/office/drawing/2014/main" id="{21B13A47-27EC-4396-80DB-807E2A3B1FFC}"/>
                </a:ext>
              </a:extLst>
            </p:cNvPr>
            <p:cNvSpPr/>
            <p:nvPr/>
          </p:nvSpPr>
          <p:spPr>
            <a:xfrm>
              <a:off x="4338690" y="3055367"/>
              <a:ext cx="26600" cy="8866"/>
            </a:xfrm>
            <a:custGeom>
              <a:avLst/>
              <a:gdLst>
                <a:gd name="connsiteX0" fmla="*/ 483 w 26600"/>
                <a:gd name="connsiteY0" fmla="*/ 39 h 8866"/>
                <a:gd name="connsiteX1" fmla="*/ 27084 w 26600"/>
                <a:gd name="connsiteY1" fmla="*/ 39 h 8866"/>
                <a:gd name="connsiteX2" fmla="*/ 27084 w 26600"/>
                <a:gd name="connsiteY2" fmla="*/ 8906 h 8866"/>
                <a:gd name="connsiteX3" fmla="*/ 4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3" y="39"/>
                  </a:moveTo>
                  <a:lnTo>
                    <a:pt x="27084" y="39"/>
                  </a:lnTo>
                  <a:lnTo>
                    <a:pt x="27084" y="8906"/>
                  </a:lnTo>
                  <a:lnTo>
                    <a:pt x="4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5" name="Freeform: Shape 984">
              <a:extLst>
                <a:ext uri="{FF2B5EF4-FFF2-40B4-BE49-F238E27FC236}">
                  <a16:creationId xmlns:a16="http://schemas.microsoft.com/office/drawing/2014/main" id="{2E6CC482-A09D-4D09-9267-0E7D95D00AF8}"/>
                </a:ext>
              </a:extLst>
            </p:cNvPr>
            <p:cNvSpPr/>
            <p:nvPr/>
          </p:nvSpPr>
          <p:spPr>
            <a:xfrm>
              <a:off x="4347557" y="3055367"/>
              <a:ext cx="26600" cy="133003"/>
            </a:xfrm>
            <a:custGeom>
              <a:avLst/>
              <a:gdLst>
                <a:gd name="connsiteX0" fmla="*/ 484 w 26600"/>
                <a:gd name="connsiteY0" fmla="*/ 39 h 133003"/>
                <a:gd name="connsiteX1" fmla="*/ 27085 w 26600"/>
                <a:gd name="connsiteY1" fmla="*/ 39 h 133003"/>
                <a:gd name="connsiteX2" fmla="*/ 27085 w 26600"/>
                <a:gd name="connsiteY2" fmla="*/ 133043 h 133003"/>
                <a:gd name="connsiteX3" fmla="*/ 4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4" y="39"/>
                  </a:moveTo>
                  <a:lnTo>
                    <a:pt x="27085" y="39"/>
                  </a:lnTo>
                  <a:lnTo>
                    <a:pt x="27085" y="133043"/>
                  </a:lnTo>
                  <a:lnTo>
                    <a:pt x="4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6" name="Freeform: Shape 985">
              <a:extLst>
                <a:ext uri="{FF2B5EF4-FFF2-40B4-BE49-F238E27FC236}">
                  <a16:creationId xmlns:a16="http://schemas.microsoft.com/office/drawing/2014/main" id="{F3D68157-0133-480B-AA37-EFB13A1C5FA1}"/>
                </a:ext>
              </a:extLst>
            </p:cNvPr>
            <p:cNvSpPr/>
            <p:nvPr/>
          </p:nvSpPr>
          <p:spPr>
            <a:xfrm>
              <a:off x="4347557" y="3055367"/>
              <a:ext cx="26600" cy="8866"/>
            </a:xfrm>
            <a:custGeom>
              <a:avLst/>
              <a:gdLst>
                <a:gd name="connsiteX0" fmla="*/ 484 w 26600"/>
                <a:gd name="connsiteY0" fmla="*/ 39 h 8866"/>
                <a:gd name="connsiteX1" fmla="*/ 27085 w 26600"/>
                <a:gd name="connsiteY1" fmla="*/ 39 h 8866"/>
                <a:gd name="connsiteX2" fmla="*/ 27085 w 26600"/>
                <a:gd name="connsiteY2" fmla="*/ 8906 h 8866"/>
                <a:gd name="connsiteX3" fmla="*/ 4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4" y="39"/>
                  </a:moveTo>
                  <a:lnTo>
                    <a:pt x="27085" y="39"/>
                  </a:lnTo>
                  <a:lnTo>
                    <a:pt x="27085" y="8906"/>
                  </a:lnTo>
                  <a:lnTo>
                    <a:pt x="4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7" name="Freeform: Shape 986">
              <a:extLst>
                <a:ext uri="{FF2B5EF4-FFF2-40B4-BE49-F238E27FC236}">
                  <a16:creationId xmlns:a16="http://schemas.microsoft.com/office/drawing/2014/main" id="{F3716507-F61A-44D6-9D0D-435455D168F0}"/>
                </a:ext>
              </a:extLst>
            </p:cNvPr>
            <p:cNvSpPr/>
            <p:nvPr/>
          </p:nvSpPr>
          <p:spPr>
            <a:xfrm>
              <a:off x="4356423" y="3055367"/>
              <a:ext cx="26600" cy="133003"/>
            </a:xfrm>
            <a:custGeom>
              <a:avLst/>
              <a:gdLst>
                <a:gd name="connsiteX0" fmla="*/ 485 w 26600"/>
                <a:gd name="connsiteY0" fmla="*/ 39 h 133003"/>
                <a:gd name="connsiteX1" fmla="*/ 27086 w 26600"/>
                <a:gd name="connsiteY1" fmla="*/ 39 h 133003"/>
                <a:gd name="connsiteX2" fmla="*/ 27086 w 26600"/>
                <a:gd name="connsiteY2" fmla="*/ 133043 h 133003"/>
                <a:gd name="connsiteX3" fmla="*/ 4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5" y="39"/>
                  </a:moveTo>
                  <a:lnTo>
                    <a:pt x="27086" y="39"/>
                  </a:lnTo>
                  <a:lnTo>
                    <a:pt x="27086" y="133043"/>
                  </a:lnTo>
                  <a:lnTo>
                    <a:pt x="4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8" name="Freeform: Shape 987">
              <a:extLst>
                <a:ext uri="{FF2B5EF4-FFF2-40B4-BE49-F238E27FC236}">
                  <a16:creationId xmlns:a16="http://schemas.microsoft.com/office/drawing/2014/main" id="{56E41816-2BCF-4E0A-ADA7-13407DE3423E}"/>
                </a:ext>
              </a:extLst>
            </p:cNvPr>
            <p:cNvSpPr/>
            <p:nvPr/>
          </p:nvSpPr>
          <p:spPr>
            <a:xfrm>
              <a:off x="4356423" y="3055367"/>
              <a:ext cx="26600" cy="8866"/>
            </a:xfrm>
            <a:custGeom>
              <a:avLst/>
              <a:gdLst>
                <a:gd name="connsiteX0" fmla="*/ 485 w 26600"/>
                <a:gd name="connsiteY0" fmla="*/ 39 h 8866"/>
                <a:gd name="connsiteX1" fmla="*/ 27086 w 26600"/>
                <a:gd name="connsiteY1" fmla="*/ 39 h 8866"/>
                <a:gd name="connsiteX2" fmla="*/ 27086 w 26600"/>
                <a:gd name="connsiteY2" fmla="*/ 8906 h 8866"/>
                <a:gd name="connsiteX3" fmla="*/ 4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5" y="39"/>
                  </a:moveTo>
                  <a:lnTo>
                    <a:pt x="27086" y="39"/>
                  </a:lnTo>
                  <a:lnTo>
                    <a:pt x="27086" y="8906"/>
                  </a:lnTo>
                  <a:lnTo>
                    <a:pt x="4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9" name="Freeform: Shape 988">
              <a:extLst>
                <a:ext uri="{FF2B5EF4-FFF2-40B4-BE49-F238E27FC236}">
                  <a16:creationId xmlns:a16="http://schemas.microsoft.com/office/drawing/2014/main" id="{E0D8F48A-EF23-4074-9895-D188EACBBF27}"/>
                </a:ext>
              </a:extLst>
            </p:cNvPr>
            <p:cNvSpPr/>
            <p:nvPr/>
          </p:nvSpPr>
          <p:spPr>
            <a:xfrm>
              <a:off x="4365290" y="3055367"/>
              <a:ext cx="26600" cy="133003"/>
            </a:xfrm>
            <a:custGeom>
              <a:avLst/>
              <a:gdLst>
                <a:gd name="connsiteX0" fmla="*/ 486 w 26600"/>
                <a:gd name="connsiteY0" fmla="*/ 39 h 133003"/>
                <a:gd name="connsiteX1" fmla="*/ 27087 w 26600"/>
                <a:gd name="connsiteY1" fmla="*/ 39 h 133003"/>
                <a:gd name="connsiteX2" fmla="*/ 27087 w 26600"/>
                <a:gd name="connsiteY2" fmla="*/ 133043 h 133003"/>
                <a:gd name="connsiteX3" fmla="*/ 4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6" y="39"/>
                  </a:moveTo>
                  <a:lnTo>
                    <a:pt x="27087" y="39"/>
                  </a:lnTo>
                  <a:lnTo>
                    <a:pt x="27087" y="133043"/>
                  </a:lnTo>
                  <a:lnTo>
                    <a:pt x="4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0" name="Freeform: Shape 989">
              <a:extLst>
                <a:ext uri="{FF2B5EF4-FFF2-40B4-BE49-F238E27FC236}">
                  <a16:creationId xmlns:a16="http://schemas.microsoft.com/office/drawing/2014/main" id="{6AF30EFC-AA9F-4AA9-9114-B05CBFDFD9ED}"/>
                </a:ext>
              </a:extLst>
            </p:cNvPr>
            <p:cNvSpPr/>
            <p:nvPr/>
          </p:nvSpPr>
          <p:spPr>
            <a:xfrm>
              <a:off x="4365290" y="3055367"/>
              <a:ext cx="26600" cy="8866"/>
            </a:xfrm>
            <a:custGeom>
              <a:avLst/>
              <a:gdLst>
                <a:gd name="connsiteX0" fmla="*/ 486 w 26600"/>
                <a:gd name="connsiteY0" fmla="*/ 39 h 8866"/>
                <a:gd name="connsiteX1" fmla="*/ 27087 w 26600"/>
                <a:gd name="connsiteY1" fmla="*/ 39 h 8866"/>
                <a:gd name="connsiteX2" fmla="*/ 27087 w 26600"/>
                <a:gd name="connsiteY2" fmla="*/ 8906 h 8866"/>
                <a:gd name="connsiteX3" fmla="*/ 4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6" y="39"/>
                  </a:moveTo>
                  <a:lnTo>
                    <a:pt x="27087" y="39"/>
                  </a:lnTo>
                  <a:lnTo>
                    <a:pt x="27087" y="8906"/>
                  </a:lnTo>
                  <a:lnTo>
                    <a:pt x="4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1" name="Freeform: Shape 990">
              <a:extLst>
                <a:ext uri="{FF2B5EF4-FFF2-40B4-BE49-F238E27FC236}">
                  <a16:creationId xmlns:a16="http://schemas.microsoft.com/office/drawing/2014/main" id="{6317FD43-1F65-4429-9887-763A1257E1A6}"/>
                </a:ext>
              </a:extLst>
            </p:cNvPr>
            <p:cNvSpPr/>
            <p:nvPr/>
          </p:nvSpPr>
          <p:spPr>
            <a:xfrm>
              <a:off x="4374157" y="3055367"/>
              <a:ext cx="26600" cy="133003"/>
            </a:xfrm>
            <a:custGeom>
              <a:avLst/>
              <a:gdLst>
                <a:gd name="connsiteX0" fmla="*/ 487 w 26600"/>
                <a:gd name="connsiteY0" fmla="*/ 39 h 133003"/>
                <a:gd name="connsiteX1" fmla="*/ 27088 w 26600"/>
                <a:gd name="connsiteY1" fmla="*/ 39 h 133003"/>
                <a:gd name="connsiteX2" fmla="*/ 27088 w 26600"/>
                <a:gd name="connsiteY2" fmla="*/ 133043 h 133003"/>
                <a:gd name="connsiteX3" fmla="*/ 4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7" y="39"/>
                  </a:moveTo>
                  <a:lnTo>
                    <a:pt x="27088" y="39"/>
                  </a:lnTo>
                  <a:lnTo>
                    <a:pt x="27088" y="133043"/>
                  </a:lnTo>
                  <a:lnTo>
                    <a:pt x="4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2" name="Freeform: Shape 991">
              <a:extLst>
                <a:ext uri="{FF2B5EF4-FFF2-40B4-BE49-F238E27FC236}">
                  <a16:creationId xmlns:a16="http://schemas.microsoft.com/office/drawing/2014/main" id="{79080BA3-4ED0-4716-93E8-E6CAFDA34791}"/>
                </a:ext>
              </a:extLst>
            </p:cNvPr>
            <p:cNvSpPr/>
            <p:nvPr/>
          </p:nvSpPr>
          <p:spPr>
            <a:xfrm>
              <a:off x="4374157" y="3055367"/>
              <a:ext cx="26600" cy="8866"/>
            </a:xfrm>
            <a:custGeom>
              <a:avLst/>
              <a:gdLst>
                <a:gd name="connsiteX0" fmla="*/ 487 w 26600"/>
                <a:gd name="connsiteY0" fmla="*/ 39 h 8866"/>
                <a:gd name="connsiteX1" fmla="*/ 27088 w 26600"/>
                <a:gd name="connsiteY1" fmla="*/ 39 h 8866"/>
                <a:gd name="connsiteX2" fmla="*/ 27088 w 26600"/>
                <a:gd name="connsiteY2" fmla="*/ 8906 h 8866"/>
                <a:gd name="connsiteX3" fmla="*/ 4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7" y="39"/>
                  </a:moveTo>
                  <a:lnTo>
                    <a:pt x="27088" y="39"/>
                  </a:lnTo>
                  <a:lnTo>
                    <a:pt x="27088" y="8906"/>
                  </a:lnTo>
                  <a:lnTo>
                    <a:pt x="4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3" name="Freeform: Shape 992">
              <a:extLst>
                <a:ext uri="{FF2B5EF4-FFF2-40B4-BE49-F238E27FC236}">
                  <a16:creationId xmlns:a16="http://schemas.microsoft.com/office/drawing/2014/main" id="{B568F22E-D1A7-4172-A390-DC937132380C}"/>
                </a:ext>
              </a:extLst>
            </p:cNvPr>
            <p:cNvSpPr/>
            <p:nvPr/>
          </p:nvSpPr>
          <p:spPr>
            <a:xfrm>
              <a:off x="4383024" y="3055367"/>
              <a:ext cx="26600" cy="133003"/>
            </a:xfrm>
            <a:custGeom>
              <a:avLst/>
              <a:gdLst>
                <a:gd name="connsiteX0" fmla="*/ 488 w 26600"/>
                <a:gd name="connsiteY0" fmla="*/ 39 h 133003"/>
                <a:gd name="connsiteX1" fmla="*/ 27089 w 26600"/>
                <a:gd name="connsiteY1" fmla="*/ 39 h 133003"/>
                <a:gd name="connsiteX2" fmla="*/ 27089 w 26600"/>
                <a:gd name="connsiteY2" fmla="*/ 133043 h 133003"/>
                <a:gd name="connsiteX3" fmla="*/ 4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8" y="39"/>
                  </a:moveTo>
                  <a:lnTo>
                    <a:pt x="27089" y="39"/>
                  </a:lnTo>
                  <a:lnTo>
                    <a:pt x="27089" y="133043"/>
                  </a:lnTo>
                  <a:lnTo>
                    <a:pt x="4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4" name="Freeform: Shape 993">
              <a:extLst>
                <a:ext uri="{FF2B5EF4-FFF2-40B4-BE49-F238E27FC236}">
                  <a16:creationId xmlns:a16="http://schemas.microsoft.com/office/drawing/2014/main" id="{AA4EFEB7-A3CC-40A2-B0EC-FDA3FEF60AA2}"/>
                </a:ext>
              </a:extLst>
            </p:cNvPr>
            <p:cNvSpPr/>
            <p:nvPr/>
          </p:nvSpPr>
          <p:spPr>
            <a:xfrm>
              <a:off x="4383024" y="3055367"/>
              <a:ext cx="26600" cy="8866"/>
            </a:xfrm>
            <a:custGeom>
              <a:avLst/>
              <a:gdLst>
                <a:gd name="connsiteX0" fmla="*/ 488 w 26600"/>
                <a:gd name="connsiteY0" fmla="*/ 39 h 8866"/>
                <a:gd name="connsiteX1" fmla="*/ 27089 w 26600"/>
                <a:gd name="connsiteY1" fmla="*/ 39 h 8866"/>
                <a:gd name="connsiteX2" fmla="*/ 27089 w 26600"/>
                <a:gd name="connsiteY2" fmla="*/ 8906 h 8866"/>
                <a:gd name="connsiteX3" fmla="*/ 4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8" y="39"/>
                  </a:moveTo>
                  <a:lnTo>
                    <a:pt x="27089" y="39"/>
                  </a:lnTo>
                  <a:lnTo>
                    <a:pt x="27089" y="8906"/>
                  </a:lnTo>
                  <a:lnTo>
                    <a:pt x="4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5" name="Freeform: Shape 994">
              <a:extLst>
                <a:ext uri="{FF2B5EF4-FFF2-40B4-BE49-F238E27FC236}">
                  <a16:creationId xmlns:a16="http://schemas.microsoft.com/office/drawing/2014/main" id="{ED9CC076-6D52-4D61-B380-60EEC3746FD3}"/>
                </a:ext>
              </a:extLst>
            </p:cNvPr>
            <p:cNvSpPr/>
            <p:nvPr/>
          </p:nvSpPr>
          <p:spPr>
            <a:xfrm>
              <a:off x="4391891" y="3055367"/>
              <a:ext cx="26600" cy="133003"/>
            </a:xfrm>
            <a:custGeom>
              <a:avLst/>
              <a:gdLst>
                <a:gd name="connsiteX0" fmla="*/ 489 w 26600"/>
                <a:gd name="connsiteY0" fmla="*/ 39 h 133003"/>
                <a:gd name="connsiteX1" fmla="*/ 27090 w 26600"/>
                <a:gd name="connsiteY1" fmla="*/ 39 h 133003"/>
                <a:gd name="connsiteX2" fmla="*/ 27090 w 26600"/>
                <a:gd name="connsiteY2" fmla="*/ 133043 h 133003"/>
                <a:gd name="connsiteX3" fmla="*/ 4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89" y="39"/>
                  </a:moveTo>
                  <a:lnTo>
                    <a:pt x="27090" y="39"/>
                  </a:lnTo>
                  <a:lnTo>
                    <a:pt x="27090" y="133043"/>
                  </a:lnTo>
                  <a:lnTo>
                    <a:pt x="4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6" name="Freeform: Shape 995">
              <a:extLst>
                <a:ext uri="{FF2B5EF4-FFF2-40B4-BE49-F238E27FC236}">
                  <a16:creationId xmlns:a16="http://schemas.microsoft.com/office/drawing/2014/main" id="{9ADF7D61-0F47-4171-A338-B815B187ED73}"/>
                </a:ext>
              </a:extLst>
            </p:cNvPr>
            <p:cNvSpPr/>
            <p:nvPr/>
          </p:nvSpPr>
          <p:spPr>
            <a:xfrm>
              <a:off x="4391891" y="3055367"/>
              <a:ext cx="26600" cy="8866"/>
            </a:xfrm>
            <a:custGeom>
              <a:avLst/>
              <a:gdLst>
                <a:gd name="connsiteX0" fmla="*/ 489 w 26600"/>
                <a:gd name="connsiteY0" fmla="*/ 39 h 8866"/>
                <a:gd name="connsiteX1" fmla="*/ 27090 w 26600"/>
                <a:gd name="connsiteY1" fmla="*/ 39 h 8866"/>
                <a:gd name="connsiteX2" fmla="*/ 27090 w 26600"/>
                <a:gd name="connsiteY2" fmla="*/ 8906 h 8866"/>
                <a:gd name="connsiteX3" fmla="*/ 4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89" y="39"/>
                  </a:moveTo>
                  <a:lnTo>
                    <a:pt x="27090" y="39"/>
                  </a:lnTo>
                  <a:lnTo>
                    <a:pt x="27090" y="8906"/>
                  </a:lnTo>
                  <a:lnTo>
                    <a:pt x="4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7" name="Freeform: Shape 996">
              <a:extLst>
                <a:ext uri="{FF2B5EF4-FFF2-40B4-BE49-F238E27FC236}">
                  <a16:creationId xmlns:a16="http://schemas.microsoft.com/office/drawing/2014/main" id="{E1C84A6D-685B-439D-AC57-29EF53658836}"/>
                </a:ext>
              </a:extLst>
            </p:cNvPr>
            <p:cNvSpPr/>
            <p:nvPr/>
          </p:nvSpPr>
          <p:spPr>
            <a:xfrm>
              <a:off x="4400758" y="3055367"/>
              <a:ext cx="26600" cy="133003"/>
            </a:xfrm>
            <a:custGeom>
              <a:avLst/>
              <a:gdLst>
                <a:gd name="connsiteX0" fmla="*/ 490 w 26600"/>
                <a:gd name="connsiteY0" fmla="*/ 39 h 133003"/>
                <a:gd name="connsiteX1" fmla="*/ 27091 w 26600"/>
                <a:gd name="connsiteY1" fmla="*/ 39 h 133003"/>
                <a:gd name="connsiteX2" fmla="*/ 27091 w 26600"/>
                <a:gd name="connsiteY2" fmla="*/ 133043 h 133003"/>
                <a:gd name="connsiteX3" fmla="*/ 4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0" y="39"/>
                  </a:moveTo>
                  <a:lnTo>
                    <a:pt x="27091" y="39"/>
                  </a:lnTo>
                  <a:lnTo>
                    <a:pt x="27091" y="133043"/>
                  </a:lnTo>
                  <a:lnTo>
                    <a:pt x="4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8" name="Freeform: Shape 997">
              <a:extLst>
                <a:ext uri="{FF2B5EF4-FFF2-40B4-BE49-F238E27FC236}">
                  <a16:creationId xmlns:a16="http://schemas.microsoft.com/office/drawing/2014/main" id="{6B4B7379-6232-4965-9BE2-957E65532883}"/>
                </a:ext>
              </a:extLst>
            </p:cNvPr>
            <p:cNvSpPr/>
            <p:nvPr/>
          </p:nvSpPr>
          <p:spPr>
            <a:xfrm>
              <a:off x="4400758" y="3055367"/>
              <a:ext cx="26600" cy="8866"/>
            </a:xfrm>
            <a:custGeom>
              <a:avLst/>
              <a:gdLst>
                <a:gd name="connsiteX0" fmla="*/ 490 w 26600"/>
                <a:gd name="connsiteY0" fmla="*/ 39 h 8866"/>
                <a:gd name="connsiteX1" fmla="*/ 27091 w 26600"/>
                <a:gd name="connsiteY1" fmla="*/ 39 h 8866"/>
                <a:gd name="connsiteX2" fmla="*/ 27091 w 26600"/>
                <a:gd name="connsiteY2" fmla="*/ 8906 h 8866"/>
                <a:gd name="connsiteX3" fmla="*/ 4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0" y="39"/>
                  </a:moveTo>
                  <a:lnTo>
                    <a:pt x="27091" y="39"/>
                  </a:lnTo>
                  <a:lnTo>
                    <a:pt x="27091" y="8906"/>
                  </a:lnTo>
                  <a:lnTo>
                    <a:pt x="4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9" name="Freeform: Shape 998">
              <a:extLst>
                <a:ext uri="{FF2B5EF4-FFF2-40B4-BE49-F238E27FC236}">
                  <a16:creationId xmlns:a16="http://schemas.microsoft.com/office/drawing/2014/main" id="{7C69BA69-8106-4EE9-94AD-D340A7F5BF65}"/>
                </a:ext>
              </a:extLst>
            </p:cNvPr>
            <p:cNvSpPr/>
            <p:nvPr/>
          </p:nvSpPr>
          <p:spPr>
            <a:xfrm>
              <a:off x="4409625" y="3055367"/>
              <a:ext cx="26600" cy="133003"/>
            </a:xfrm>
            <a:custGeom>
              <a:avLst/>
              <a:gdLst>
                <a:gd name="connsiteX0" fmla="*/ 491 w 26600"/>
                <a:gd name="connsiteY0" fmla="*/ 39 h 133003"/>
                <a:gd name="connsiteX1" fmla="*/ 27092 w 26600"/>
                <a:gd name="connsiteY1" fmla="*/ 39 h 133003"/>
                <a:gd name="connsiteX2" fmla="*/ 27092 w 26600"/>
                <a:gd name="connsiteY2" fmla="*/ 133043 h 133003"/>
                <a:gd name="connsiteX3" fmla="*/ 4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1" y="39"/>
                  </a:moveTo>
                  <a:lnTo>
                    <a:pt x="27092" y="39"/>
                  </a:lnTo>
                  <a:lnTo>
                    <a:pt x="27092" y="133043"/>
                  </a:lnTo>
                  <a:lnTo>
                    <a:pt x="4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0" name="Freeform: Shape 999">
              <a:extLst>
                <a:ext uri="{FF2B5EF4-FFF2-40B4-BE49-F238E27FC236}">
                  <a16:creationId xmlns:a16="http://schemas.microsoft.com/office/drawing/2014/main" id="{D393A54E-9997-4CAB-8A1F-2777884472BB}"/>
                </a:ext>
              </a:extLst>
            </p:cNvPr>
            <p:cNvSpPr/>
            <p:nvPr/>
          </p:nvSpPr>
          <p:spPr>
            <a:xfrm>
              <a:off x="4409625" y="3055367"/>
              <a:ext cx="26600" cy="8866"/>
            </a:xfrm>
            <a:custGeom>
              <a:avLst/>
              <a:gdLst>
                <a:gd name="connsiteX0" fmla="*/ 491 w 26600"/>
                <a:gd name="connsiteY0" fmla="*/ 39 h 8866"/>
                <a:gd name="connsiteX1" fmla="*/ 27092 w 26600"/>
                <a:gd name="connsiteY1" fmla="*/ 39 h 8866"/>
                <a:gd name="connsiteX2" fmla="*/ 27092 w 26600"/>
                <a:gd name="connsiteY2" fmla="*/ 8906 h 8866"/>
                <a:gd name="connsiteX3" fmla="*/ 4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1" y="39"/>
                  </a:moveTo>
                  <a:lnTo>
                    <a:pt x="27092" y="39"/>
                  </a:lnTo>
                  <a:lnTo>
                    <a:pt x="27092" y="8906"/>
                  </a:lnTo>
                  <a:lnTo>
                    <a:pt x="4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1" name="Freeform: Shape 1000">
              <a:extLst>
                <a:ext uri="{FF2B5EF4-FFF2-40B4-BE49-F238E27FC236}">
                  <a16:creationId xmlns:a16="http://schemas.microsoft.com/office/drawing/2014/main" id="{DD9D8409-7220-4DAA-BEFF-579E5E05EE0C}"/>
                </a:ext>
              </a:extLst>
            </p:cNvPr>
            <p:cNvSpPr/>
            <p:nvPr/>
          </p:nvSpPr>
          <p:spPr>
            <a:xfrm>
              <a:off x="4418492" y="3055367"/>
              <a:ext cx="26600" cy="133003"/>
            </a:xfrm>
            <a:custGeom>
              <a:avLst/>
              <a:gdLst>
                <a:gd name="connsiteX0" fmla="*/ 492 w 26600"/>
                <a:gd name="connsiteY0" fmla="*/ 39 h 133003"/>
                <a:gd name="connsiteX1" fmla="*/ 27093 w 26600"/>
                <a:gd name="connsiteY1" fmla="*/ 39 h 133003"/>
                <a:gd name="connsiteX2" fmla="*/ 27093 w 26600"/>
                <a:gd name="connsiteY2" fmla="*/ 133043 h 133003"/>
                <a:gd name="connsiteX3" fmla="*/ 4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2" y="39"/>
                  </a:moveTo>
                  <a:lnTo>
                    <a:pt x="27093" y="39"/>
                  </a:lnTo>
                  <a:lnTo>
                    <a:pt x="27093" y="133043"/>
                  </a:lnTo>
                  <a:lnTo>
                    <a:pt x="4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2" name="Freeform: Shape 1001">
              <a:extLst>
                <a:ext uri="{FF2B5EF4-FFF2-40B4-BE49-F238E27FC236}">
                  <a16:creationId xmlns:a16="http://schemas.microsoft.com/office/drawing/2014/main" id="{CCE8EAE4-493F-490F-AB8E-42F0B70B7877}"/>
                </a:ext>
              </a:extLst>
            </p:cNvPr>
            <p:cNvSpPr/>
            <p:nvPr/>
          </p:nvSpPr>
          <p:spPr>
            <a:xfrm>
              <a:off x="4418492" y="3055367"/>
              <a:ext cx="26600" cy="8866"/>
            </a:xfrm>
            <a:custGeom>
              <a:avLst/>
              <a:gdLst>
                <a:gd name="connsiteX0" fmla="*/ 492 w 26600"/>
                <a:gd name="connsiteY0" fmla="*/ 39 h 8866"/>
                <a:gd name="connsiteX1" fmla="*/ 27093 w 26600"/>
                <a:gd name="connsiteY1" fmla="*/ 39 h 8866"/>
                <a:gd name="connsiteX2" fmla="*/ 27093 w 26600"/>
                <a:gd name="connsiteY2" fmla="*/ 8906 h 8866"/>
                <a:gd name="connsiteX3" fmla="*/ 4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2" y="39"/>
                  </a:moveTo>
                  <a:lnTo>
                    <a:pt x="27093" y="39"/>
                  </a:lnTo>
                  <a:lnTo>
                    <a:pt x="27093" y="8906"/>
                  </a:lnTo>
                  <a:lnTo>
                    <a:pt x="4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3" name="Freeform: Shape 1002">
              <a:extLst>
                <a:ext uri="{FF2B5EF4-FFF2-40B4-BE49-F238E27FC236}">
                  <a16:creationId xmlns:a16="http://schemas.microsoft.com/office/drawing/2014/main" id="{BCA74785-7F1D-4F1A-BD78-7F0AC4E085EC}"/>
                </a:ext>
              </a:extLst>
            </p:cNvPr>
            <p:cNvSpPr/>
            <p:nvPr/>
          </p:nvSpPr>
          <p:spPr>
            <a:xfrm>
              <a:off x="4427359" y="3055367"/>
              <a:ext cx="26600" cy="133003"/>
            </a:xfrm>
            <a:custGeom>
              <a:avLst/>
              <a:gdLst>
                <a:gd name="connsiteX0" fmla="*/ 493 w 26600"/>
                <a:gd name="connsiteY0" fmla="*/ 39 h 133003"/>
                <a:gd name="connsiteX1" fmla="*/ 27094 w 26600"/>
                <a:gd name="connsiteY1" fmla="*/ 39 h 133003"/>
                <a:gd name="connsiteX2" fmla="*/ 27094 w 26600"/>
                <a:gd name="connsiteY2" fmla="*/ 133043 h 133003"/>
                <a:gd name="connsiteX3" fmla="*/ 4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3" y="39"/>
                  </a:moveTo>
                  <a:lnTo>
                    <a:pt x="27094" y="39"/>
                  </a:lnTo>
                  <a:lnTo>
                    <a:pt x="27094" y="133043"/>
                  </a:lnTo>
                  <a:lnTo>
                    <a:pt x="4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4" name="Freeform: Shape 1003">
              <a:extLst>
                <a:ext uri="{FF2B5EF4-FFF2-40B4-BE49-F238E27FC236}">
                  <a16:creationId xmlns:a16="http://schemas.microsoft.com/office/drawing/2014/main" id="{F1690051-335B-4310-975F-F02BDB8C6566}"/>
                </a:ext>
              </a:extLst>
            </p:cNvPr>
            <p:cNvSpPr/>
            <p:nvPr/>
          </p:nvSpPr>
          <p:spPr>
            <a:xfrm>
              <a:off x="4427359" y="3055367"/>
              <a:ext cx="26600" cy="8866"/>
            </a:xfrm>
            <a:custGeom>
              <a:avLst/>
              <a:gdLst>
                <a:gd name="connsiteX0" fmla="*/ 493 w 26600"/>
                <a:gd name="connsiteY0" fmla="*/ 39 h 8866"/>
                <a:gd name="connsiteX1" fmla="*/ 27094 w 26600"/>
                <a:gd name="connsiteY1" fmla="*/ 39 h 8866"/>
                <a:gd name="connsiteX2" fmla="*/ 27094 w 26600"/>
                <a:gd name="connsiteY2" fmla="*/ 8906 h 8866"/>
                <a:gd name="connsiteX3" fmla="*/ 4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3" y="39"/>
                  </a:moveTo>
                  <a:lnTo>
                    <a:pt x="27094" y="39"/>
                  </a:lnTo>
                  <a:lnTo>
                    <a:pt x="27094" y="8906"/>
                  </a:lnTo>
                  <a:lnTo>
                    <a:pt x="4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5" name="Freeform: Shape 1004">
              <a:extLst>
                <a:ext uri="{FF2B5EF4-FFF2-40B4-BE49-F238E27FC236}">
                  <a16:creationId xmlns:a16="http://schemas.microsoft.com/office/drawing/2014/main" id="{533611C6-3D7E-485E-A5FA-0521A4558C0A}"/>
                </a:ext>
              </a:extLst>
            </p:cNvPr>
            <p:cNvSpPr/>
            <p:nvPr/>
          </p:nvSpPr>
          <p:spPr>
            <a:xfrm>
              <a:off x="4436226" y="3055367"/>
              <a:ext cx="26600" cy="133003"/>
            </a:xfrm>
            <a:custGeom>
              <a:avLst/>
              <a:gdLst>
                <a:gd name="connsiteX0" fmla="*/ 494 w 26600"/>
                <a:gd name="connsiteY0" fmla="*/ 39 h 133003"/>
                <a:gd name="connsiteX1" fmla="*/ 27095 w 26600"/>
                <a:gd name="connsiteY1" fmla="*/ 39 h 133003"/>
                <a:gd name="connsiteX2" fmla="*/ 27095 w 26600"/>
                <a:gd name="connsiteY2" fmla="*/ 133043 h 133003"/>
                <a:gd name="connsiteX3" fmla="*/ 4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4" y="39"/>
                  </a:moveTo>
                  <a:lnTo>
                    <a:pt x="27095" y="39"/>
                  </a:lnTo>
                  <a:lnTo>
                    <a:pt x="27095" y="133043"/>
                  </a:lnTo>
                  <a:lnTo>
                    <a:pt x="4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6" name="Freeform: Shape 1005">
              <a:extLst>
                <a:ext uri="{FF2B5EF4-FFF2-40B4-BE49-F238E27FC236}">
                  <a16:creationId xmlns:a16="http://schemas.microsoft.com/office/drawing/2014/main" id="{F2C95569-895A-46D8-971B-07E95AF9AC76}"/>
                </a:ext>
              </a:extLst>
            </p:cNvPr>
            <p:cNvSpPr/>
            <p:nvPr/>
          </p:nvSpPr>
          <p:spPr>
            <a:xfrm>
              <a:off x="4436226" y="3055367"/>
              <a:ext cx="26600" cy="8866"/>
            </a:xfrm>
            <a:custGeom>
              <a:avLst/>
              <a:gdLst>
                <a:gd name="connsiteX0" fmla="*/ 494 w 26600"/>
                <a:gd name="connsiteY0" fmla="*/ 39 h 8866"/>
                <a:gd name="connsiteX1" fmla="*/ 27095 w 26600"/>
                <a:gd name="connsiteY1" fmla="*/ 39 h 8866"/>
                <a:gd name="connsiteX2" fmla="*/ 27095 w 26600"/>
                <a:gd name="connsiteY2" fmla="*/ 8906 h 8866"/>
                <a:gd name="connsiteX3" fmla="*/ 4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4" y="39"/>
                  </a:moveTo>
                  <a:lnTo>
                    <a:pt x="27095" y="39"/>
                  </a:lnTo>
                  <a:lnTo>
                    <a:pt x="27095" y="8906"/>
                  </a:lnTo>
                  <a:lnTo>
                    <a:pt x="4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7" name="Freeform: Shape 1006">
              <a:extLst>
                <a:ext uri="{FF2B5EF4-FFF2-40B4-BE49-F238E27FC236}">
                  <a16:creationId xmlns:a16="http://schemas.microsoft.com/office/drawing/2014/main" id="{F4DD6BA4-83C3-4125-ABA1-D1911EDDAF1E}"/>
                </a:ext>
              </a:extLst>
            </p:cNvPr>
            <p:cNvSpPr/>
            <p:nvPr/>
          </p:nvSpPr>
          <p:spPr>
            <a:xfrm>
              <a:off x="4445093" y="3081968"/>
              <a:ext cx="26600" cy="106402"/>
            </a:xfrm>
            <a:custGeom>
              <a:avLst/>
              <a:gdLst>
                <a:gd name="connsiteX0" fmla="*/ 495 w 26600"/>
                <a:gd name="connsiteY0" fmla="*/ 42 h 106402"/>
                <a:gd name="connsiteX1" fmla="*/ 27096 w 26600"/>
                <a:gd name="connsiteY1" fmla="*/ 42 h 106402"/>
                <a:gd name="connsiteX2" fmla="*/ 27096 w 26600"/>
                <a:gd name="connsiteY2" fmla="*/ 106445 h 106402"/>
                <a:gd name="connsiteX3" fmla="*/ 495 w 26600"/>
                <a:gd name="connsiteY3" fmla="*/ 106445 h 10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06402">
                  <a:moveTo>
                    <a:pt x="495" y="42"/>
                  </a:moveTo>
                  <a:lnTo>
                    <a:pt x="27096" y="42"/>
                  </a:lnTo>
                  <a:lnTo>
                    <a:pt x="27096" y="106445"/>
                  </a:lnTo>
                  <a:lnTo>
                    <a:pt x="495" y="106445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8" name="Freeform: Shape 1007">
              <a:extLst>
                <a:ext uri="{FF2B5EF4-FFF2-40B4-BE49-F238E27FC236}">
                  <a16:creationId xmlns:a16="http://schemas.microsoft.com/office/drawing/2014/main" id="{8474B2E3-C40F-4A0B-B26B-B2C000F95221}"/>
                </a:ext>
              </a:extLst>
            </p:cNvPr>
            <p:cNvSpPr/>
            <p:nvPr/>
          </p:nvSpPr>
          <p:spPr>
            <a:xfrm>
              <a:off x="4445093" y="3081968"/>
              <a:ext cx="26600" cy="8866"/>
            </a:xfrm>
            <a:custGeom>
              <a:avLst/>
              <a:gdLst>
                <a:gd name="connsiteX0" fmla="*/ 495 w 26600"/>
                <a:gd name="connsiteY0" fmla="*/ 42 h 8866"/>
                <a:gd name="connsiteX1" fmla="*/ 27096 w 26600"/>
                <a:gd name="connsiteY1" fmla="*/ 42 h 8866"/>
                <a:gd name="connsiteX2" fmla="*/ 27096 w 26600"/>
                <a:gd name="connsiteY2" fmla="*/ 8909 h 8866"/>
                <a:gd name="connsiteX3" fmla="*/ 495 w 26600"/>
                <a:gd name="connsiteY3" fmla="*/ 8909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5" y="42"/>
                  </a:moveTo>
                  <a:lnTo>
                    <a:pt x="27096" y="42"/>
                  </a:lnTo>
                  <a:lnTo>
                    <a:pt x="27096" y="8909"/>
                  </a:lnTo>
                  <a:lnTo>
                    <a:pt x="495" y="8909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9" name="Freeform: Shape 1008">
              <a:extLst>
                <a:ext uri="{FF2B5EF4-FFF2-40B4-BE49-F238E27FC236}">
                  <a16:creationId xmlns:a16="http://schemas.microsoft.com/office/drawing/2014/main" id="{B127722F-76F1-43A4-A9CB-E2F2589C9FDD}"/>
                </a:ext>
              </a:extLst>
            </p:cNvPr>
            <p:cNvSpPr/>
            <p:nvPr/>
          </p:nvSpPr>
          <p:spPr>
            <a:xfrm>
              <a:off x="4453959" y="3055367"/>
              <a:ext cx="26600" cy="133003"/>
            </a:xfrm>
            <a:custGeom>
              <a:avLst/>
              <a:gdLst>
                <a:gd name="connsiteX0" fmla="*/ 496 w 26600"/>
                <a:gd name="connsiteY0" fmla="*/ 39 h 133003"/>
                <a:gd name="connsiteX1" fmla="*/ 27097 w 26600"/>
                <a:gd name="connsiteY1" fmla="*/ 39 h 133003"/>
                <a:gd name="connsiteX2" fmla="*/ 27097 w 26600"/>
                <a:gd name="connsiteY2" fmla="*/ 133043 h 133003"/>
                <a:gd name="connsiteX3" fmla="*/ 4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6" y="39"/>
                  </a:moveTo>
                  <a:lnTo>
                    <a:pt x="27097" y="39"/>
                  </a:lnTo>
                  <a:lnTo>
                    <a:pt x="27097" y="133043"/>
                  </a:lnTo>
                  <a:lnTo>
                    <a:pt x="4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0" name="Freeform: Shape 1009">
              <a:extLst>
                <a:ext uri="{FF2B5EF4-FFF2-40B4-BE49-F238E27FC236}">
                  <a16:creationId xmlns:a16="http://schemas.microsoft.com/office/drawing/2014/main" id="{A14584C3-4C15-40DB-9675-FF0169D3D3E9}"/>
                </a:ext>
              </a:extLst>
            </p:cNvPr>
            <p:cNvSpPr/>
            <p:nvPr/>
          </p:nvSpPr>
          <p:spPr>
            <a:xfrm>
              <a:off x="4453959" y="3055367"/>
              <a:ext cx="26600" cy="8866"/>
            </a:xfrm>
            <a:custGeom>
              <a:avLst/>
              <a:gdLst>
                <a:gd name="connsiteX0" fmla="*/ 496 w 26600"/>
                <a:gd name="connsiteY0" fmla="*/ 39 h 8866"/>
                <a:gd name="connsiteX1" fmla="*/ 27097 w 26600"/>
                <a:gd name="connsiteY1" fmla="*/ 39 h 8866"/>
                <a:gd name="connsiteX2" fmla="*/ 27097 w 26600"/>
                <a:gd name="connsiteY2" fmla="*/ 8906 h 8866"/>
                <a:gd name="connsiteX3" fmla="*/ 4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6" y="39"/>
                  </a:moveTo>
                  <a:lnTo>
                    <a:pt x="27097" y="39"/>
                  </a:lnTo>
                  <a:lnTo>
                    <a:pt x="27097" y="8906"/>
                  </a:lnTo>
                  <a:lnTo>
                    <a:pt x="4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1" name="Freeform: Shape 1010">
              <a:extLst>
                <a:ext uri="{FF2B5EF4-FFF2-40B4-BE49-F238E27FC236}">
                  <a16:creationId xmlns:a16="http://schemas.microsoft.com/office/drawing/2014/main" id="{47C4A02B-7E28-4A1F-B184-FEEA05C908E4}"/>
                </a:ext>
              </a:extLst>
            </p:cNvPr>
            <p:cNvSpPr/>
            <p:nvPr/>
          </p:nvSpPr>
          <p:spPr>
            <a:xfrm>
              <a:off x="4462826" y="3055367"/>
              <a:ext cx="26600" cy="133003"/>
            </a:xfrm>
            <a:custGeom>
              <a:avLst/>
              <a:gdLst>
                <a:gd name="connsiteX0" fmla="*/ 497 w 26600"/>
                <a:gd name="connsiteY0" fmla="*/ 39 h 133003"/>
                <a:gd name="connsiteX1" fmla="*/ 27098 w 26600"/>
                <a:gd name="connsiteY1" fmla="*/ 39 h 133003"/>
                <a:gd name="connsiteX2" fmla="*/ 27098 w 26600"/>
                <a:gd name="connsiteY2" fmla="*/ 133043 h 133003"/>
                <a:gd name="connsiteX3" fmla="*/ 4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7" y="39"/>
                  </a:moveTo>
                  <a:lnTo>
                    <a:pt x="27098" y="39"/>
                  </a:lnTo>
                  <a:lnTo>
                    <a:pt x="27098" y="133043"/>
                  </a:lnTo>
                  <a:lnTo>
                    <a:pt x="4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2" name="Freeform: Shape 1011">
              <a:extLst>
                <a:ext uri="{FF2B5EF4-FFF2-40B4-BE49-F238E27FC236}">
                  <a16:creationId xmlns:a16="http://schemas.microsoft.com/office/drawing/2014/main" id="{57620BD5-5365-4326-B3F2-FC830D5A9E3C}"/>
                </a:ext>
              </a:extLst>
            </p:cNvPr>
            <p:cNvSpPr/>
            <p:nvPr/>
          </p:nvSpPr>
          <p:spPr>
            <a:xfrm>
              <a:off x="4462826" y="3055367"/>
              <a:ext cx="26600" cy="8866"/>
            </a:xfrm>
            <a:custGeom>
              <a:avLst/>
              <a:gdLst>
                <a:gd name="connsiteX0" fmla="*/ 497 w 26600"/>
                <a:gd name="connsiteY0" fmla="*/ 39 h 8866"/>
                <a:gd name="connsiteX1" fmla="*/ 27098 w 26600"/>
                <a:gd name="connsiteY1" fmla="*/ 39 h 8866"/>
                <a:gd name="connsiteX2" fmla="*/ 27098 w 26600"/>
                <a:gd name="connsiteY2" fmla="*/ 8906 h 8866"/>
                <a:gd name="connsiteX3" fmla="*/ 4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7" y="39"/>
                  </a:moveTo>
                  <a:lnTo>
                    <a:pt x="27098" y="39"/>
                  </a:lnTo>
                  <a:lnTo>
                    <a:pt x="27098" y="8906"/>
                  </a:lnTo>
                  <a:lnTo>
                    <a:pt x="4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3" name="Freeform: Shape 1012">
              <a:extLst>
                <a:ext uri="{FF2B5EF4-FFF2-40B4-BE49-F238E27FC236}">
                  <a16:creationId xmlns:a16="http://schemas.microsoft.com/office/drawing/2014/main" id="{137A03F7-115B-46F4-9EDC-0CC702E7838F}"/>
                </a:ext>
              </a:extLst>
            </p:cNvPr>
            <p:cNvSpPr/>
            <p:nvPr/>
          </p:nvSpPr>
          <p:spPr>
            <a:xfrm>
              <a:off x="4471693" y="3055367"/>
              <a:ext cx="26600" cy="133003"/>
            </a:xfrm>
            <a:custGeom>
              <a:avLst/>
              <a:gdLst>
                <a:gd name="connsiteX0" fmla="*/ 498 w 26600"/>
                <a:gd name="connsiteY0" fmla="*/ 39 h 133003"/>
                <a:gd name="connsiteX1" fmla="*/ 27099 w 26600"/>
                <a:gd name="connsiteY1" fmla="*/ 39 h 133003"/>
                <a:gd name="connsiteX2" fmla="*/ 27099 w 26600"/>
                <a:gd name="connsiteY2" fmla="*/ 133043 h 133003"/>
                <a:gd name="connsiteX3" fmla="*/ 4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8" y="39"/>
                  </a:moveTo>
                  <a:lnTo>
                    <a:pt x="27099" y="39"/>
                  </a:lnTo>
                  <a:lnTo>
                    <a:pt x="27099" y="133043"/>
                  </a:lnTo>
                  <a:lnTo>
                    <a:pt x="4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4" name="Freeform: Shape 1013">
              <a:extLst>
                <a:ext uri="{FF2B5EF4-FFF2-40B4-BE49-F238E27FC236}">
                  <a16:creationId xmlns:a16="http://schemas.microsoft.com/office/drawing/2014/main" id="{29D5EA9E-7516-410E-8445-22318177803E}"/>
                </a:ext>
              </a:extLst>
            </p:cNvPr>
            <p:cNvSpPr/>
            <p:nvPr/>
          </p:nvSpPr>
          <p:spPr>
            <a:xfrm>
              <a:off x="4471693" y="3055367"/>
              <a:ext cx="26600" cy="8866"/>
            </a:xfrm>
            <a:custGeom>
              <a:avLst/>
              <a:gdLst>
                <a:gd name="connsiteX0" fmla="*/ 498 w 26600"/>
                <a:gd name="connsiteY0" fmla="*/ 39 h 8866"/>
                <a:gd name="connsiteX1" fmla="*/ 27099 w 26600"/>
                <a:gd name="connsiteY1" fmla="*/ 39 h 8866"/>
                <a:gd name="connsiteX2" fmla="*/ 27099 w 26600"/>
                <a:gd name="connsiteY2" fmla="*/ 8906 h 8866"/>
                <a:gd name="connsiteX3" fmla="*/ 4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8" y="39"/>
                  </a:moveTo>
                  <a:lnTo>
                    <a:pt x="27099" y="39"/>
                  </a:lnTo>
                  <a:lnTo>
                    <a:pt x="27099" y="8906"/>
                  </a:lnTo>
                  <a:lnTo>
                    <a:pt x="4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5" name="Freeform: Shape 1014">
              <a:extLst>
                <a:ext uri="{FF2B5EF4-FFF2-40B4-BE49-F238E27FC236}">
                  <a16:creationId xmlns:a16="http://schemas.microsoft.com/office/drawing/2014/main" id="{186516CC-FB84-4804-88E6-D2286C75A8DA}"/>
                </a:ext>
              </a:extLst>
            </p:cNvPr>
            <p:cNvSpPr/>
            <p:nvPr/>
          </p:nvSpPr>
          <p:spPr>
            <a:xfrm>
              <a:off x="4480560" y="3055367"/>
              <a:ext cx="26600" cy="133003"/>
            </a:xfrm>
            <a:custGeom>
              <a:avLst/>
              <a:gdLst>
                <a:gd name="connsiteX0" fmla="*/ 499 w 26600"/>
                <a:gd name="connsiteY0" fmla="*/ 39 h 133003"/>
                <a:gd name="connsiteX1" fmla="*/ 27100 w 26600"/>
                <a:gd name="connsiteY1" fmla="*/ 39 h 133003"/>
                <a:gd name="connsiteX2" fmla="*/ 27100 w 26600"/>
                <a:gd name="connsiteY2" fmla="*/ 133043 h 133003"/>
                <a:gd name="connsiteX3" fmla="*/ 4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499" y="39"/>
                  </a:moveTo>
                  <a:lnTo>
                    <a:pt x="27100" y="39"/>
                  </a:lnTo>
                  <a:lnTo>
                    <a:pt x="27100" y="133043"/>
                  </a:lnTo>
                  <a:lnTo>
                    <a:pt x="4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6" name="Freeform: Shape 1015">
              <a:extLst>
                <a:ext uri="{FF2B5EF4-FFF2-40B4-BE49-F238E27FC236}">
                  <a16:creationId xmlns:a16="http://schemas.microsoft.com/office/drawing/2014/main" id="{57119C16-E5C6-4CC0-89DA-F8F468E66DCD}"/>
                </a:ext>
              </a:extLst>
            </p:cNvPr>
            <p:cNvSpPr/>
            <p:nvPr/>
          </p:nvSpPr>
          <p:spPr>
            <a:xfrm>
              <a:off x="4480560" y="3055367"/>
              <a:ext cx="26600" cy="8866"/>
            </a:xfrm>
            <a:custGeom>
              <a:avLst/>
              <a:gdLst>
                <a:gd name="connsiteX0" fmla="*/ 499 w 26600"/>
                <a:gd name="connsiteY0" fmla="*/ 39 h 8866"/>
                <a:gd name="connsiteX1" fmla="*/ 27100 w 26600"/>
                <a:gd name="connsiteY1" fmla="*/ 39 h 8866"/>
                <a:gd name="connsiteX2" fmla="*/ 27100 w 26600"/>
                <a:gd name="connsiteY2" fmla="*/ 8906 h 8866"/>
                <a:gd name="connsiteX3" fmla="*/ 4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499" y="39"/>
                  </a:moveTo>
                  <a:lnTo>
                    <a:pt x="27100" y="39"/>
                  </a:lnTo>
                  <a:lnTo>
                    <a:pt x="27100" y="8906"/>
                  </a:lnTo>
                  <a:lnTo>
                    <a:pt x="4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7" name="Freeform: Shape 1016">
              <a:extLst>
                <a:ext uri="{FF2B5EF4-FFF2-40B4-BE49-F238E27FC236}">
                  <a16:creationId xmlns:a16="http://schemas.microsoft.com/office/drawing/2014/main" id="{E95B5596-43A5-4627-8D05-B3886B490A31}"/>
                </a:ext>
              </a:extLst>
            </p:cNvPr>
            <p:cNvSpPr/>
            <p:nvPr/>
          </p:nvSpPr>
          <p:spPr>
            <a:xfrm>
              <a:off x="4489427" y="3055367"/>
              <a:ext cx="26600" cy="133003"/>
            </a:xfrm>
            <a:custGeom>
              <a:avLst/>
              <a:gdLst>
                <a:gd name="connsiteX0" fmla="*/ 500 w 26600"/>
                <a:gd name="connsiteY0" fmla="*/ 39 h 133003"/>
                <a:gd name="connsiteX1" fmla="*/ 27101 w 26600"/>
                <a:gd name="connsiteY1" fmla="*/ 39 h 133003"/>
                <a:gd name="connsiteX2" fmla="*/ 27101 w 26600"/>
                <a:gd name="connsiteY2" fmla="*/ 133043 h 133003"/>
                <a:gd name="connsiteX3" fmla="*/ 5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0" y="39"/>
                  </a:moveTo>
                  <a:lnTo>
                    <a:pt x="27101" y="39"/>
                  </a:lnTo>
                  <a:lnTo>
                    <a:pt x="27101" y="133043"/>
                  </a:lnTo>
                  <a:lnTo>
                    <a:pt x="5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8" name="Freeform: Shape 1017">
              <a:extLst>
                <a:ext uri="{FF2B5EF4-FFF2-40B4-BE49-F238E27FC236}">
                  <a16:creationId xmlns:a16="http://schemas.microsoft.com/office/drawing/2014/main" id="{453018FF-05B4-4675-A4D6-AAD83A9524E4}"/>
                </a:ext>
              </a:extLst>
            </p:cNvPr>
            <p:cNvSpPr/>
            <p:nvPr/>
          </p:nvSpPr>
          <p:spPr>
            <a:xfrm>
              <a:off x="4489427" y="3055367"/>
              <a:ext cx="26600" cy="8866"/>
            </a:xfrm>
            <a:custGeom>
              <a:avLst/>
              <a:gdLst>
                <a:gd name="connsiteX0" fmla="*/ 500 w 26600"/>
                <a:gd name="connsiteY0" fmla="*/ 39 h 8866"/>
                <a:gd name="connsiteX1" fmla="*/ 27101 w 26600"/>
                <a:gd name="connsiteY1" fmla="*/ 39 h 8866"/>
                <a:gd name="connsiteX2" fmla="*/ 27101 w 26600"/>
                <a:gd name="connsiteY2" fmla="*/ 8906 h 8866"/>
                <a:gd name="connsiteX3" fmla="*/ 5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0" y="39"/>
                  </a:moveTo>
                  <a:lnTo>
                    <a:pt x="27101" y="39"/>
                  </a:lnTo>
                  <a:lnTo>
                    <a:pt x="27101" y="8906"/>
                  </a:lnTo>
                  <a:lnTo>
                    <a:pt x="5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9" name="Freeform: Shape 1018">
              <a:extLst>
                <a:ext uri="{FF2B5EF4-FFF2-40B4-BE49-F238E27FC236}">
                  <a16:creationId xmlns:a16="http://schemas.microsoft.com/office/drawing/2014/main" id="{3D379026-A74B-4B77-902E-6C1C51AC8A78}"/>
                </a:ext>
              </a:extLst>
            </p:cNvPr>
            <p:cNvSpPr/>
            <p:nvPr/>
          </p:nvSpPr>
          <p:spPr>
            <a:xfrm>
              <a:off x="4498294" y="3055367"/>
              <a:ext cx="26600" cy="133003"/>
            </a:xfrm>
            <a:custGeom>
              <a:avLst/>
              <a:gdLst>
                <a:gd name="connsiteX0" fmla="*/ 501 w 26600"/>
                <a:gd name="connsiteY0" fmla="*/ 39 h 133003"/>
                <a:gd name="connsiteX1" fmla="*/ 27102 w 26600"/>
                <a:gd name="connsiteY1" fmla="*/ 39 h 133003"/>
                <a:gd name="connsiteX2" fmla="*/ 27102 w 26600"/>
                <a:gd name="connsiteY2" fmla="*/ 133043 h 133003"/>
                <a:gd name="connsiteX3" fmla="*/ 5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1" y="39"/>
                  </a:moveTo>
                  <a:lnTo>
                    <a:pt x="27102" y="39"/>
                  </a:lnTo>
                  <a:lnTo>
                    <a:pt x="27102" y="133043"/>
                  </a:lnTo>
                  <a:lnTo>
                    <a:pt x="5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0" name="Freeform: Shape 1019">
              <a:extLst>
                <a:ext uri="{FF2B5EF4-FFF2-40B4-BE49-F238E27FC236}">
                  <a16:creationId xmlns:a16="http://schemas.microsoft.com/office/drawing/2014/main" id="{D1AEBDDB-3A43-4C6F-B326-2C0ADC2D106A}"/>
                </a:ext>
              </a:extLst>
            </p:cNvPr>
            <p:cNvSpPr/>
            <p:nvPr/>
          </p:nvSpPr>
          <p:spPr>
            <a:xfrm>
              <a:off x="4498294" y="3055367"/>
              <a:ext cx="26600" cy="8866"/>
            </a:xfrm>
            <a:custGeom>
              <a:avLst/>
              <a:gdLst>
                <a:gd name="connsiteX0" fmla="*/ 501 w 26600"/>
                <a:gd name="connsiteY0" fmla="*/ 39 h 8866"/>
                <a:gd name="connsiteX1" fmla="*/ 27102 w 26600"/>
                <a:gd name="connsiteY1" fmla="*/ 39 h 8866"/>
                <a:gd name="connsiteX2" fmla="*/ 27102 w 26600"/>
                <a:gd name="connsiteY2" fmla="*/ 8906 h 8866"/>
                <a:gd name="connsiteX3" fmla="*/ 5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1" y="39"/>
                  </a:moveTo>
                  <a:lnTo>
                    <a:pt x="27102" y="39"/>
                  </a:lnTo>
                  <a:lnTo>
                    <a:pt x="27102" y="8906"/>
                  </a:lnTo>
                  <a:lnTo>
                    <a:pt x="5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1" name="Freeform: Shape 1020">
              <a:extLst>
                <a:ext uri="{FF2B5EF4-FFF2-40B4-BE49-F238E27FC236}">
                  <a16:creationId xmlns:a16="http://schemas.microsoft.com/office/drawing/2014/main" id="{AFF9DCF4-E041-4EF6-9414-EF9C07C81058}"/>
                </a:ext>
              </a:extLst>
            </p:cNvPr>
            <p:cNvSpPr/>
            <p:nvPr/>
          </p:nvSpPr>
          <p:spPr>
            <a:xfrm>
              <a:off x="4507161" y="3055367"/>
              <a:ext cx="26600" cy="133003"/>
            </a:xfrm>
            <a:custGeom>
              <a:avLst/>
              <a:gdLst>
                <a:gd name="connsiteX0" fmla="*/ 502 w 26600"/>
                <a:gd name="connsiteY0" fmla="*/ 39 h 133003"/>
                <a:gd name="connsiteX1" fmla="*/ 27103 w 26600"/>
                <a:gd name="connsiteY1" fmla="*/ 39 h 133003"/>
                <a:gd name="connsiteX2" fmla="*/ 27103 w 26600"/>
                <a:gd name="connsiteY2" fmla="*/ 133043 h 133003"/>
                <a:gd name="connsiteX3" fmla="*/ 5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2" y="39"/>
                  </a:moveTo>
                  <a:lnTo>
                    <a:pt x="27103" y="39"/>
                  </a:lnTo>
                  <a:lnTo>
                    <a:pt x="27103" y="133043"/>
                  </a:lnTo>
                  <a:lnTo>
                    <a:pt x="5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2" name="Freeform: Shape 1021">
              <a:extLst>
                <a:ext uri="{FF2B5EF4-FFF2-40B4-BE49-F238E27FC236}">
                  <a16:creationId xmlns:a16="http://schemas.microsoft.com/office/drawing/2014/main" id="{F05AEE2C-2589-4095-9447-BC336A16FABA}"/>
                </a:ext>
              </a:extLst>
            </p:cNvPr>
            <p:cNvSpPr/>
            <p:nvPr/>
          </p:nvSpPr>
          <p:spPr>
            <a:xfrm>
              <a:off x="4507161" y="3055367"/>
              <a:ext cx="26600" cy="8866"/>
            </a:xfrm>
            <a:custGeom>
              <a:avLst/>
              <a:gdLst>
                <a:gd name="connsiteX0" fmla="*/ 502 w 26600"/>
                <a:gd name="connsiteY0" fmla="*/ 39 h 8866"/>
                <a:gd name="connsiteX1" fmla="*/ 27103 w 26600"/>
                <a:gd name="connsiteY1" fmla="*/ 39 h 8866"/>
                <a:gd name="connsiteX2" fmla="*/ 27103 w 26600"/>
                <a:gd name="connsiteY2" fmla="*/ 8906 h 8866"/>
                <a:gd name="connsiteX3" fmla="*/ 5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2" y="39"/>
                  </a:moveTo>
                  <a:lnTo>
                    <a:pt x="27103" y="39"/>
                  </a:lnTo>
                  <a:lnTo>
                    <a:pt x="27103" y="8906"/>
                  </a:lnTo>
                  <a:lnTo>
                    <a:pt x="5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3" name="Freeform: Shape 1022">
              <a:extLst>
                <a:ext uri="{FF2B5EF4-FFF2-40B4-BE49-F238E27FC236}">
                  <a16:creationId xmlns:a16="http://schemas.microsoft.com/office/drawing/2014/main" id="{5F83B665-68AB-4C81-A7F1-460FD90EFE5C}"/>
                </a:ext>
              </a:extLst>
            </p:cNvPr>
            <p:cNvSpPr/>
            <p:nvPr/>
          </p:nvSpPr>
          <p:spPr>
            <a:xfrm>
              <a:off x="4516028" y="3055367"/>
              <a:ext cx="26600" cy="133003"/>
            </a:xfrm>
            <a:custGeom>
              <a:avLst/>
              <a:gdLst>
                <a:gd name="connsiteX0" fmla="*/ 503 w 26600"/>
                <a:gd name="connsiteY0" fmla="*/ 39 h 133003"/>
                <a:gd name="connsiteX1" fmla="*/ 27104 w 26600"/>
                <a:gd name="connsiteY1" fmla="*/ 39 h 133003"/>
                <a:gd name="connsiteX2" fmla="*/ 27104 w 26600"/>
                <a:gd name="connsiteY2" fmla="*/ 133043 h 133003"/>
                <a:gd name="connsiteX3" fmla="*/ 5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3" y="39"/>
                  </a:moveTo>
                  <a:lnTo>
                    <a:pt x="27104" y="39"/>
                  </a:lnTo>
                  <a:lnTo>
                    <a:pt x="27104" y="133043"/>
                  </a:lnTo>
                  <a:lnTo>
                    <a:pt x="5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id="{00EBDAB5-C961-43C2-9E01-59755140977C}"/>
                </a:ext>
              </a:extLst>
            </p:cNvPr>
            <p:cNvSpPr/>
            <p:nvPr/>
          </p:nvSpPr>
          <p:spPr>
            <a:xfrm>
              <a:off x="4516028" y="3055367"/>
              <a:ext cx="26600" cy="8866"/>
            </a:xfrm>
            <a:custGeom>
              <a:avLst/>
              <a:gdLst>
                <a:gd name="connsiteX0" fmla="*/ 503 w 26600"/>
                <a:gd name="connsiteY0" fmla="*/ 39 h 8866"/>
                <a:gd name="connsiteX1" fmla="*/ 27104 w 26600"/>
                <a:gd name="connsiteY1" fmla="*/ 39 h 8866"/>
                <a:gd name="connsiteX2" fmla="*/ 27104 w 26600"/>
                <a:gd name="connsiteY2" fmla="*/ 8906 h 8866"/>
                <a:gd name="connsiteX3" fmla="*/ 5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3" y="39"/>
                  </a:moveTo>
                  <a:lnTo>
                    <a:pt x="27104" y="39"/>
                  </a:lnTo>
                  <a:lnTo>
                    <a:pt x="27104" y="8906"/>
                  </a:lnTo>
                  <a:lnTo>
                    <a:pt x="5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4CC5A7E3-8249-45CF-8C01-63A944E371CC}"/>
                </a:ext>
              </a:extLst>
            </p:cNvPr>
            <p:cNvSpPr/>
            <p:nvPr/>
          </p:nvSpPr>
          <p:spPr>
            <a:xfrm>
              <a:off x="4524895" y="3055367"/>
              <a:ext cx="26600" cy="133003"/>
            </a:xfrm>
            <a:custGeom>
              <a:avLst/>
              <a:gdLst>
                <a:gd name="connsiteX0" fmla="*/ 504 w 26600"/>
                <a:gd name="connsiteY0" fmla="*/ 39 h 133003"/>
                <a:gd name="connsiteX1" fmla="*/ 27105 w 26600"/>
                <a:gd name="connsiteY1" fmla="*/ 39 h 133003"/>
                <a:gd name="connsiteX2" fmla="*/ 27105 w 26600"/>
                <a:gd name="connsiteY2" fmla="*/ 133043 h 133003"/>
                <a:gd name="connsiteX3" fmla="*/ 5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4" y="39"/>
                  </a:moveTo>
                  <a:lnTo>
                    <a:pt x="27105" y="39"/>
                  </a:lnTo>
                  <a:lnTo>
                    <a:pt x="27105" y="133043"/>
                  </a:lnTo>
                  <a:lnTo>
                    <a:pt x="5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6" name="Freeform: Shape 1025">
              <a:extLst>
                <a:ext uri="{FF2B5EF4-FFF2-40B4-BE49-F238E27FC236}">
                  <a16:creationId xmlns:a16="http://schemas.microsoft.com/office/drawing/2014/main" id="{C8705502-7469-4D7B-8D6A-CA552514EDC1}"/>
                </a:ext>
              </a:extLst>
            </p:cNvPr>
            <p:cNvSpPr/>
            <p:nvPr/>
          </p:nvSpPr>
          <p:spPr>
            <a:xfrm>
              <a:off x="4524895" y="3055367"/>
              <a:ext cx="26600" cy="8866"/>
            </a:xfrm>
            <a:custGeom>
              <a:avLst/>
              <a:gdLst>
                <a:gd name="connsiteX0" fmla="*/ 504 w 26600"/>
                <a:gd name="connsiteY0" fmla="*/ 39 h 8866"/>
                <a:gd name="connsiteX1" fmla="*/ 27105 w 26600"/>
                <a:gd name="connsiteY1" fmla="*/ 39 h 8866"/>
                <a:gd name="connsiteX2" fmla="*/ 27105 w 26600"/>
                <a:gd name="connsiteY2" fmla="*/ 8906 h 8866"/>
                <a:gd name="connsiteX3" fmla="*/ 5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4" y="39"/>
                  </a:moveTo>
                  <a:lnTo>
                    <a:pt x="27105" y="39"/>
                  </a:lnTo>
                  <a:lnTo>
                    <a:pt x="27105" y="8906"/>
                  </a:lnTo>
                  <a:lnTo>
                    <a:pt x="5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C8EF4855-F0DC-4BE6-BCED-6B92404E20FC}"/>
                </a:ext>
              </a:extLst>
            </p:cNvPr>
            <p:cNvSpPr/>
            <p:nvPr/>
          </p:nvSpPr>
          <p:spPr>
            <a:xfrm>
              <a:off x="4533762" y="3055367"/>
              <a:ext cx="26600" cy="133003"/>
            </a:xfrm>
            <a:custGeom>
              <a:avLst/>
              <a:gdLst>
                <a:gd name="connsiteX0" fmla="*/ 505 w 26600"/>
                <a:gd name="connsiteY0" fmla="*/ 39 h 133003"/>
                <a:gd name="connsiteX1" fmla="*/ 27106 w 26600"/>
                <a:gd name="connsiteY1" fmla="*/ 39 h 133003"/>
                <a:gd name="connsiteX2" fmla="*/ 27106 w 26600"/>
                <a:gd name="connsiteY2" fmla="*/ 133043 h 133003"/>
                <a:gd name="connsiteX3" fmla="*/ 5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5" y="39"/>
                  </a:moveTo>
                  <a:lnTo>
                    <a:pt x="27106" y="39"/>
                  </a:lnTo>
                  <a:lnTo>
                    <a:pt x="27106" y="133043"/>
                  </a:lnTo>
                  <a:lnTo>
                    <a:pt x="5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283DE583-7D45-44B8-B051-02FF23954A5F}"/>
                </a:ext>
              </a:extLst>
            </p:cNvPr>
            <p:cNvSpPr/>
            <p:nvPr/>
          </p:nvSpPr>
          <p:spPr>
            <a:xfrm>
              <a:off x="4533762" y="3055367"/>
              <a:ext cx="26600" cy="8866"/>
            </a:xfrm>
            <a:custGeom>
              <a:avLst/>
              <a:gdLst>
                <a:gd name="connsiteX0" fmla="*/ 505 w 26600"/>
                <a:gd name="connsiteY0" fmla="*/ 39 h 8866"/>
                <a:gd name="connsiteX1" fmla="*/ 27106 w 26600"/>
                <a:gd name="connsiteY1" fmla="*/ 39 h 8866"/>
                <a:gd name="connsiteX2" fmla="*/ 27106 w 26600"/>
                <a:gd name="connsiteY2" fmla="*/ 8906 h 8866"/>
                <a:gd name="connsiteX3" fmla="*/ 5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5" y="39"/>
                  </a:moveTo>
                  <a:lnTo>
                    <a:pt x="27106" y="39"/>
                  </a:lnTo>
                  <a:lnTo>
                    <a:pt x="27106" y="8906"/>
                  </a:lnTo>
                  <a:lnTo>
                    <a:pt x="5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510EF757-F199-4031-9325-AA6AB2575545}"/>
                </a:ext>
              </a:extLst>
            </p:cNvPr>
            <p:cNvSpPr/>
            <p:nvPr/>
          </p:nvSpPr>
          <p:spPr>
            <a:xfrm>
              <a:off x="4542629" y="3055367"/>
              <a:ext cx="26600" cy="133003"/>
            </a:xfrm>
            <a:custGeom>
              <a:avLst/>
              <a:gdLst>
                <a:gd name="connsiteX0" fmla="*/ 506 w 26600"/>
                <a:gd name="connsiteY0" fmla="*/ 39 h 133003"/>
                <a:gd name="connsiteX1" fmla="*/ 27107 w 26600"/>
                <a:gd name="connsiteY1" fmla="*/ 39 h 133003"/>
                <a:gd name="connsiteX2" fmla="*/ 27107 w 26600"/>
                <a:gd name="connsiteY2" fmla="*/ 133043 h 133003"/>
                <a:gd name="connsiteX3" fmla="*/ 5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6" y="39"/>
                  </a:moveTo>
                  <a:lnTo>
                    <a:pt x="27107" y="39"/>
                  </a:lnTo>
                  <a:lnTo>
                    <a:pt x="27107" y="133043"/>
                  </a:lnTo>
                  <a:lnTo>
                    <a:pt x="5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0" name="Freeform: Shape 1029">
              <a:extLst>
                <a:ext uri="{FF2B5EF4-FFF2-40B4-BE49-F238E27FC236}">
                  <a16:creationId xmlns:a16="http://schemas.microsoft.com/office/drawing/2014/main" id="{AD88AA59-3DAA-4A52-A4F7-429FAE878B24}"/>
                </a:ext>
              </a:extLst>
            </p:cNvPr>
            <p:cNvSpPr/>
            <p:nvPr/>
          </p:nvSpPr>
          <p:spPr>
            <a:xfrm>
              <a:off x="4542629" y="3055367"/>
              <a:ext cx="26600" cy="8866"/>
            </a:xfrm>
            <a:custGeom>
              <a:avLst/>
              <a:gdLst>
                <a:gd name="connsiteX0" fmla="*/ 506 w 26600"/>
                <a:gd name="connsiteY0" fmla="*/ 39 h 8866"/>
                <a:gd name="connsiteX1" fmla="*/ 27107 w 26600"/>
                <a:gd name="connsiteY1" fmla="*/ 39 h 8866"/>
                <a:gd name="connsiteX2" fmla="*/ 27107 w 26600"/>
                <a:gd name="connsiteY2" fmla="*/ 8906 h 8866"/>
                <a:gd name="connsiteX3" fmla="*/ 5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6" y="39"/>
                  </a:moveTo>
                  <a:lnTo>
                    <a:pt x="27107" y="39"/>
                  </a:lnTo>
                  <a:lnTo>
                    <a:pt x="27107" y="8906"/>
                  </a:lnTo>
                  <a:lnTo>
                    <a:pt x="5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1" name="Freeform: Shape 1030">
              <a:extLst>
                <a:ext uri="{FF2B5EF4-FFF2-40B4-BE49-F238E27FC236}">
                  <a16:creationId xmlns:a16="http://schemas.microsoft.com/office/drawing/2014/main" id="{19C061D1-FE3E-4042-91C7-4C0F9AC1D9C9}"/>
                </a:ext>
              </a:extLst>
            </p:cNvPr>
            <p:cNvSpPr/>
            <p:nvPr/>
          </p:nvSpPr>
          <p:spPr>
            <a:xfrm>
              <a:off x="4551495" y="3055367"/>
              <a:ext cx="26600" cy="133003"/>
            </a:xfrm>
            <a:custGeom>
              <a:avLst/>
              <a:gdLst>
                <a:gd name="connsiteX0" fmla="*/ 507 w 26600"/>
                <a:gd name="connsiteY0" fmla="*/ 39 h 133003"/>
                <a:gd name="connsiteX1" fmla="*/ 27108 w 26600"/>
                <a:gd name="connsiteY1" fmla="*/ 39 h 133003"/>
                <a:gd name="connsiteX2" fmla="*/ 27108 w 26600"/>
                <a:gd name="connsiteY2" fmla="*/ 133043 h 133003"/>
                <a:gd name="connsiteX3" fmla="*/ 5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7" y="39"/>
                  </a:moveTo>
                  <a:lnTo>
                    <a:pt x="27108" y="39"/>
                  </a:lnTo>
                  <a:lnTo>
                    <a:pt x="27108" y="133043"/>
                  </a:lnTo>
                  <a:lnTo>
                    <a:pt x="5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2" name="Freeform: Shape 1031">
              <a:extLst>
                <a:ext uri="{FF2B5EF4-FFF2-40B4-BE49-F238E27FC236}">
                  <a16:creationId xmlns:a16="http://schemas.microsoft.com/office/drawing/2014/main" id="{6A13EE29-47D1-45E8-9E71-E137B3EE7D26}"/>
                </a:ext>
              </a:extLst>
            </p:cNvPr>
            <p:cNvSpPr/>
            <p:nvPr/>
          </p:nvSpPr>
          <p:spPr>
            <a:xfrm>
              <a:off x="4551495" y="3055367"/>
              <a:ext cx="26600" cy="8866"/>
            </a:xfrm>
            <a:custGeom>
              <a:avLst/>
              <a:gdLst>
                <a:gd name="connsiteX0" fmla="*/ 507 w 26600"/>
                <a:gd name="connsiteY0" fmla="*/ 39 h 8866"/>
                <a:gd name="connsiteX1" fmla="*/ 27108 w 26600"/>
                <a:gd name="connsiteY1" fmla="*/ 39 h 8866"/>
                <a:gd name="connsiteX2" fmla="*/ 27108 w 26600"/>
                <a:gd name="connsiteY2" fmla="*/ 8906 h 8866"/>
                <a:gd name="connsiteX3" fmla="*/ 5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7" y="39"/>
                  </a:moveTo>
                  <a:lnTo>
                    <a:pt x="27108" y="39"/>
                  </a:lnTo>
                  <a:lnTo>
                    <a:pt x="27108" y="8906"/>
                  </a:lnTo>
                  <a:lnTo>
                    <a:pt x="5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3" name="Freeform: Shape 1032">
              <a:extLst>
                <a:ext uri="{FF2B5EF4-FFF2-40B4-BE49-F238E27FC236}">
                  <a16:creationId xmlns:a16="http://schemas.microsoft.com/office/drawing/2014/main" id="{E3E8C25A-89F6-4597-BBA9-7AC281B1B754}"/>
                </a:ext>
              </a:extLst>
            </p:cNvPr>
            <p:cNvSpPr/>
            <p:nvPr/>
          </p:nvSpPr>
          <p:spPr>
            <a:xfrm>
              <a:off x="4560362" y="3055367"/>
              <a:ext cx="26600" cy="133003"/>
            </a:xfrm>
            <a:custGeom>
              <a:avLst/>
              <a:gdLst>
                <a:gd name="connsiteX0" fmla="*/ 508 w 26600"/>
                <a:gd name="connsiteY0" fmla="*/ 39 h 133003"/>
                <a:gd name="connsiteX1" fmla="*/ 27109 w 26600"/>
                <a:gd name="connsiteY1" fmla="*/ 39 h 133003"/>
                <a:gd name="connsiteX2" fmla="*/ 27109 w 26600"/>
                <a:gd name="connsiteY2" fmla="*/ 133043 h 133003"/>
                <a:gd name="connsiteX3" fmla="*/ 5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8" y="39"/>
                  </a:moveTo>
                  <a:lnTo>
                    <a:pt x="27109" y="39"/>
                  </a:lnTo>
                  <a:lnTo>
                    <a:pt x="27109" y="133043"/>
                  </a:lnTo>
                  <a:lnTo>
                    <a:pt x="5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40A9C3E2-316F-4C87-9833-32E353E06D82}"/>
                </a:ext>
              </a:extLst>
            </p:cNvPr>
            <p:cNvSpPr/>
            <p:nvPr/>
          </p:nvSpPr>
          <p:spPr>
            <a:xfrm>
              <a:off x="4560362" y="3055367"/>
              <a:ext cx="26600" cy="8866"/>
            </a:xfrm>
            <a:custGeom>
              <a:avLst/>
              <a:gdLst>
                <a:gd name="connsiteX0" fmla="*/ 508 w 26600"/>
                <a:gd name="connsiteY0" fmla="*/ 39 h 8866"/>
                <a:gd name="connsiteX1" fmla="*/ 27109 w 26600"/>
                <a:gd name="connsiteY1" fmla="*/ 39 h 8866"/>
                <a:gd name="connsiteX2" fmla="*/ 27109 w 26600"/>
                <a:gd name="connsiteY2" fmla="*/ 8906 h 8866"/>
                <a:gd name="connsiteX3" fmla="*/ 5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8" y="39"/>
                  </a:moveTo>
                  <a:lnTo>
                    <a:pt x="27109" y="39"/>
                  </a:lnTo>
                  <a:lnTo>
                    <a:pt x="27109" y="8906"/>
                  </a:lnTo>
                  <a:lnTo>
                    <a:pt x="5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B6205655-7A39-4B66-A2E7-FF2A52C6C4F1}"/>
                </a:ext>
              </a:extLst>
            </p:cNvPr>
            <p:cNvSpPr/>
            <p:nvPr/>
          </p:nvSpPr>
          <p:spPr>
            <a:xfrm>
              <a:off x="4569229" y="3055367"/>
              <a:ext cx="26600" cy="133003"/>
            </a:xfrm>
            <a:custGeom>
              <a:avLst/>
              <a:gdLst>
                <a:gd name="connsiteX0" fmla="*/ 509 w 26600"/>
                <a:gd name="connsiteY0" fmla="*/ 39 h 133003"/>
                <a:gd name="connsiteX1" fmla="*/ 27110 w 26600"/>
                <a:gd name="connsiteY1" fmla="*/ 39 h 133003"/>
                <a:gd name="connsiteX2" fmla="*/ 27110 w 26600"/>
                <a:gd name="connsiteY2" fmla="*/ 133043 h 133003"/>
                <a:gd name="connsiteX3" fmla="*/ 5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09" y="39"/>
                  </a:moveTo>
                  <a:lnTo>
                    <a:pt x="27110" y="39"/>
                  </a:lnTo>
                  <a:lnTo>
                    <a:pt x="27110" y="133043"/>
                  </a:lnTo>
                  <a:lnTo>
                    <a:pt x="5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4C3A2F38-CBB8-4FC2-AB81-3E1903620487}"/>
                </a:ext>
              </a:extLst>
            </p:cNvPr>
            <p:cNvSpPr/>
            <p:nvPr/>
          </p:nvSpPr>
          <p:spPr>
            <a:xfrm>
              <a:off x="4569229" y="3055367"/>
              <a:ext cx="26600" cy="8866"/>
            </a:xfrm>
            <a:custGeom>
              <a:avLst/>
              <a:gdLst>
                <a:gd name="connsiteX0" fmla="*/ 509 w 26600"/>
                <a:gd name="connsiteY0" fmla="*/ 39 h 8866"/>
                <a:gd name="connsiteX1" fmla="*/ 27110 w 26600"/>
                <a:gd name="connsiteY1" fmla="*/ 39 h 8866"/>
                <a:gd name="connsiteX2" fmla="*/ 27110 w 26600"/>
                <a:gd name="connsiteY2" fmla="*/ 8906 h 8866"/>
                <a:gd name="connsiteX3" fmla="*/ 5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09" y="39"/>
                  </a:moveTo>
                  <a:lnTo>
                    <a:pt x="27110" y="39"/>
                  </a:lnTo>
                  <a:lnTo>
                    <a:pt x="27110" y="8906"/>
                  </a:lnTo>
                  <a:lnTo>
                    <a:pt x="5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4F80D12-2D45-4D65-8583-71C40BB98DD7}"/>
                </a:ext>
              </a:extLst>
            </p:cNvPr>
            <p:cNvSpPr/>
            <p:nvPr/>
          </p:nvSpPr>
          <p:spPr>
            <a:xfrm>
              <a:off x="4578096" y="3055367"/>
              <a:ext cx="26600" cy="133003"/>
            </a:xfrm>
            <a:custGeom>
              <a:avLst/>
              <a:gdLst>
                <a:gd name="connsiteX0" fmla="*/ 510 w 26600"/>
                <a:gd name="connsiteY0" fmla="*/ 39 h 133003"/>
                <a:gd name="connsiteX1" fmla="*/ 27111 w 26600"/>
                <a:gd name="connsiteY1" fmla="*/ 39 h 133003"/>
                <a:gd name="connsiteX2" fmla="*/ 27111 w 26600"/>
                <a:gd name="connsiteY2" fmla="*/ 133043 h 133003"/>
                <a:gd name="connsiteX3" fmla="*/ 5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0" y="39"/>
                  </a:moveTo>
                  <a:lnTo>
                    <a:pt x="27111" y="39"/>
                  </a:lnTo>
                  <a:lnTo>
                    <a:pt x="27111" y="133043"/>
                  </a:lnTo>
                  <a:lnTo>
                    <a:pt x="5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45E8706E-9E63-4286-8AEE-A50C570CE10B}"/>
                </a:ext>
              </a:extLst>
            </p:cNvPr>
            <p:cNvSpPr/>
            <p:nvPr/>
          </p:nvSpPr>
          <p:spPr>
            <a:xfrm>
              <a:off x="4578096" y="3055367"/>
              <a:ext cx="26600" cy="8866"/>
            </a:xfrm>
            <a:custGeom>
              <a:avLst/>
              <a:gdLst>
                <a:gd name="connsiteX0" fmla="*/ 510 w 26600"/>
                <a:gd name="connsiteY0" fmla="*/ 39 h 8866"/>
                <a:gd name="connsiteX1" fmla="*/ 27111 w 26600"/>
                <a:gd name="connsiteY1" fmla="*/ 39 h 8866"/>
                <a:gd name="connsiteX2" fmla="*/ 27111 w 26600"/>
                <a:gd name="connsiteY2" fmla="*/ 8906 h 8866"/>
                <a:gd name="connsiteX3" fmla="*/ 5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0" y="39"/>
                  </a:moveTo>
                  <a:lnTo>
                    <a:pt x="27111" y="39"/>
                  </a:lnTo>
                  <a:lnTo>
                    <a:pt x="27111" y="8906"/>
                  </a:lnTo>
                  <a:lnTo>
                    <a:pt x="5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6BC9EED6-E079-4F0E-A49E-66FFC07D11C1}"/>
                </a:ext>
              </a:extLst>
            </p:cNvPr>
            <p:cNvSpPr/>
            <p:nvPr/>
          </p:nvSpPr>
          <p:spPr>
            <a:xfrm>
              <a:off x="4586963" y="3055367"/>
              <a:ext cx="26600" cy="133003"/>
            </a:xfrm>
            <a:custGeom>
              <a:avLst/>
              <a:gdLst>
                <a:gd name="connsiteX0" fmla="*/ 511 w 26600"/>
                <a:gd name="connsiteY0" fmla="*/ 39 h 133003"/>
                <a:gd name="connsiteX1" fmla="*/ 27112 w 26600"/>
                <a:gd name="connsiteY1" fmla="*/ 39 h 133003"/>
                <a:gd name="connsiteX2" fmla="*/ 27112 w 26600"/>
                <a:gd name="connsiteY2" fmla="*/ 133043 h 133003"/>
                <a:gd name="connsiteX3" fmla="*/ 5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1" y="39"/>
                  </a:moveTo>
                  <a:lnTo>
                    <a:pt x="27112" y="39"/>
                  </a:lnTo>
                  <a:lnTo>
                    <a:pt x="27112" y="133043"/>
                  </a:lnTo>
                  <a:lnTo>
                    <a:pt x="5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58DD5EEA-1430-4EEB-88D1-59F78361A430}"/>
                </a:ext>
              </a:extLst>
            </p:cNvPr>
            <p:cNvSpPr/>
            <p:nvPr/>
          </p:nvSpPr>
          <p:spPr>
            <a:xfrm>
              <a:off x="4586963" y="3055367"/>
              <a:ext cx="26600" cy="8866"/>
            </a:xfrm>
            <a:custGeom>
              <a:avLst/>
              <a:gdLst>
                <a:gd name="connsiteX0" fmla="*/ 511 w 26600"/>
                <a:gd name="connsiteY0" fmla="*/ 39 h 8866"/>
                <a:gd name="connsiteX1" fmla="*/ 27112 w 26600"/>
                <a:gd name="connsiteY1" fmla="*/ 39 h 8866"/>
                <a:gd name="connsiteX2" fmla="*/ 27112 w 26600"/>
                <a:gd name="connsiteY2" fmla="*/ 8906 h 8866"/>
                <a:gd name="connsiteX3" fmla="*/ 5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1" y="39"/>
                  </a:moveTo>
                  <a:lnTo>
                    <a:pt x="27112" y="39"/>
                  </a:lnTo>
                  <a:lnTo>
                    <a:pt x="27112" y="8906"/>
                  </a:lnTo>
                  <a:lnTo>
                    <a:pt x="5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975CC761-B74C-42DF-AB4D-8A15971D0FF8}"/>
                </a:ext>
              </a:extLst>
            </p:cNvPr>
            <p:cNvSpPr/>
            <p:nvPr/>
          </p:nvSpPr>
          <p:spPr>
            <a:xfrm>
              <a:off x="4595830" y="3055367"/>
              <a:ext cx="26600" cy="133003"/>
            </a:xfrm>
            <a:custGeom>
              <a:avLst/>
              <a:gdLst>
                <a:gd name="connsiteX0" fmla="*/ 512 w 26600"/>
                <a:gd name="connsiteY0" fmla="*/ 39 h 133003"/>
                <a:gd name="connsiteX1" fmla="*/ 27113 w 26600"/>
                <a:gd name="connsiteY1" fmla="*/ 39 h 133003"/>
                <a:gd name="connsiteX2" fmla="*/ 27113 w 26600"/>
                <a:gd name="connsiteY2" fmla="*/ 133043 h 133003"/>
                <a:gd name="connsiteX3" fmla="*/ 5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2" y="39"/>
                  </a:moveTo>
                  <a:lnTo>
                    <a:pt x="27113" y="39"/>
                  </a:lnTo>
                  <a:lnTo>
                    <a:pt x="27113" y="133043"/>
                  </a:lnTo>
                  <a:lnTo>
                    <a:pt x="5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87D070AA-A028-4ACF-A9EE-D37576A0F173}"/>
                </a:ext>
              </a:extLst>
            </p:cNvPr>
            <p:cNvSpPr/>
            <p:nvPr/>
          </p:nvSpPr>
          <p:spPr>
            <a:xfrm>
              <a:off x="4595830" y="3055367"/>
              <a:ext cx="26600" cy="8866"/>
            </a:xfrm>
            <a:custGeom>
              <a:avLst/>
              <a:gdLst>
                <a:gd name="connsiteX0" fmla="*/ 512 w 26600"/>
                <a:gd name="connsiteY0" fmla="*/ 39 h 8866"/>
                <a:gd name="connsiteX1" fmla="*/ 27113 w 26600"/>
                <a:gd name="connsiteY1" fmla="*/ 39 h 8866"/>
                <a:gd name="connsiteX2" fmla="*/ 27113 w 26600"/>
                <a:gd name="connsiteY2" fmla="*/ 8906 h 8866"/>
                <a:gd name="connsiteX3" fmla="*/ 5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2" y="39"/>
                  </a:moveTo>
                  <a:lnTo>
                    <a:pt x="27113" y="39"/>
                  </a:lnTo>
                  <a:lnTo>
                    <a:pt x="27113" y="8906"/>
                  </a:lnTo>
                  <a:lnTo>
                    <a:pt x="5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3667A35C-C050-448B-A402-0E86239DB336}"/>
                </a:ext>
              </a:extLst>
            </p:cNvPr>
            <p:cNvSpPr/>
            <p:nvPr/>
          </p:nvSpPr>
          <p:spPr>
            <a:xfrm>
              <a:off x="4604697" y="3055367"/>
              <a:ext cx="26600" cy="133003"/>
            </a:xfrm>
            <a:custGeom>
              <a:avLst/>
              <a:gdLst>
                <a:gd name="connsiteX0" fmla="*/ 513 w 26600"/>
                <a:gd name="connsiteY0" fmla="*/ 39 h 133003"/>
                <a:gd name="connsiteX1" fmla="*/ 27114 w 26600"/>
                <a:gd name="connsiteY1" fmla="*/ 39 h 133003"/>
                <a:gd name="connsiteX2" fmla="*/ 27114 w 26600"/>
                <a:gd name="connsiteY2" fmla="*/ 133043 h 133003"/>
                <a:gd name="connsiteX3" fmla="*/ 5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3" y="39"/>
                  </a:moveTo>
                  <a:lnTo>
                    <a:pt x="27114" y="39"/>
                  </a:lnTo>
                  <a:lnTo>
                    <a:pt x="27114" y="133043"/>
                  </a:lnTo>
                  <a:lnTo>
                    <a:pt x="5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D8DC68CC-583F-4B8D-8942-73A7AD6C2EB7}"/>
                </a:ext>
              </a:extLst>
            </p:cNvPr>
            <p:cNvSpPr/>
            <p:nvPr/>
          </p:nvSpPr>
          <p:spPr>
            <a:xfrm>
              <a:off x="4604697" y="3055367"/>
              <a:ext cx="26600" cy="8866"/>
            </a:xfrm>
            <a:custGeom>
              <a:avLst/>
              <a:gdLst>
                <a:gd name="connsiteX0" fmla="*/ 513 w 26600"/>
                <a:gd name="connsiteY0" fmla="*/ 39 h 8866"/>
                <a:gd name="connsiteX1" fmla="*/ 27114 w 26600"/>
                <a:gd name="connsiteY1" fmla="*/ 39 h 8866"/>
                <a:gd name="connsiteX2" fmla="*/ 27114 w 26600"/>
                <a:gd name="connsiteY2" fmla="*/ 8906 h 8866"/>
                <a:gd name="connsiteX3" fmla="*/ 5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3" y="39"/>
                  </a:moveTo>
                  <a:lnTo>
                    <a:pt x="27114" y="39"/>
                  </a:lnTo>
                  <a:lnTo>
                    <a:pt x="27114" y="8906"/>
                  </a:lnTo>
                  <a:lnTo>
                    <a:pt x="5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8E2ADF84-F514-48B1-89F5-DB818A2152CD}"/>
                </a:ext>
              </a:extLst>
            </p:cNvPr>
            <p:cNvSpPr/>
            <p:nvPr/>
          </p:nvSpPr>
          <p:spPr>
            <a:xfrm>
              <a:off x="4613564" y="3055367"/>
              <a:ext cx="26600" cy="133003"/>
            </a:xfrm>
            <a:custGeom>
              <a:avLst/>
              <a:gdLst>
                <a:gd name="connsiteX0" fmla="*/ 514 w 26600"/>
                <a:gd name="connsiteY0" fmla="*/ 39 h 133003"/>
                <a:gd name="connsiteX1" fmla="*/ 27115 w 26600"/>
                <a:gd name="connsiteY1" fmla="*/ 39 h 133003"/>
                <a:gd name="connsiteX2" fmla="*/ 27115 w 26600"/>
                <a:gd name="connsiteY2" fmla="*/ 133043 h 133003"/>
                <a:gd name="connsiteX3" fmla="*/ 5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4" y="39"/>
                  </a:moveTo>
                  <a:lnTo>
                    <a:pt x="27115" y="39"/>
                  </a:lnTo>
                  <a:lnTo>
                    <a:pt x="27115" y="133043"/>
                  </a:lnTo>
                  <a:lnTo>
                    <a:pt x="5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35B327B8-0057-4511-84FC-8BAC63BADDA4}"/>
                </a:ext>
              </a:extLst>
            </p:cNvPr>
            <p:cNvSpPr/>
            <p:nvPr/>
          </p:nvSpPr>
          <p:spPr>
            <a:xfrm>
              <a:off x="4613564" y="3055367"/>
              <a:ext cx="26600" cy="8866"/>
            </a:xfrm>
            <a:custGeom>
              <a:avLst/>
              <a:gdLst>
                <a:gd name="connsiteX0" fmla="*/ 514 w 26600"/>
                <a:gd name="connsiteY0" fmla="*/ 39 h 8866"/>
                <a:gd name="connsiteX1" fmla="*/ 27115 w 26600"/>
                <a:gd name="connsiteY1" fmla="*/ 39 h 8866"/>
                <a:gd name="connsiteX2" fmla="*/ 27115 w 26600"/>
                <a:gd name="connsiteY2" fmla="*/ 8906 h 8866"/>
                <a:gd name="connsiteX3" fmla="*/ 5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4" y="39"/>
                  </a:moveTo>
                  <a:lnTo>
                    <a:pt x="27115" y="39"/>
                  </a:lnTo>
                  <a:lnTo>
                    <a:pt x="27115" y="8906"/>
                  </a:lnTo>
                  <a:lnTo>
                    <a:pt x="5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C3A4D607-A9E1-48C0-A129-0BFD1E592F3A}"/>
                </a:ext>
              </a:extLst>
            </p:cNvPr>
            <p:cNvSpPr/>
            <p:nvPr/>
          </p:nvSpPr>
          <p:spPr>
            <a:xfrm>
              <a:off x="4622431" y="3055367"/>
              <a:ext cx="26600" cy="133003"/>
            </a:xfrm>
            <a:custGeom>
              <a:avLst/>
              <a:gdLst>
                <a:gd name="connsiteX0" fmla="*/ 515 w 26600"/>
                <a:gd name="connsiteY0" fmla="*/ 39 h 133003"/>
                <a:gd name="connsiteX1" fmla="*/ 27116 w 26600"/>
                <a:gd name="connsiteY1" fmla="*/ 39 h 133003"/>
                <a:gd name="connsiteX2" fmla="*/ 27116 w 26600"/>
                <a:gd name="connsiteY2" fmla="*/ 133043 h 133003"/>
                <a:gd name="connsiteX3" fmla="*/ 5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5" y="39"/>
                  </a:moveTo>
                  <a:lnTo>
                    <a:pt x="27116" y="39"/>
                  </a:lnTo>
                  <a:lnTo>
                    <a:pt x="27116" y="133043"/>
                  </a:lnTo>
                  <a:lnTo>
                    <a:pt x="5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5DBCC29B-E673-4AC4-8B1B-6C35EE425565}"/>
                </a:ext>
              </a:extLst>
            </p:cNvPr>
            <p:cNvSpPr/>
            <p:nvPr/>
          </p:nvSpPr>
          <p:spPr>
            <a:xfrm>
              <a:off x="4622431" y="3055367"/>
              <a:ext cx="26600" cy="8866"/>
            </a:xfrm>
            <a:custGeom>
              <a:avLst/>
              <a:gdLst>
                <a:gd name="connsiteX0" fmla="*/ 515 w 26600"/>
                <a:gd name="connsiteY0" fmla="*/ 39 h 8866"/>
                <a:gd name="connsiteX1" fmla="*/ 27116 w 26600"/>
                <a:gd name="connsiteY1" fmla="*/ 39 h 8866"/>
                <a:gd name="connsiteX2" fmla="*/ 27116 w 26600"/>
                <a:gd name="connsiteY2" fmla="*/ 8906 h 8866"/>
                <a:gd name="connsiteX3" fmla="*/ 5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5" y="39"/>
                  </a:moveTo>
                  <a:lnTo>
                    <a:pt x="27116" y="39"/>
                  </a:lnTo>
                  <a:lnTo>
                    <a:pt x="27116" y="8906"/>
                  </a:lnTo>
                  <a:lnTo>
                    <a:pt x="5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9" name="Freeform: Shape 1048">
              <a:extLst>
                <a:ext uri="{FF2B5EF4-FFF2-40B4-BE49-F238E27FC236}">
                  <a16:creationId xmlns:a16="http://schemas.microsoft.com/office/drawing/2014/main" id="{799BB575-8E8D-4062-B83B-0CAFAD140E0C}"/>
                </a:ext>
              </a:extLst>
            </p:cNvPr>
            <p:cNvSpPr/>
            <p:nvPr/>
          </p:nvSpPr>
          <p:spPr>
            <a:xfrm>
              <a:off x="4631298" y="3055367"/>
              <a:ext cx="26600" cy="133003"/>
            </a:xfrm>
            <a:custGeom>
              <a:avLst/>
              <a:gdLst>
                <a:gd name="connsiteX0" fmla="*/ 516 w 26600"/>
                <a:gd name="connsiteY0" fmla="*/ 39 h 133003"/>
                <a:gd name="connsiteX1" fmla="*/ 27117 w 26600"/>
                <a:gd name="connsiteY1" fmla="*/ 39 h 133003"/>
                <a:gd name="connsiteX2" fmla="*/ 27117 w 26600"/>
                <a:gd name="connsiteY2" fmla="*/ 133043 h 133003"/>
                <a:gd name="connsiteX3" fmla="*/ 5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6" y="39"/>
                  </a:moveTo>
                  <a:lnTo>
                    <a:pt x="27117" y="39"/>
                  </a:lnTo>
                  <a:lnTo>
                    <a:pt x="27117" y="133043"/>
                  </a:lnTo>
                  <a:lnTo>
                    <a:pt x="5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0" name="Freeform: Shape 1049">
              <a:extLst>
                <a:ext uri="{FF2B5EF4-FFF2-40B4-BE49-F238E27FC236}">
                  <a16:creationId xmlns:a16="http://schemas.microsoft.com/office/drawing/2014/main" id="{93DAE953-8CC7-4083-91CA-06118AD1F7A0}"/>
                </a:ext>
              </a:extLst>
            </p:cNvPr>
            <p:cNvSpPr/>
            <p:nvPr/>
          </p:nvSpPr>
          <p:spPr>
            <a:xfrm>
              <a:off x="4631298" y="3055367"/>
              <a:ext cx="26600" cy="8866"/>
            </a:xfrm>
            <a:custGeom>
              <a:avLst/>
              <a:gdLst>
                <a:gd name="connsiteX0" fmla="*/ 516 w 26600"/>
                <a:gd name="connsiteY0" fmla="*/ 39 h 8866"/>
                <a:gd name="connsiteX1" fmla="*/ 27117 w 26600"/>
                <a:gd name="connsiteY1" fmla="*/ 39 h 8866"/>
                <a:gd name="connsiteX2" fmla="*/ 27117 w 26600"/>
                <a:gd name="connsiteY2" fmla="*/ 8906 h 8866"/>
                <a:gd name="connsiteX3" fmla="*/ 5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6" y="39"/>
                  </a:moveTo>
                  <a:lnTo>
                    <a:pt x="27117" y="39"/>
                  </a:lnTo>
                  <a:lnTo>
                    <a:pt x="27117" y="8906"/>
                  </a:lnTo>
                  <a:lnTo>
                    <a:pt x="5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1" name="Freeform: Shape 1050">
              <a:extLst>
                <a:ext uri="{FF2B5EF4-FFF2-40B4-BE49-F238E27FC236}">
                  <a16:creationId xmlns:a16="http://schemas.microsoft.com/office/drawing/2014/main" id="{C1E0CF8F-347A-459D-A185-646092449CCC}"/>
                </a:ext>
              </a:extLst>
            </p:cNvPr>
            <p:cNvSpPr/>
            <p:nvPr/>
          </p:nvSpPr>
          <p:spPr>
            <a:xfrm>
              <a:off x="4640165" y="3055367"/>
              <a:ext cx="26600" cy="133003"/>
            </a:xfrm>
            <a:custGeom>
              <a:avLst/>
              <a:gdLst>
                <a:gd name="connsiteX0" fmla="*/ 517 w 26600"/>
                <a:gd name="connsiteY0" fmla="*/ 39 h 133003"/>
                <a:gd name="connsiteX1" fmla="*/ 27118 w 26600"/>
                <a:gd name="connsiteY1" fmla="*/ 39 h 133003"/>
                <a:gd name="connsiteX2" fmla="*/ 27118 w 26600"/>
                <a:gd name="connsiteY2" fmla="*/ 133043 h 133003"/>
                <a:gd name="connsiteX3" fmla="*/ 5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7" y="39"/>
                  </a:moveTo>
                  <a:lnTo>
                    <a:pt x="27118" y="39"/>
                  </a:lnTo>
                  <a:lnTo>
                    <a:pt x="27118" y="133043"/>
                  </a:lnTo>
                  <a:lnTo>
                    <a:pt x="5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B1718E10-E7F6-405E-B228-6271522ED40D}"/>
                </a:ext>
              </a:extLst>
            </p:cNvPr>
            <p:cNvSpPr/>
            <p:nvPr/>
          </p:nvSpPr>
          <p:spPr>
            <a:xfrm>
              <a:off x="4640165" y="3055367"/>
              <a:ext cx="26600" cy="8866"/>
            </a:xfrm>
            <a:custGeom>
              <a:avLst/>
              <a:gdLst>
                <a:gd name="connsiteX0" fmla="*/ 517 w 26600"/>
                <a:gd name="connsiteY0" fmla="*/ 39 h 8866"/>
                <a:gd name="connsiteX1" fmla="*/ 27118 w 26600"/>
                <a:gd name="connsiteY1" fmla="*/ 39 h 8866"/>
                <a:gd name="connsiteX2" fmla="*/ 27118 w 26600"/>
                <a:gd name="connsiteY2" fmla="*/ 8906 h 8866"/>
                <a:gd name="connsiteX3" fmla="*/ 5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7" y="39"/>
                  </a:moveTo>
                  <a:lnTo>
                    <a:pt x="27118" y="39"/>
                  </a:lnTo>
                  <a:lnTo>
                    <a:pt x="27118" y="8906"/>
                  </a:lnTo>
                  <a:lnTo>
                    <a:pt x="5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7150896F-CCC8-4CA2-AFDE-DC9589A83408}"/>
                </a:ext>
              </a:extLst>
            </p:cNvPr>
            <p:cNvSpPr/>
            <p:nvPr/>
          </p:nvSpPr>
          <p:spPr>
            <a:xfrm>
              <a:off x="4649031" y="3055367"/>
              <a:ext cx="26600" cy="133003"/>
            </a:xfrm>
            <a:custGeom>
              <a:avLst/>
              <a:gdLst>
                <a:gd name="connsiteX0" fmla="*/ 518 w 26600"/>
                <a:gd name="connsiteY0" fmla="*/ 39 h 133003"/>
                <a:gd name="connsiteX1" fmla="*/ 27119 w 26600"/>
                <a:gd name="connsiteY1" fmla="*/ 39 h 133003"/>
                <a:gd name="connsiteX2" fmla="*/ 27119 w 26600"/>
                <a:gd name="connsiteY2" fmla="*/ 133043 h 133003"/>
                <a:gd name="connsiteX3" fmla="*/ 5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8" y="39"/>
                  </a:moveTo>
                  <a:lnTo>
                    <a:pt x="27119" y="39"/>
                  </a:lnTo>
                  <a:lnTo>
                    <a:pt x="27119" y="133043"/>
                  </a:lnTo>
                  <a:lnTo>
                    <a:pt x="5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4" name="Freeform: Shape 1053">
              <a:extLst>
                <a:ext uri="{FF2B5EF4-FFF2-40B4-BE49-F238E27FC236}">
                  <a16:creationId xmlns:a16="http://schemas.microsoft.com/office/drawing/2014/main" id="{99728880-6C1D-42B9-A82E-E701AD422AF7}"/>
                </a:ext>
              </a:extLst>
            </p:cNvPr>
            <p:cNvSpPr/>
            <p:nvPr/>
          </p:nvSpPr>
          <p:spPr>
            <a:xfrm>
              <a:off x="4649031" y="3055367"/>
              <a:ext cx="26600" cy="8866"/>
            </a:xfrm>
            <a:custGeom>
              <a:avLst/>
              <a:gdLst>
                <a:gd name="connsiteX0" fmla="*/ 518 w 26600"/>
                <a:gd name="connsiteY0" fmla="*/ 39 h 8866"/>
                <a:gd name="connsiteX1" fmla="*/ 27119 w 26600"/>
                <a:gd name="connsiteY1" fmla="*/ 39 h 8866"/>
                <a:gd name="connsiteX2" fmla="*/ 27119 w 26600"/>
                <a:gd name="connsiteY2" fmla="*/ 8906 h 8866"/>
                <a:gd name="connsiteX3" fmla="*/ 5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8" y="39"/>
                  </a:moveTo>
                  <a:lnTo>
                    <a:pt x="27119" y="39"/>
                  </a:lnTo>
                  <a:lnTo>
                    <a:pt x="27119" y="8906"/>
                  </a:lnTo>
                  <a:lnTo>
                    <a:pt x="5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5" name="Freeform: Shape 1054">
              <a:extLst>
                <a:ext uri="{FF2B5EF4-FFF2-40B4-BE49-F238E27FC236}">
                  <a16:creationId xmlns:a16="http://schemas.microsoft.com/office/drawing/2014/main" id="{DD609E57-13E0-4760-B434-C2305FB4EB5D}"/>
                </a:ext>
              </a:extLst>
            </p:cNvPr>
            <p:cNvSpPr/>
            <p:nvPr/>
          </p:nvSpPr>
          <p:spPr>
            <a:xfrm>
              <a:off x="4657898" y="3055367"/>
              <a:ext cx="26600" cy="133003"/>
            </a:xfrm>
            <a:custGeom>
              <a:avLst/>
              <a:gdLst>
                <a:gd name="connsiteX0" fmla="*/ 519 w 26600"/>
                <a:gd name="connsiteY0" fmla="*/ 39 h 133003"/>
                <a:gd name="connsiteX1" fmla="*/ 27120 w 26600"/>
                <a:gd name="connsiteY1" fmla="*/ 39 h 133003"/>
                <a:gd name="connsiteX2" fmla="*/ 27120 w 26600"/>
                <a:gd name="connsiteY2" fmla="*/ 133043 h 133003"/>
                <a:gd name="connsiteX3" fmla="*/ 5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19" y="39"/>
                  </a:moveTo>
                  <a:lnTo>
                    <a:pt x="27120" y="39"/>
                  </a:lnTo>
                  <a:lnTo>
                    <a:pt x="27120" y="133043"/>
                  </a:lnTo>
                  <a:lnTo>
                    <a:pt x="5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6" name="Freeform: Shape 1055">
              <a:extLst>
                <a:ext uri="{FF2B5EF4-FFF2-40B4-BE49-F238E27FC236}">
                  <a16:creationId xmlns:a16="http://schemas.microsoft.com/office/drawing/2014/main" id="{F1BE234D-2208-4060-A81B-78201A159DF2}"/>
                </a:ext>
              </a:extLst>
            </p:cNvPr>
            <p:cNvSpPr/>
            <p:nvPr/>
          </p:nvSpPr>
          <p:spPr>
            <a:xfrm>
              <a:off x="4657898" y="3055367"/>
              <a:ext cx="26600" cy="8866"/>
            </a:xfrm>
            <a:custGeom>
              <a:avLst/>
              <a:gdLst>
                <a:gd name="connsiteX0" fmla="*/ 519 w 26600"/>
                <a:gd name="connsiteY0" fmla="*/ 39 h 8866"/>
                <a:gd name="connsiteX1" fmla="*/ 27120 w 26600"/>
                <a:gd name="connsiteY1" fmla="*/ 39 h 8866"/>
                <a:gd name="connsiteX2" fmla="*/ 27120 w 26600"/>
                <a:gd name="connsiteY2" fmla="*/ 8906 h 8866"/>
                <a:gd name="connsiteX3" fmla="*/ 5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19" y="39"/>
                  </a:moveTo>
                  <a:lnTo>
                    <a:pt x="27120" y="39"/>
                  </a:lnTo>
                  <a:lnTo>
                    <a:pt x="27120" y="8906"/>
                  </a:lnTo>
                  <a:lnTo>
                    <a:pt x="5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7" name="Freeform: Shape 1056">
              <a:extLst>
                <a:ext uri="{FF2B5EF4-FFF2-40B4-BE49-F238E27FC236}">
                  <a16:creationId xmlns:a16="http://schemas.microsoft.com/office/drawing/2014/main" id="{3602E2DE-CBA1-47B1-9CB8-44E99EB51FC3}"/>
                </a:ext>
              </a:extLst>
            </p:cNvPr>
            <p:cNvSpPr/>
            <p:nvPr/>
          </p:nvSpPr>
          <p:spPr>
            <a:xfrm>
              <a:off x="4666765" y="3055367"/>
              <a:ext cx="26600" cy="133003"/>
            </a:xfrm>
            <a:custGeom>
              <a:avLst/>
              <a:gdLst>
                <a:gd name="connsiteX0" fmla="*/ 520 w 26600"/>
                <a:gd name="connsiteY0" fmla="*/ 39 h 133003"/>
                <a:gd name="connsiteX1" fmla="*/ 27121 w 26600"/>
                <a:gd name="connsiteY1" fmla="*/ 39 h 133003"/>
                <a:gd name="connsiteX2" fmla="*/ 27121 w 26600"/>
                <a:gd name="connsiteY2" fmla="*/ 133043 h 133003"/>
                <a:gd name="connsiteX3" fmla="*/ 5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0" y="39"/>
                  </a:moveTo>
                  <a:lnTo>
                    <a:pt x="27121" y="39"/>
                  </a:lnTo>
                  <a:lnTo>
                    <a:pt x="27121" y="133043"/>
                  </a:lnTo>
                  <a:lnTo>
                    <a:pt x="5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8" name="Freeform: Shape 1057">
              <a:extLst>
                <a:ext uri="{FF2B5EF4-FFF2-40B4-BE49-F238E27FC236}">
                  <a16:creationId xmlns:a16="http://schemas.microsoft.com/office/drawing/2014/main" id="{A1716925-224C-4248-AF22-9AAB3B74577C}"/>
                </a:ext>
              </a:extLst>
            </p:cNvPr>
            <p:cNvSpPr/>
            <p:nvPr/>
          </p:nvSpPr>
          <p:spPr>
            <a:xfrm>
              <a:off x="4666765" y="3055367"/>
              <a:ext cx="26600" cy="8866"/>
            </a:xfrm>
            <a:custGeom>
              <a:avLst/>
              <a:gdLst>
                <a:gd name="connsiteX0" fmla="*/ 520 w 26600"/>
                <a:gd name="connsiteY0" fmla="*/ 39 h 8866"/>
                <a:gd name="connsiteX1" fmla="*/ 27121 w 26600"/>
                <a:gd name="connsiteY1" fmla="*/ 39 h 8866"/>
                <a:gd name="connsiteX2" fmla="*/ 27121 w 26600"/>
                <a:gd name="connsiteY2" fmla="*/ 8906 h 8866"/>
                <a:gd name="connsiteX3" fmla="*/ 5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0" y="39"/>
                  </a:moveTo>
                  <a:lnTo>
                    <a:pt x="27121" y="39"/>
                  </a:lnTo>
                  <a:lnTo>
                    <a:pt x="27121" y="8906"/>
                  </a:lnTo>
                  <a:lnTo>
                    <a:pt x="5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9" name="Freeform: Shape 1058">
              <a:extLst>
                <a:ext uri="{FF2B5EF4-FFF2-40B4-BE49-F238E27FC236}">
                  <a16:creationId xmlns:a16="http://schemas.microsoft.com/office/drawing/2014/main" id="{F59D70AC-D3FF-4454-9D3A-94AB318032E1}"/>
                </a:ext>
              </a:extLst>
            </p:cNvPr>
            <p:cNvSpPr/>
            <p:nvPr/>
          </p:nvSpPr>
          <p:spPr>
            <a:xfrm>
              <a:off x="4675632" y="3055367"/>
              <a:ext cx="26600" cy="133003"/>
            </a:xfrm>
            <a:custGeom>
              <a:avLst/>
              <a:gdLst>
                <a:gd name="connsiteX0" fmla="*/ 521 w 26600"/>
                <a:gd name="connsiteY0" fmla="*/ 39 h 133003"/>
                <a:gd name="connsiteX1" fmla="*/ 27122 w 26600"/>
                <a:gd name="connsiteY1" fmla="*/ 39 h 133003"/>
                <a:gd name="connsiteX2" fmla="*/ 27122 w 26600"/>
                <a:gd name="connsiteY2" fmla="*/ 133043 h 133003"/>
                <a:gd name="connsiteX3" fmla="*/ 5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1" y="39"/>
                  </a:moveTo>
                  <a:lnTo>
                    <a:pt x="27122" y="39"/>
                  </a:lnTo>
                  <a:lnTo>
                    <a:pt x="27122" y="133043"/>
                  </a:lnTo>
                  <a:lnTo>
                    <a:pt x="5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0" name="Freeform: Shape 1059">
              <a:extLst>
                <a:ext uri="{FF2B5EF4-FFF2-40B4-BE49-F238E27FC236}">
                  <a16:creationId xmlns:a16="http://schemas.microsoft.com/office/drawing/2014/main" id="{EBC32ED8-3A64-4F06-9032-26805CD83973}"/>
                </a:ext>
              </a:extLst>
            </p:cNvPr>
            <p:cNvSpPr/>
            <p:nvPr/>
          </p:nvSpPr>
          <p:spPr>
            <a:xfrm>
              <a:off x="4675632" y="3055367"/>
              <a:ext cx="26600" cy="8866"/>
            </a:xfrm>
            <a:custGeom>
              <a:avLst/>
              <a:gdLst>
                <a:gd name="connsiteX0" fmla="*/ 521 w 26600"/>
                <a:gd name="connsiteY0" fmla="*/ 39 h 8866"/>
                <a:gd name="connsiteX1" fmla="*/ 27122 w 26600"/>
                <a:gd name="connsiteY1" fmla="*/ 39 h 8866"/>
                <a:gd name="connsiteX2" fmla="*/ 27122 w 26600"/>
                <a:gd name="connsiteY2" fmla="*/ 8906 h 8866"/>
                <a:gd name="connsiteX3" fmla="*/ 5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1" y="39"/>
                  </a:moveTo>
                  <a:lnTo>
                    <a:pt x="27122" y="39"/>
                  </a:lnTo>
                  <a:lnTo>
                    <a:pt x="27122" y="8906"/>
                  </a:lnTo>
                  <a:lnTo>
                    <a:pt x="5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1" name="Freeform: Shape 1060">
              <a:extLst>
                <a:ext uri="{FF2B5EF4-FFF2-40B4-BE49-F238E27FC236}">
                  <a16:creationId xmlns:a16="http://schemas.microsoft.com/office/drawing/2014/main" id="{C75205C2-0856-4ABB-8767-DCED2399F2A5}"/>
                </a:ext>
              </a:extLst>
            </p:cNvPr>
            <p:cNvSpPr/>
            <p:nvPr/>
          </p:nvSpPr>
          <p:spPr>
            <a:xfrm>
              <a:off x="4684499" y="3055367"/>
              <a:ext cx="26600" cy="133003"/>
            </a:xfrm>
            <a:custGeom>
              <a:avLst/>
              <a:gdLst>
                <a:gd name="connsiteX0" fmla="*/ 522 w 26600"/>
                <a:gd name="connsiteY0" fmla="*/ 39 h 133003"/>
                <a:gd name="connsiteX1" fmla="*/ 27123 w 26600"/>
                <a:gd name="connsiteY1" fmla="*/ 39 h 133003"/>
                <a:gd name="connsiteX2" fmla="*/ 27123 w 26600"/>
                <a:gd name="connsiteY2" fmla="*/ 133043 h 133003"/>
                <a:gd name="connsiteX3" fmla="*/ 5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2" y="39"/>
                  </a:moveTo>
                  <a:lnTo>
                    <a:pt x="27123" y="39"/>
                  </a:lnTo>
                  <a:lnTo>
                    <a:pt x="27123" y="133043"/>
                  </a:lnTo>
                  <a:lnTo>
                    <a:pt x="5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2" name="Freeform: Shape 1061">
              <a:extLst>
                <a:ext uri="{FF2B5EF4-FFF2-40B4-BE49-F238E27FC236}">
                  <a16:creationId xmlns:a16="http://schemas.microsoft.com/office/drawing/2014/main" id="{D95C82CC-F683-45A4-8B94-04D369DA8C30}"/>
                </a:ext>
              </a:extLst>
            </p:cNvPr>
            <p:cNvSpPr/>
            <p:nvPr/>
          </p:nvSpPr>
          <p:spPr>
            <a:xfrm>
              <a:off x="4684499" y="3055367"/>
              <a:ext cx="26600" cy="8866"/>
            </a:xfrm>
            <a:custGeom>
              <a:avLst/>
              <a:gdLst>
                <a:gd name="connsiteX0" fmla="*/ 522 w 26600"/>
                <a:gd name="connsiteY0" fmla="*/ 39 h 8866"/>
                <a:gd name="connsiteX1" fmla="*/ 27123 w 26600"/>
                <a:gd name="connsiteY1" fmla="*/ 39 h 8866"/>
                <a:gd name="connsiteX2" fmla="*/ 27123 w 26600"/>
                <a:gd name="connsiteY2" fmla="*/ 8906 h 8866"/>
                <a:gd name="connsiteX3" fmla="*/ 5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2" y="39"/>
                  </a:moveTo>
                  <a:lnTo>
                    <a:pt x="27123" y="39"/>
                  </a:lnTo>
                  <a:lnTo>
                    <a:pt x="27123" y="8906"/>
                  </a:lnTo>
                  <a:lnTo>
                    <a:pt x="5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3" name="Freeform: Shape 1062">
              <a:extLst>
                <a:ext uri="{FF2B5EF4-FFF2-40B4-BE49-F238E27FC236}">
                  <a16:creationId xmlns:a16="http://schemas.microsoft.com/office/drawing/2014/main" id="{6BD14149-1BDD-4904-AB95-DC3B0E96E66D}"/>
                </a:ext>
              </a:extLst>
            </p:cNvPr>
            <p:cNvSpPr/>
            <p:nvPr/>
          </p:nvSpPr>
          <p:spPr>
            <a:xfrm>
              <a:off x="4693366" y="3055367"/>
              <a:ext cx="26600" cy="133003"/>
            </a:xfrm>
            <a:custGeom>
              <a:avLst/>
              <a:gdLst>
                <a:gd name="connsiteX0" fmla="*/ 523 w 26600"/>
                <a:gd name="connsiteY0" fmla="*/ 39 h 133003"/>
                <a:gd name="connsiteX1" fmla="*/ 27124 w 26600"/>
                <a:gd name="connsiteY1" fmla="*/ 39 h 133003"/>
                <a:gd name="connsiteX2" fmla="*/ 27124 w 26600"/>
                <a:gd name="connsiteY2" fmla="*/ 133043 h 133003"/>
                <a:gd name="connsiteX3" fmla="*/ 5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3" y="39"/>
                  </a:moveTo>
                  <a:lnTo>
                    <a:pt x="27124" y="39"/>
                  </a:lnTo>
                  <a:lnTo>
                    <a:pt x="27124" y="133043"/>
                  </a:lnTo>
                  <a:lnTo>
                    <a:pt x="5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4" name="Freeform: Shape 1063">
              <a:extLst>
                <a:ext uri="{FF2B5EF4-FFF2-40B4-BE49-F238E27FC236}">
                  <a16:creationId xmlns:a16="http://schemas.microsoft.com/office/drawing/2014/main" id="{94E9DA21-2001-48EB-AC33-E54CE324FAF6}"/>
                </a:ext>
              </a:extLst>
            </p:cNvPr>
            <p:cNvSpPr/>
            <p:nvPr/>
          </p:nvSpPr>
          <p:spPr>
            <a:xfrm>
              <a:off x="4693366" y="3055367"/>
              <a:ext cx="26600" cy="8866"/>
            </a:xfrm>
            <a:custGeom>
              <a:avLst/>
              <a:gdLst>
                <a:gd name="connsiteX0" fmla="*/ 523 w 26600"/>
                <a:gd name="connsiteY0" fmla="*/ 39 h 8866"/>
                <a:gd name="connsiteX1" fmla="*/ 27124 w 26600"/>
                <a:gd name="connsiteY1" fmla="*/ 39 h 8866"/>
                <a:gd name="connsiteX2" fmla="*/ 27124 w 26600"/>
                <a:gd name="connsiteY2" fmla="*/ 8906 h 8866"/>
                <a:gd name="connsiteX3" fmla="*/ 5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3" y="39"/>
                  </a:moveTo>
                  <a:lnTo>
                    <a:pt x="27124" y="39"/>
                  </a:lnTo>
                  <a:lnTo>
                    <a:pt x="27124" y="8906"/>
                  </a:lnTo>
                  <a:lnTo>
                    <a:pt x="5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5" name="Freeform: Shape 1064">
              <a:extLst>
                <a:ext uri="{FF2B5EF4-FFF2-40B4-BE49-F238E27FC236}">
                  <a16:creationId xmlns:a16="http://schemas.microsoft.com/office/drawing/2014/main" id="{EB4E4C31-9197-4766-94B2-BB5D535F8E02}"/>
                </a:ext>
              </a:extLst>
            </p:cNvPr>
            <p:cNvSpPr/>
            <p:nvPr/>
          </p:nvSpPr>
          <p:spPr>
            <a:xfrm>
              <a:off x="4702233" y="3055367"/>
              <a:ext cx="26600" cy="133003"/>
            </a:xfrm>
            <a:custGeom>
              <a:avLst/>
              <a:gdLst>
                <a:gd name="connsiteX0" fmla="*/ 524 w 26600"/>
                <a:gd name="connsiteY0" fmla="*/ 39 h 133003"/>
                <a:gd name="connsiteX1" fmla="*/ 27125 w 26600"/>
                <a:gd name="connsiteY1" fmla="*/ 39 h 133003"/>
                <a:gd name="connsiteX2" fmla="*/ 27125 w 26600"/>
                <a:gd name="connsiteY2" fmla="*/ 133043 h 133003"/>
                <a:gd name="connsiteX3" fmla="*/ 5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4" y="39"/>
                  </a:moveTo>
                  <a:lnTo>
                    <a:pt x="27125" y="39"/>
                  </a:lnTo>
                  <a:lnTo>
                    <a:pt x="27125" y="133043"/>
                  </a:lnTo>
                  <a:lnTo>
                    <a:pt x="5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6" name="Freeform: Shape 1065">
              <a:extLst>
                <a:ext uri="{FF2B5EF4-FFF2-40B4-BE49-F238E27FC236}">
                  <a16:creationId xmlns:a16="http://schemas.microsoft.com/office/drawing/2014/main" id="{6D8D65FD-5049-43DC-A2C3-C6519566425D}"/>
                </a:ext>
              </a:extLst>
            </p:cNvPr>
            <p:cNvSpPr/>
            <p:nvPr/>
          </p:nvSpPr>
          <p:spPr>
            <a:xfrm>
              <a:off x="4702233" y="3055367"/>
              <a:ext cx="26600" cy="8866"/>
            </a:xfrm>
            <a:custGeom>
              <a:avLst/>
              <a:gdLst>
                <a:gd name="connsiteX0" fmla="*/ 524 w 26600"/>
                <a:gd name="connsiteY0" fmla="*/ 39 h 8866"/>
                <a:gd name="connsiteX1" fmla="*/ 27125 w 26600"/>
                <a:gd name="connsiteY1" fmla="*/ 39 h 8866"/>
                <a:gd name="connsiteX2" fmla="*/ 27125 w 26600"/>
                <a:gd name="connsiteY2" fmla="*/ 8906 h 8866"/>
                <a:gd name="connsiteX3" fmla="*/ 5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4" y="39"/>
                  </a:moveTo>
                  <a:lnTo>
                    <a:pt x="27125" y="39"/>
                  </a:lnTo>
                  <a:lnTo>
                    <a:pt x="27125" y="8906"/>
                  </a:lnTo>
                  <a:lnTo>
                    <a:pt x="5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7" name="Freeform: Shape 1066">
              <a:extLst>
                <a:ext uri="{FF2B5EF4-FFF2-40B4-BE49-F238E27FC236}">
                  <a16:creationId xmlns:a16="http://schemas.microsoft.com/office/drawing/2014/main" id="{DEDF2C9F-E299-470A-8649-4605F3C12538}"/>
                </a:ext>
              </a:extLst>
            </p:cNvPr>
            <p:cNvSpPr/>
            <p:nvPr/>
          </p:nvSpPr>
          <p:spPr>
            <a:xfrm>
              <a:off x="4711100" y="3055367"/>
              <a:ext cx="26600" cy="133003"/>
            </a:xfrm>
            <a:custGeom>
              <a:avLst/>
              <a:gdLst>
                <a:gd name="connsiteX0" fmla="*/ 525 w 26600"/>
                <a:gd name="connsiteY0" fmla="*/ 39 h 133003"/>
                <a:gd name="connsiteX1" fmla="*/ 27126 w 26600"/>
                <a:gd name="connsiteY1" fmla="*/ 39 h 133003"/>
                <a:gd name="connsiteX2" fmla="*/ 27126 w 26600"/>
                <a:gd name="connsiteY2" fmla="*/ 133043 h 133003"/>
                <a:gd name="connsiteX3" fmla="*/ 5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5" y="39"/>
                  </a:moveTo>
                  <a:lnTo>
                    <a:pt x="27126" y="39"/>
                  </a:lnTo>
                  <a:lnTo>
                    <a:pt x="27126" y="133043"/>
                  </a:lnTo>
                  <a:lnTo>
                    <a:pt x="5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8" name="Freeform: Shape 1067">
              <a:extLst>
                <a:ext uri="{FF2B5EF4-FFF2-40B4-BE49-F238E27FC236}">
                  <a16:creationId xmlns:a16="http://schemas.microsoft.com/office/drawing/2014/main" id="{9F530A38-9310-4F06-87F3-5C073C9775F4}"/>
                </a:ext>
              </a:extLst>
            </p:cNvPr>
            <p:cNvSpPr/>
            <p:nvPr/>
          </p:nvSpPr>
          <p:spPr>
            <a:xfrm>
              <a:off x="4711100" y="3055367"/>
              <a:ext cx="26600" cy="8866"/>
            </a:xfrm>
            <a:custGeom>
              <a:avLst/>
              <a:gdLst>
                <a:gd name="connsiteX0" fmla="*/ 525 w 26600"/>
                <a:gd name="connsiteY0" fmla="*/ 39 h 8866"/>
                <a:gd name="connsiteX1" fmla="*/ 27126 w 26600"/>
                <a:gd name="connsiteY1" fmla="*/ 39 h 8866"/>
                <a:gd name="connsiteX2" fmla="*/ 27126 w 26600"/>
                <a:gd name="connsiteY2" fmla="*/ 8906 h 8866"/>
                <a:gd name="connsiteX3" fmla="*/ 5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5" y="39"/>
                  </a:moveTo>
                  <a:lnTo>
                    <a:pt x="27126" y="39"/>
                  </a:lnTo>
                  <a:lnTo>
                    <a:pt x="27126" y="8906"/>
                  </a:lnTo>
                  <a:lnTo>
                    <a:pt x="5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9" name="Freeform: Shape 1068">
              <a:extLst>
                <a:ext uri="{FF2B5EF4-FFF2-40B4-BE49-F238E27FC236}">
                  <a16:creationId xmlns:a16="http://schemas.microsoft.com/office/drawing/2014/main" id="{3F4D0099-61EF-4851-A475-E6E203CBC0D7}"/>
                </a:ext>
              </a:extLst>
            </p:cNvPr>
            <p:cNvSpPr/>
            <p:nvPr/>
          </p:nvSpPr>
          <p:spPr>
            <a:xfrm>
              <a:off x="4719967" y="3055367"/>
              <a:ext cx="26600" cy="133003"/>
            </a:xfrm>
            <a:custGeom>
              <a:avLst/>
              <a:gdLst>
                <a:gd name="connsiteX0" fmla="*/ 526 w 26600"/>
                <a:gd name="connsiteY0" fmla="*/ 39 h 133003"/>
                <a:gd name="connsiteX1" fmla="*/ 27127 w 26600"/>
                <a:gd name="connsiteY1" fmla="*/ 39 h 133003"/>
                <a:gd name="connsiteX2" fmla="*/ 27127 w 26600"/>
                <a:gd name="connsiteY2" fmla="*/ 133043 h 133003"/>
                <a:gd name="connsiteX3" fmla="*/ 5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6" y="39"/>
                  </a:moveTo>
                  <a:lnTo>
                    <a:pt x="27127" y="39"/>
                  </a:lnTo>
                  <a:lnTo>
                    <a:pt x="27127" y="133043"/>
                  </a:lnTo>
                  <a:lnTo>
                    <a:pt x="5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0" name="Freeform: Shape 1069">
              <a:extLst>
                <a:ext uri="{FF2B5EF4-FFF2-40B4-BE49-F238E27FC236}">
                  <a16:creationId xmlns:a16="http://schemas.microsoft.com/office/drawing/2014/main" id="{74CB7413-17EB-40AC-BDF4-C5F9B75293B7}"/>
                </a:ext>
              </a:extLst>
            </p:cNvPr>
            <p:cNvSpPr/>
            <p:nvPr/>
          </p:nvSpPr>
          <p:spPr>
            <a:xfrm>
              <a:off x="4719967" y="3055367"/>
              <a:ext cx="26600" cy="8866"/>
            </a:xfrm>
            <a:custGeom>
              <a:avLst/>
              <a:gdLst>
                <a:gd name="connsiteX0" fmla="*/ 526 w 26600"/>
                <a:gd name="connsiteY0" fmla="*/ 39 h 8866"/>
                <a:gd name="connsiteX1" fmla="*/ 27127 w 26600"/>
                <a:gd name="connsiteY1" fmla="*/ 39 h 8866"/>
                <a:gd name="connsiteX2" fmla="*/ 27127 w 26600"/>
                <a:gd name="connsiteY2" fmla="*/ 8906 h 8866"/>
                <a:gd name="connsiteX3" fmla="*/ 5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6" y="39"/>
                  </a:moveTo>
                  <a:lnTo>
                    <a:pt x="27127" y="39"/>
                  </a:lnTo>
                  <a:lnTo>
                    <a:pt x="27127" y="8906"/>
                  </a:lnTo>
                  <a:lnTo>
                    <a:pt x="5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1" name="Freeform: Shape 1070">
              <a:extLst>
                <a:ext uri="{FF2B5EF4-FFF2-40B4-BE49-F238E27FC236}">
                  <a16:creationId xmlns:a16="http://schemas.microsoft.com/office/drawing/2014/main" id="{2D96C084-BDE9-4E59-9506-6C0B2BB94119}"/>
                </a:ext>
              </a:extLst>
            </p:cNvPr>
            <p:cNvSpPr/>
            <p:nvPr/>
          </p:nvSpPr>
          <p:spPr>
            <a:xfrm>
              <a:off x="4728834" y="3055367"/>
              <a:ext cx="26600" cy="133003"/>
            </a:xfrm>
            <a:custGeom>
              <a:avLst/>
              <a:gdLst>
                <a:gd name="connsiteX0" fmla="*/ 527 w 26600"/>
                <a:gd name="connsiteY0" fmla="*/ 39 h 133003"/>
                <a:gd name="connsiteX1" fmla="*/ 27128 w 26600"/>
                <a:gd name="connsiteY1" fmla="*/ 39 h 133003"/>
                <a:gd name="connsiteX2" fmla="*/ 27128 w 26600"/>
                <a:gd name="connsiteY2" fmla="*/ 133043 h 133003"/>
                <a:gd name="connsiteX3" fmla="*/ 5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7" y="39"/>
                  </a:moveTo>
                  <a:lnTo>
                    <a:pt x="27128" y="39"/>
                  </a:lnTo>
                  <a:lnTo>
                    <a:pt x="27128" y="133043"/>
                  </a:lnTo>
                  <a:lnTo>
                    <a:pt x="5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2" name="Freeform: Shape 1071">
              <a:extLst>
                <a:ext uri="{FF2B5EF4-FFF2-40B4-BE49-F238E27FC236}">
                  <a16:creationId xmlns:a16="http://schemas.microsoft.com/office/drawing/2014/main" id="{7B10A958-5AA7-4934-BD0B-7C315EE49987}"/>
                </a:ext>
              </a:extLst>
            </p:cNvPr>
            <p:cNvSpPr/>
            <p:nvPr/>
          </p:nvSpPr>
          <p:spPr>
            <a:xfrm>
              <a:off x="4728834" y="3055367"/>
              <a:ext cx="26600" cy="8866"/>
            </a:xfrm>
            <a:custGeom>
              <a:avLst/>
              <a:gdLst>
                <a:gd name="connsiteX0" fmla="*/ 527 w 26600"/>
                <a:gd name="connsiteY0" fmla="*/ 39 h 8866"/>
                <a:gd name="connsiteX1" fmla="*/ 27128 w 26600"/>
                <a:gd name="connsiteY1" fmla="*/ 39 h 8866"/>
                <a:gd name="connsiteX2" fmla="*/ 27128 w 26600"/>
                <a:gd name="connsiteY2" fmla="*/ 8906 h 8866"/>
                <a:gd name="connsiteX3" fmla="*/ 5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7" y="39"/>
                  </a:moveTo>
                  <a:lnTo>
                    <a:pt x="27128" y="39"/>
                  </a:lnTo>
                  <a:lnTo>
                    <a:pt x="27128" y="8906"/>
                  </a:lnTo>
                  <a:lnTo>
                    <a:pt x="5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3" name="Freeform: Shape 1072">
              <a:extLst>
                <a:ext uri="{FF2B5EF4-FFF2-40B4-BE49-F238E27FC236}">
                  <a16:creationId xmlns:a16="http://schemas.microsoft.com/office/drawing/2014/main" id="{DBDFF3A0-8073-4D5F-AAB8-FF2298176372}"/>
                </a:ext>
              </a:extLst>
            </p:cNvPr>
            <p:cNvSpPr/>
            <p:nvPr/>
          </p:nvSpPr>
          <p:spPr>
            <a:xfrm>
              <a:off x="4737701" y="3055367"/>
              <a:ext cx="26600" cy="133003"/>
            </a:xfrm>
            <a:custGeom>
              <a:avLst/>
              <a:gdLst>
                <a:gd name="connsiteX0" fmla="*/ 528 w 26600"/>
                <a:gd name="connsiteY0" fmla="*/ 39 h 133003"/>
                <a:gd name="connsiteX1" fmla="*/ 27129 w 26600"/>
                <a:gd name="connsiteY1" fmla="*/ 39 h 133003"/>
                <a:gd name="connsiteX2" fmla="*/ 27129 w 26600"/>
                <a:gd name="connsiteY2" fmla="*/ 133043 h 133003"/>
                <a:gd name="connsiteX3" fmla="*/ 5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8" y="39"/>
                  </a:moveTo>
                  <a:lnTo>
                    <a:pt x="27129" y="39"/>
                  </a:lnTo>
                  <a:lnTo>
                    <a:pt x="27129" y="133043"/>
                  </a:lnTo>
                  <a:lnTo>
                    <a:pt x="5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4" name="Freeform: Shape 1073">
              <a:extLst>
                <a:ext uri="{FF2B5EF4-FFF2-40B4-BE49-F238E27FC236}">
                  <a16:creationId xmlns:a16="http://schemas.microsoft.com/office/drawing/2014/main" id="{B0328922-650A-4EB5-891D-0CBF7531F74F}"/>
                </a:ext>
              </a:extLst>
            </p:cNvPr>
            <p:cNvSpPr/>
            <p:nvPr/>
          </p:nvSpPr>
          <p:spPr>
            <a:xfrm>
              <a:off x="4737701" y="3055367"/>
              <a:ext cx="26600" cy="8866"/>
            </a:xfrm>
            <a:custGeom>
              <a:avLst/>
              <a:gdLst>
                <a:gd name="connsiteX0" fmla="*/ 528 w 26600"/>
                <a:gd name="connsiteY0" fmla="*/ 39 h 8866"/>
                <a:gd name="connsiteX1" fmla="*/ 27129 w 26600"/>
                <a:gd name="connsiteY1" fmla="*/ 39 h 8866"/>
                <a:gd name="connsiteX2" fmla="*/ 27129 w 26600"/>
                <a:gd name="connsiteY2" fmla="*/ 8906 h 8866"/>
                <a:gd name="connsiteX3" fmla="*/ 5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8" y="39"/>
                  </a:moveTo>
                  <a:lnTo>
                    <a:pt x="27129" y="39"/>
                  </a:lnTo>
                  <a:lnTo>
                    <a:pt x="27129" y="8906"/>
                  </a:lnTo>
                  <a:lnTo>
                    <a:pt x="5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5" name="Freeform: Shape 1074">
              <a:extLst>
                <a:ext uri="{FF2B5EF4-FFF2-40B4-BE49-F238E27FC236}">
                  <a16:creationId xmlns:a16="http://schemas.microsoft.com/office/drawing/2014/main" id="{E83007C4-5EDA-483A-B261-B057AE1FD5D3}"/>
                </a:ext>
              </a:extLst>
            </p:cNvPr>
            <p:cNvSpPr/>
            <p:nvPr/>
          </p:nvSpPr>
          <p:spPr>
            <a:xfrm>
              <a:off x="4746567" y="3055367"/>
              <a:ext cx="26600" cy="133003"/>
            </a:xfrm>
            <a:custGeom>
              <a:avLst/>
              <a:gdLst>
                <a:gd name="connsiteX0" fmla="*/ 529 w 26600"/>
                <a:gd name="connsiteY0" fmla="*/ 39 h 133003"/>
                <a:gd name="connsiteX1" fmla="*/ 27130 w 26600"/>
                <a:gd name="connsiteY1" fmla="*/ 39 h 133003"/>
                <a:gd name="connsiteX2" fmla="*/ 27130 w 26600"/>
                <a:gd name="connsiteY2" fmla="*/ 133043 h 133003"/>
                <a:gd name="connsiteX3" fmla="*/ 5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29" y="39"/>
                  </a:moveTo>
                  <a:lnTo>
                    <a:pt x="27130" y="39"/>
                  </a:lnTo>
                  <a:lnTo>
                    <a:pt x="27130" y="133043"/>
                  </a:lnTo>
                  <a:lnTo>
                    <a:pt x="5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6" name="Freeform: Shape 1075">
              <a:extLst>
                <a:ext uri="{FF2B5EF4-FFF2-40B4-BE49-F238E27FC236}">
                  <a16:creationId xmlns:a16="http://schemas.microsoft.com/office/drawing/2014/main" id="{90B15413-42F2-43CF-901B-550ADAC3BA20}"/>
                </a:ext>
              </a:extLst>
            </p:cNvPr>
            <p:cNvSpPr/>
            <p:nvPr/>
          </p:nvSpPr>
          <p:spPr>
            <a:xfrm>
              <a:off x="4746567" y="3055367"/>
              <a:ext cx="26600" cy="8866"/>
            </a:xfrm>
            <a:custGeom>
              <a:avLst/>
              <a:gdLst>
                <a:gd name="connsiteX0" fmla="*/ 529 w 26600"/>
                <a:gd name="connsiteY0" fmla="*/ 39 h 8866"/>
                <a:gd name="connsiteX1" fmla="*/ 27130 w 26600"/>
                <a:gd name="connsiteY1" fmla="*/ 39 h 8866"/>
                <a:gd name="connsiteX2" fmla="*/ 27130 w 26600"/>
                <a:gd name="connsiteY2" fmla="*/ 8906 h 8866"/>
                <a:gd name="connsiteX3" fmla="*/ 5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29" y="39"/>
                  </a:moveTo>
                  <a:lnTo>
                    <a:pt x="27130" y="39"/>
                  </a:lnTo>
                  <a:lnTo>
                    <a:pt x="27130" y="8906"/>
                  </a:lnTo>
                  <a:lnTo>
                    <a:pt x="5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7" name="Freeform: Shape 1076">
              <a:extLst>
                <a:ext uri="{FF2B5EF4-FFF2-40B4-BE49-F238E27FC236}">
                  <a16:creationId xmlns:a16="http://schemas.microsoft.com/office/drawing/2014/main" id="{86DEC2AD-61B0-476B-84BD-6DAFD86D9315}"/>
                </a:ext>
              </a:extLst>
            </p:cNvPr>
            <p:cNvSpPr/>
            <p:nvPr/>
          </p:nvSpPr>
          <p:spPr>
            <a:xfrm>
              <a:off x="4755434" y="3055367"/>
              <a:ext cx="26600" cy="133003"/>
            </a:xfrm>
            <a:custGeom>
              <a:avLst/>
              <a:gdLst>
                <a:gd name="connsiteX0" fmla="*/ 530 w 26600"/>
                <a:gd name="connsiteY0" fmla="*/ 39 h 133003"/>
                <a:gd name="connsiteX1" fmla="*/ 27131 w 26600"/>
                <a:gd name="connsiteY1" fmla="*/ 39 h 133003"/>
                <a:gd name="connsiteX2" fmla="*/ 27131 w 26600"/>
                <a:gd name="connsiteY2" fmla="*/ 133043 h 133003"/>
                <a:gd name="connsiteX3" fmla="*/ 5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0" y="39"/>
                  </a:moveTo>
                  <a:lnTo>
                    <a:pt x="27131" y="39"/>
                  </a:lnTo>
                  <a:lnTo>
                    <a:pt x="27131" y="133043"/>
                  </a:lnTo>
                  <a:lnTo>
                    <a:pt x="5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8" name="Freeform: Shape 1077">
              <a:extLst>
                <a:ext uri="{FF2B5EF4-FFF2-40B4-BE49-F238E27FC236}">
                  <a16:creationId xmlns:a16="http://schemas.microsoft.com/office/drawing/2014/main" id="{A1CA82D1-B7F9-4F28-A47D-FB27406304C6}"/>
                </a:ext>
              </a:extLst>
            </p:cNvPr>
            <p:cNvSpPr/>
            <p:nvPr/>
          </p:nvSpPr>
          <p:spPr>
            <a:xfrm>
              <a:off x="4755434" y="3055367"/>
              <a:ext cx="26600" cy="8866"/>
            </a:xfrm>
            <a:custGeom>
              <a:avLst/>
              <a:gdLst>
                <a:gd name="connsiteX0" fmla="*/ 530 w 26600"/>
                <a:gd name="connsiteY0" fmla="*/ 39 h 8866"/>
                <a:gd name="connsiteX1" fmla="*/ 27131 w 26600"/>
                <a:gd name="connsiteY1" fmla="*/ 39 h 8866"/>
                <a:gd name="connsiteX2" fmla="*/ 27131 w 26600"/>
                <a:gd name="connsiteY2" fmla="*/ 8906 h 8866"/>
                <a:gd name="connsiteX3" fmla="*/ 5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0" y="39"/>
                  </a:moveTo>
                  <a:lnTo>
                    <a:pt x="27131" y="39"/>
                  </a:lnTo>
                  <a:lnTo>
                    <a:pt x="27131" y="8906"/>
                  </a:lnTo>
                  <a:lnTo>
                    <a:pt x="5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9" name="Freeform: Shape 1078">
              <a:extLst>
                <a:ext uri="{FF2B5EF4-FFF2-40B4-BE49-F238E27FC236}">
                  <a16:creationId xmlns:a16="http://schemas.microsoft.com/office/drawing/2014/main" id="{F94729CF-9859-4E25-A567-D3CF2837768A}"/>
                </a:ext>
              </a:extLst>
            </p:cNvPr>
            <p:cNvSpPr/>
            <p:nvPr/>
          </p:nvSpPr>
          <p:spPr>
            <a:xfrm>
              <a:off x="4764301" y="3055367"/>
              <a:ext cx="26600" cy="133003"/>
            </a:xfrm>
            <a:custGeom>
              <a:avLst/>
              <a:gdLst>
                <a:gd name="connsiteX0" fmla="*/ 531 w 26600"/>
                <a:gd name="connsiteY0" fmla="*/ 39 h 133003"/>
                <a:gd name="connsiteX1" fmla="*/ 27132 w 26600"/>
                <a:gd name="connsiteY1" fmla="*/ 39 h 133003"/>
                <a:gd name="connsiteX2" fmla="*/ 27132 w 26600"/>
                <a:gd name="connsiteY2" fmla="*/ 133043 h 133003"/>
                <a:gd name="connsiteX3" fmla="*/ 5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1" y="39"/>
                  </a:moveTo>
                  <a:lnTo>
                    <a:pt x="27132" y="39"/>
                  </a:lnTo>
                  <a:lnTo>
                    <a:pt x="27132" y="133043"/>
                  </a:lnTo>
                  <a:lnTo>
                    <a:pt x="5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0" name="Freeform: Shape 1079">
              <a:extLst>
                <a:ext uri="{FF2B5EF4-FFF2-40B4-BE49-F238E27FC236}">
                  <a16:creationId xmlns:a16="http://schemas.microsoft.com/office/drawing/2014/main" id="{51D49D66-BD95-4E4C-9DB7-B3A69E618B77}"/>
                </a:ext>
              </a:extLst>
            </p:cNvPr>
            <p:cNvSpPr/>
            <p:nvPr/>
          </p:nvSpPr>
          <p:spPr>
            <a:xfrm>
              <a:off x="4764301" y="3055367"/>
              <a:ext cx="26600" cy="8866"/>
            </a:xfrm>
            <a:custGeom>
              <a:avLst/>
              <a:gdLst>
                <a:gd name="connsiteX0" fmla="*/ 531 w 26600"/>
                <a:gd name="connsiteY0" fmla="*/ 39 h 8866"/>
                <a:gd name="connsiteX1" fmla="*/ 27132 w 26600"/>
                <a:gd name="connsiteY1" fmla="*/ 39 h 8866"/>
                <a:gd name="connsiteX2" fmla="*/ 27132 w 26600"/>
                <a:gd name="connsiteY2" fmla="*/ 8906 h 8866"/>
                <a:gd name="connsiteX3" fmla="*/ 5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1" y="39"/>
                  </a:moveTo>
                  <a:lnTo>
                    <a:pt x="27132" y="39"/>
                  </a:lnTo>
                  <a:lnTo>
                    <a:pt x="27132" y="8906"/>
                  </a:lnTo>
                  <a:lnTo>
                    <a:pt x="5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1" name="Freeform: Shape 1080">
              <a:extLst>
                <a:ext uri="{FF2B5EF4-FFF2-40B4-BE49-F238E27FC236}">
                  <a16:creationId xmlns:a16="http://schemas.microsoft.com/office/drawing/2014/main" id="{753C487F-CF23-404B-9507-582C03BDA1D5}"/>
                </a:ext>
              </a:extLst>
            </p:cNvPr>
            <p:cNvSpPr/>
            <p:nvPr/>
          </p:nvSpPr>
          <p:spPr>
            <a:xfrm>
              <a:off x="4773168" y="3055367"/>
              <a:ext cx="26600" cy="133003"/>
            </a:xfrm>
            <a:custGeom>
              <a:avLst/>
              <a:gdLst>
                <a:gd name="connsiteX0" fmla="*/ 532 w 26600"/>
                <a:gd name="connsiteY0" fmla="*/ 39 h 133003"/>
                <a:gd name="connsiteX1" fmla="*/ 27133 w 26600"/>
                <a:gd name="connsiteY1" fmla="*/ 39 h 133003"/>
                <a:gd name="connsiteX2" fmla="*/ 27133 w 26600"/>
                <a:gd name="connsiteY2" fmla="*/ 133043 h 133003"/>
                <a:gd name="connsiteX3" fmla="*/ 5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2" y="39"/>
                  </a:moveTo>
                  <a:lnTo>
                    <a:pt x="27133" y="39"/>
                  </a:lnTo>
                  <a:lnTo>
                    <a:pt x="27133" y="133043"/>
                  </a:lnTo>
                  <a:lnTo>
                    <a:pt x="5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2" name="Freeform: Shape 1081">
              <a:extLst>
                <a:ext uri="{FF2B5EF4-FFF2-40B4-BE49-F238E27FC236}">
                  <a16:creationId xmlns:a16="http://schemas.microsoft.com/office/drawing/2014/main" id="{B6BD88B3-EA2F-4E3F-BABE-BFE39B92A37E}"/>
                </a:ext>
              </a:extLst>
            </p:cNvPr>
            <p:cNvSpPr/>
            <p:nvPr/>
          </p:nvSpPr>
          <p:spPr>
            <a:xfrm>
              <a:off x="4773168" y="3055367"/>
              <a:ext cx="26600" cy="8866"/>
            </a:xfrm>
            <a:custGeom>
              <a:avLst/>
              <a:gdLst>
                <a:gd name="connsiteX0" fmla="*/ 532 w 26600"/>
                <a:gd name="connsiteY0" fmla="*/ 39 h 8866"/>
                <a:gd name="connsiteX1" fmla="*/ 27133 w 26600"/>
                <a:gd name="connsiteY1" fmla="*/ 39 h 8866"/>
                <a:gd name="connsiteX2" fmla="*/ 27133 w 26600"/>
                <a:gd name="connsiteY2" fmla="*/ 8906 h 8866"/>
                <a:gd name="connsiteX3" fmla="*/ 5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2" y="39"/>
                  </a:moveTo>
                  <a:lnTo>
                    <a:pt x="27133" y="39"/>
                  </a:lnTo>
                  <a:lnTo>
                    <a:pt x="27133" y="8906"/>
                  </a:lnTo>
                  <a:lnTo>
                    <a:pt x="5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3" name="Freeform: Shape 1082">
              <a:extLst>
                <a:ext uri="{FF2B5EF4-FFF2-40B4-BE49-F238E27FC236}">
                  <a16:creationId xmlns:a16="http://schemas.microsoft.com/office/drawing/2014/main" id="{63E3D851-7BD1-4429-A42B-27A767C09A8B}"/>
                </a:ext>
              </a:extLst>
            </p:cNvPr>
            <p:cNvSpPr/>
            <p:nvPr/>
          </p:nvSpPr>
          <p:spPr>
            <a:xfrm>
              <a:off x="4782035" y="3055367"/>
              <a:ext cx="26600" cy="133003"/>
            </a:xfrm>
            <a:custGeom>
              <a:avLst/>
              <a:gdLst>
                <a:gd name="connsiteX0" fmla="*/ 533 w 26600"/>
                <a:gd name="connsiteY0" fmla="*/ 39 h 133003"/>
                <a:gd name="connsiteX1" fmla="*/ 27134 w 26600"/>
                <a:gd name="connsiteY1" fmla="*/ 39 h 133003"/>
                <a:gd name="connsiteX2" fmla="*/ 27134 w 26600"/>
                <a:gd name="connsiteY2" fmla="*/ 133043 h 133003"/>
                <a:gd name="connsiteX3" fmla="*/ 5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3" y="39"/>
                  </a:moveTo>
                  <a:lnTo>
                    <a:pt x="27134" y="39"/>
                  </a:lnTo>
                  <a:lnTo>
                    <a:pt x="27134" y="133043"/>
                  </a:lnTo>
                  <a:lnTo>
                    <a:pt x="5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4" name="Freeform: Shape 1083">
              <a:extLst>
                <a:ext uri="{FF2B5EF4-FFF2-40B4-BE49-F238E27FC236}">
                  <a16:creationId xmlns:a16="http://schemas.microsoft.com/office/drawing/2014/main" id="{2D582BC6-775A-45FB-A308-42872DBBCF46}"/>
                </a:ext>
              </a:extLst>
            </p:cNvPr>
            <p:cNvSpPr/>
            <p:nvPr/>
          </p:nvSpPr>
          <p:spPr>
            <a:xfrm>
              <a:off x="4782035" y="3055367"/>
              <a:ext cx="26600" cy="8866"/>
            </a:xfrm>
            <a:custGeom>
              <a:avLst/>
              <a:gdLst>
                <a:gd name="connsiteX0" fmla="*/ 533 w 26600"/>
                <a:gd name="connsiteY0" fmla="*/ 39 h 8866"/>
                <a:gd name="connsiteX1" fmla="*/ 27134 w 26600"/>
                <a:gd name="connsiteY1" fmla="*/ 39 h 8866"/>
                <a:gd name="connsiteX2" fmla="*/ 27134 w 26600"/>
                <a:gd name="connsiteY2" fmla="*/ 8906 h 8866"/>
                <a:gd name="connsiteX3" fmla="*/ 5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3" y="39"/>
                  </a:moveTo>
                  <a:lnTo>
                    <a:pt x="27134" y="39"/>
                  </a:lnTo>
                  <a:lnTo>
                    <a:pt x="27134" y="8906"/>
                  </a:lnTo>
                  <a:lnTo>
                    <a:pt x="5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5" name="Freeform: Shape 1084">
              <a:extLst>
                <a:ext uri="{FF2B5EF4-FFF2-40B4-BE49-F238E27FC236}">
                  <a16:creationId xmlns:a16="http://schemas.microsoft.com/office/drawing/2014/main" id="{523313AB-B14C-467A-9213-0C25E0C5355A}"/>
                </a:ext>
              </a:extLst>
            </p:cNvPr>
            <p:cNvSpPr/>
            <p:nvPr/>
          </p:nvSpPr>
          <p:spPr>
            <a:xfrm>
              <a:off x="4790902" y="3055367"/>
              <a:ext cx="26600" cy="133003"/>
            </a:xfrm>
            <a:custGeom>
              <a:avLst/>
              <a:gdLst>
                <a:gd name="connsiteX0" fmla="*/ 534 w 26600"/>
                <a:gd name="connsiteY0" fmla="*/ 39 h 133003"/>
                <a:gd name="connsiteX1" fmla="*/ 27135 w 26600"/>
                <a:gd name="connsiteY1" fmla="*/ 39 h 133003"/>
                <a:gd name="connsiteX2" fmla="*/ 27135 w 26600"/>
                <a:gd name="connsiteY2" fmla="*/ 133043 h 133003"/>
                <a:gd name="connsiteX3" fmla="*/ 5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4" y="39"/>
                  </a:moveTo>
                  <a:lnTo>
                    <a:pt x="27135" y="39"/>
                  </a:lnTo>
                  <a:lnTo>
                    <a:pt x="27135" y="133043"/>
                  </a:lnTo>
                  <a:lnTo>
                    <a:pt x="5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6" name="Freeform: Shape 1085">
              <a:extLst>
                <a:ext uri="{FF2B5EF4-FFF2-40B4-BE49-F238E27FC236}">
                  <a16:creationId xmlns:a16="http://schemas.microsoft.com/office/drawing/2014/main" id="{C5CC1BA2-B0D5-42A6-8BB2-80572618798A}"/>
                </a:ext>
              </a:extLst>
            </p:cNvPr>
            <p:cNvSpPr/>
            <p:nvPr/>
          </p:nvSpPr>
          <p:spPr>
            <a:xfrm>
              <a:off x="4790902" y="3055367"/>
              <a:ext cx="26600" cy="8866"/>
            </a:xfrm>
            <a:custGeom>
              <a:avLst/>
              <a:gdLst>
                <a:gd name="connsiteX0" fmla="*/ 534 w 26600"/>
                <a:gd name="connsiteY0" fmla="*/ 39 h 8866"/>
                <a:gd name="connsiteX1" fmla="*/ 27135 w 26600"/>
                <a:gd name="connsiteY1" fmla="*/ 39 h 8866"/>
                <a:gd name="connsiteX2" fmla="*/ 27135 w 26600"/>
                <a:gd name="connsiteY2" fmla="*/ 8906 h 8866"/>
                <a:gd name="connsiteX3" fmla="*/ 5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4" y="39"/>
                  </a:moveTo>
                  <a:lnTo>
                    <a:pt x="27135" y="39"/>
                  </a:lnTo>
                  <a:lnTo>
                    <a:pt x="27135" y="8906"/>
                  </a:lnTo>
                  <a:lnTo>
                    <a:pt x="5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7" name="Freeform: Shape 1086">
              <a:extLst>
                <a:ext uri="{FF2B5EF4-FFF2-40B4-BE49-F238E27FC236}">
                  <a16:creationId xmlns:a16="http://schemas.microsoft.com/office/drawing/2014/main" id="{0403CF0D-0787-4B11-B396-A01F3A8F77DA}"/>
                </a:ext>
              </a:extLst>
            </p:cNvPr>
            <p:cNvSpPr/>
            <p:nvPr/>
          </p:nvSpPr>
          <p:spPr>
            <a:xfrm>
              <a:off x="4799769" y="3055367"/>
              <a:ext cx="26600" cy="133003"/>
            </a:xfrm>
            <a:custGeom>
              <a:avLst/>
              <a:gdLst>
                <a:gd name="connsiteX0" fmla="*/ 535 w 26600"/>
                <a:gd name="connsiteY0" fmla="*/ 39 h 133003"/>
                <a:gd name="connsiteX1" fmla="*/ 27136 w 26600"/>
                <a:gd name="connsiteY1" fmla="*/ 39 h 133003"/>
                <a:gd name="connsiteX2" fmla="*/ 27136 w 26600"/>
                <a:gd name="connsiteY2" fmla="*/ 133043 h 133003"/>
                <a:gd name="connsiteX3" fmla="*/ 5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5" y="39"/>
                  </a:moveTo>
                  <a:lnTo>
                    <a:pt x="27136" y="39"/>
                  </a:lnTo>
                  <a:lnTo>
                    <a:pt x="27136" y="133043"/>
                  </a:lnTo>
                  <a:lnTo>
                    <a:pt x="5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A8C3E241-21EB-4A0D-A611-2D07BC98D48E}"/>
                </a:ext>
              </a:extLst>
            </p:cNvPr>
            <p:cNvSpPr/>
            <p:nvPr/>
          </p:nvSpPr>
          <p:spPr>
            <a:xfrm>
              <a:off x="4799769" y="3055367"/>
              <a:ext cx="26600" cy="8866"/>
            </a:xfrm>
            <a:custGeom>
              <a:avLst/>
              <a:gdLst>
                <a:gd name="connsiteX0" fmla="*/ 535 w 26600"/>
                <a:gd name="connsiteY0" fmla="*/ 39 h 8866"/>
                <a:gd name="connsiteX1" fmla="*/ 27136 w 26600"/>
                <a:gd name="connsiteY1" fmla="*/ 39 h 8866"/>
                <a:gd name="connsiteX2" fmla="*/ 27136 w 26600"/>
                <a:gd name="connsiteY2" fmla="*/ 8906 h 8866"/>
                <a:gd name="connsiteX3" fmla="*/ 5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5" y="39"/>
                  </a:moveTo>
                  <a:lnTo>
                    <a:pt x="27136" y="39"/>
                  </a:lnTo>
                  <a:lnTo>
                    <a:pt x="27136" y="8906"/>
                  </a:lnTo>
                  <a:lnTo>
                    <a:pt x="5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9" name="Freeform: Shape 1088">
              <a:extLst>
                <a:ext uri="{FF2B5EF4-FFF2-40B4-BE49-F238E27FC236}">
                  <a16:creationId xmlns:a16="http://schemas.microsoft.com/office/drawing/2014/main" id="{73D5B523-1D63-4912-BB6B-4D993B3A84E4}"/>
                </a:ext>
              </a:extLst>
            </p:cNvPr>
            <p:cNvSpPr/>
            <p:nvPr/>
          </p:nvSpPr>
          <p:spPr>
            <a:xfrm>
              <a:off x="4808636" y="3055367"/>
              <a:ext cx="26600" cy="133003"/>
            </a:xfrm>
            <a:custGeom>
              <a:avLst/>
              <a:gdLst>
                <a:gd name="connsiteX0" fmla="*/ 536 w 26600"/>
                <a:gd name="connsiteY0" fmla="*/ 39 h 133003"/>
                <a:gd name="connsiteX1" fmla="*/ 27137 w 26600"/>
                <a:gd name="connsiteY1" fmla="*/ 39 h 133003"/>
                <a:gd name="connsiteX2" fmla="*/ 27137 w 26600"/>
                <a:gd name="connsiteY2" fmla="*/ 133043 h 133003"/>
                <a:gd name="connsiteX3" fmla="*/ 5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6" y="39"/>
                  </a:moveTo>
                  <a:lnTo>
                    <a:pt x="27137" y="39"/>
                  </a:lnTo>
                  <a:lnTo>
                    <a:pt x="27137" y="133043"/>
                  </a:lnTo>
                  <a:lnTo>
                    <a:pt x="5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0" name="Freeform: Shape 1089">
              <a:extLst>
                <a:ext uri="{FF2B5EF4-FFF2-40B4-BE49-F238E27FC236}">
                  <a16:creationId xmlns:a16="http://schemas.microsoft.com/office/drawing/2014/main" id="{6C18875A-1E1B-4945-A159-E0950FBAF8A8}"/>
                </a:ext>
              </a:extLst>
            </p:cNvPr>
            <p:cNvSpPr/>
            <p:nvPr/>
          </p:nvSpPr>
          <p:spPr>
            <a:xfrm>
              <a:off x="4808636" y="3055367"/>
              <a:ext cx="26600" cy="8866"/>
            </a:xfrm>
            <a:custGeom>
              <a:avLst/>
              <a:gdLst>
                <a:gd name="connsiteX0" fmla="*/ 536 w 26600"/>
                <a:gd name="connsiteY0" fmla="*/ 39 h 8866"/>
                <a:gd name="connsiteX1" fmla="*/ 27137 w 26600"/>
                <a:gd name="connsiteY1" fmla="*/ 39 h 8866"/>
                <a:gd name="connsiteX2" fmla="*/ 27137 w 26600"/>
                <a:gd name="connsiteY2" fmla="*/ 8906 h 8866"/>
                <a:gd name="connsiteX3" fmla="*/ 5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6" y="39"/>
                  </a:moveTo>
                  <a:lnTo>
                    <a:pt x="27137" y="39"/>
                  </a:lnTo>
                  <a:lnTo>
                    <a:pt x="27137" y="8906"/>
                  </a:lnTo>
                  <a:lnTo>
                    <a:pt x="5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1" name="Freeform: Shape 1090">
              <a:extLst>
                <a:ext uri="{FF2B5EF4-FFF2-40B4-BE49-F238E27FC236}">
                  <a16:creationId xmlns:a16="http://schemas.microsoft.com/office/drawing/2014/main" id="{7336786E-CB05-4495-963D-CD8C818E4760}"/>
                </a:ext>
              </a:extLst>
            </p:cNvPr>
            <p:cNvSpPr/>
            <p:nvPr/>
          </p:nvSpPr>
          <p:spPr>
            <a:xfrm>
              <a:off x="4817503" y="3055367"/>
              <a:ext cx="26600" cy="133003"/>
            </a:xfrm>
            <a:custGeom>
              <a:avLst/>
              <a:gdLst>
                <a:gd name="connsiteX0" fmla="*/ 537 w 26600"/>
                <a:gd name="connsiteY0" fmla="*/ 39 h 133003"/>
                <a:gd name="connsiteX1" fmla="*/ 27138 w 26600"/>
                <a:gd name="connsiteY1" fmla="*/ 39 h 133003"/>
                <a:gd name="connsiteX2" fmla="*/ 27138 w 26600"/>
                <a:gd name="connsiteY2" fmla="*/ 133043 h 133003"/>
                <a:gd name="connsiteX3" fmla="*/ 5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7" y="39"/>
                  </a:moveTo>
                  <a:lnTo>
                    <a:pt x="27138" y="39"/>
                  </a:lnTo>
                  <a:lnTo>
                    <a:pt x="27138" y="133043"/>
                  </a:lnTo>
                  <a:lnTo>
                    <a:pt x="5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2" name="Freeform: Shape 1091">
              <a:extLst>
                <a:ext uri="{FF2B5EF4-FFF2-40B4-BE49-F238E27FC236}">
                  <a16:creationId xmlns:a16="http://schemas.microsoft.com/office/drawing/2014/main" id="{8CCB0A8E-C064-4F95-BFC7-014F77DA65C7}"/>
                </a:ext>
              </a:extLst>
            </p:cNvPr>
            <p:cNvSpPr/>
            <p:nvPr/>
          </p:nvSpPr>
          <p:spPr>
            <a:xfrm>
              <a:off x="4817503" y="3055367"/>
              <a:ext cx="26600" cy="8866"/>
            </a:xfrm>
            <a:custGeom>
              <a:avLst/>
              <a:gdLst>
                <a:gd name="connsiteX0" fmla="*/ 537 w 26600"/>
                <a:gd name="connsiteY0" fmla="*/ 39 h 8866"/>
                <a:gd name="connsiteX1" fmla="*/ 27138 w 26600"/>
                <a:gd name="connsiteY1" fmla="*/ 39 h 8866"/>
                <a:gd name="connsiteX2" fmla="*/ 27138 w 26600"/>
                <a:gd name="connsiteY2" fmla="*/ 8906 h 8866"/>
                <a:gd name="connsiteX3" fmla="*/ 5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7" y="39"/>
                  </a:moveTo>
                  <a:lnTo>
                    <a:pt x="27138" y="39"/>
                  </a:lnTo>
                  <a:lnTo>
                    <a:pt x="27138" y="8906"/>
                  </a:lnTo>
                  <a:lnTo>
                    <a:pt x="5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3" name="Freeform: Shape 1092">
              <a:extLst>
                <a:ext uri="{FF2B5EF4-FFF2-40B4-BE49-F238E27FC236}">
                  <a16:creationId xmlns:a16="http://schemas.microsoft.com/office/drawing/2014/main" id="{321D83AF-EEC7-4555-9368-E8F221B0D44A}"/>
                </a:ext>
              </a:extLst>
            </p:cNvPr>
            <p:cNvSpPr/>
            <p:nvPr/>
          </p:nvSpPr>
          <p:spPr>
            <a:xfrm>
              <a:off x="4826370" y="3055367"/>
              <a:ext cx="26600" cy="133003"/>
            </a:xfrm>
            <a:custGeom>
              <a:avLst/>
              <a:gdLst>
                <a:gd name="connsiteX0" fmla="*/ 538 w 26600"/>
                <a:gd name="connsiteY0" fmla="*/ 39 h 133003"/>
                <a:gd name="connsiteX1" fmla="*/ 27139 w 26600"/>
                <a:gd name="connsiteY1" fmla="*/ 39 h 133003"/>
                <a:gd name="connsiteX2" fmla="*/ 27139 w 26600"/>
                <a:gd name="connsiteY2" fmla="*/ 133043 h 133003"/>
                <a:gd name="connsiteX3" fmla="*/ 5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8" y="39"/>
                  </a:moveTo>
                  <a:lnTo>
                    <a:pt x="27139" y="39"/>
                  </a:lnTo>
                  <a:lnTo>
                    <a:pt x="27139" y="133043"/>
                  </a:lnTo>
                  <a:lnTo>
                    <a:pt x="5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4" name="Freeform: Shape 1093">
              <a:extLst>
                <a:ext uri="{FF2B5EF4-FFF2-40B4-BE49-F238E27FC236}">
                  <a16:creationId xmlns:a16="http://schemas.microsoft.com/office/drawing/2014/main" id="{D98068D9-5304-4B31-B1F3-EE8AB93ABA21}"/>
                </a:ext>
              </a:extLst>
            </p:cNvPr>
            <p:cNvSpPr/>
            <p:nvPr/>
          </p:nvSpPr>
          <p:spPr>
            <a:xfrm>
              <a:off x="4826370" y="3055367"/>
              <a:ext cx="26600" cy="8866"/>
            </a:xfrm>
            <a:custGeom>
              <a:avLst/>
              <a:gdLst>
                <a:gd name="connsiteX0" fmla="*/ 538 w 26600"/>
                <a:gd name="connsiteY0" fmla="*/ 39 h 8866"/>
                <a:gd name="connsiteX1" fmla="*/ 27139 w 26600"/>
                <a:gd name="connsiteY1" fmla="*/ 39 h 8866"/>
                <a:gd name="connsiteX2" fmla="*/ 27139 w 26600"/>
                <a:gd name="connsiteY2" fmla="*/ 8906 h 8866"/>
                <a:gd name="connsiteX3" fmla="*/ 5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8" y="39"/>
                  </a:moveTo>
                  <a:lnTo>
                    <a:pt x="27139" y="39"/>
                  </a:lnTo>
                  <a:lnTo>
                    <a:pt x="27139" y="8906"/>
                  </a:lnTo>
                  <a:lnTo>
                    <a:pt x="5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5" name="Freeform: Shape 1094">
              <a:extLst>
                <a:ext uri="{FF2B5EF4-FFF2-40B4-BE49-F238E27FC236}">
                  <a16:creationId xmlns:a16="http://schemas.microsoft.com/office/drawing/2014/main" id="{A32C60E0-82A0-4C80-ABB9-2480F6C03C10}"/>
                </a:ext>
              </a:extLst>
            </p:cNvPr>
            <p:cNvSpPr/>
            <p:nvPr/>
          </p:nvSpPr>
          <p:spPr>
            <a:xfrm>
              <a:off x="4835237" y="3055367"/>
              <a:ext cx="26600" cy="133003"/>
            </a:xfrm>
            <a:custGeom>
              <a:avLst/>
              <a:gdLst>
                <a:gd name="connsiteX0" fmla="*/ 539 w 26600"/>
                <a:gd name="connsiteY0" fmla="*/ 39 h 133003"/>
                <a:gd name="connsiteX1" fmla="*/ 27140 w 26600"/>
                <a:gd name="connsiteY1" fmla="*/ 39 h 133003"/>
                <a:gd name="connsiteX2" fmla="*/ 27140 w 26600"/>
                <a:gd name="connsiteY2" fmla="*/ 133043 h 133003"/>
                <a:gd name="connsiteX3" fmla="*/ 5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39" y="39"/>
                  </a:moveTo>
                  <a:lnTo>
                    <a:pt x="27140" y="39"/>
                  </a:lnTo>
                  <a:lnTo>
                    <a:pt x="27140" y="133043"/>
                  </a:lnTo>
                  <a:lnTo>
                    <a:pt x="5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6" name="Freeform: Shape 1095">
              <a:extLst>
                <a:ext uri="{FF2B5EF4-FFF2-40B4-BE49-F238E27FC236}">
                  <a16:creationId xmlns:a16="http://schemas.microsoft.com/office/drawing/2014/main" id="{A5669FA4-D45A-4E2C-B439-95A1708B639A}"/>
                </a:ext>
              </a:extLst>
            </p:cNvPr>
            <p:cNvSpPr/>
            <p:nvPr/>
          </p:nvSpPr>
          <p:spPr>
            <a:xfrm>
              <a:off x="4835237" y="3055367"/>
              <a:ext cx="26600" cy="8866"/>
            </a:xfrm>
            <a:custGeom>
              <a:avLst/>
              <a:gdLst>
                <a:gd name="connsiteX0" fmla="*/ 539 w 26600"/>
                <a:gd name="connsiteY0" fmla="*/ 39 h 8866"/>
                <a:gd name="connsiteX1" fmla="*/ 27140 w 26600"/>
                <a:gd name="connsiteY1" fmla="*/ 39 h 8866"/>
                <a:gd name="connsiteX2" fmla="*/ 27140 w 26600"/>
                <a:gd name="connsiteY2" fmla="*/ 8906 h 8866"/>
                <a:gd name="connsiteX3" fmla="*/ 5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39" y="39"/>
                  </a:moveTo>
                  <a:lnTo>
                    <a:pt x="27140" y="39"/>
                  </a:lnTo>
                  <a:lnTo>
                    <a:pt x="27140" y="8906"/>
                  </a:lnTo>
                  <a:lnTo>
                    <a:pt x="5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7" name="Freeform: Shape 1096">
              <a:extLst>
                <a:ext uri="{FF2B5EF4-FFF2-40B4-BE49-F238E27FC236}">
                  <a16:creationId xmlns:a16="http://schemas.microsoft.com/office/drawing/2014/main" id="{7A1C829E-0057-4BEC-A0A9-72F48A79DE0F}"/>
                </a:ext>
              </a:extLst>
            </p:cNvPr>
            <p:cNvSpPr/>
            <p:nvPr/>
          </p:nvSpPr>
          <p:spPr>
            <a:xfrm>
              <a:off x="4844103" y="3055367"/>
              <a:ext cx="26600" cy="133003"/>
            </a:xfrm>
            <a:custGeom>
              <a:avLst/>
              <a:gdLst>
                <a:gd name="connsiteX0" fmla="*/ 540 w 26600"/>
                <a:gd name="connsiteY0" fmla="*/ 39 h 133003"/>
                <a:gd name="connsiteX1" fmla="*/ 27141 w 26600"/>
                <a:gd name="connsiteY1" fmla="*/ 39 h 133003"/>
                <a:gd name="connsiteX2" fmla="*/ 27141 w 26600"/>
                <a:gd name="connsiteY2" fmla="*/ 133043 h 133003"/>
                <a:gd name="connsiteX3" fmla="*/ 5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0" y="39"/>
                  </a:moveTo>
                  <a:lnTo>
                    <a:pt x="27141" y="39"/>
                  </a:lnTo>
                  <a:lnTo>
                    <a:pt x="27141" y="133043"/>
                  </a:lnTo>
                  <a:lnTo>
                    <a:pt x="5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8" name="Freeform: Shape 1097">
              <a:extLst>
                <a:ext uri="{FF2B5EF4-FFF2-40B4-BE49-F238E27FC236}">
                  <a16:creationId xmlns:a16="http://schemas.microsoft.com/office/drawing/2014/main" id="{C535367E-D19C-4183-895A-CC061A09779C}"/>
                </a:ext>
              </a:extLst>
            </p:cNvPr>
            <p:cNvSpPr/>
            <p:nvPr/>
          </p:nvSpPr>
          <p:spPr>
            <a:xfrm>
              <a:off x="4844103" y="3055367"/>
              <a:ext cx="26600" cy="8866"/>
            </a:xfrm>
            <a:custGeom>
              <a:avLst/>
              <a:gdLst>
                <a:gd name="connsiteX0" fmla="*/ 540 w 26600"/>
                <a:gd name="connsiteY0" fmla="*/ 39 h 8866"/>
                <a:gd name="connsiteX1" fmla="*/ 27141 w 26600"/>
                <a:gd name="connsiteY1" fmla="*/ 39 h 8866"/>
                <a:gd name="connsiteX2" fmla="*/ 27141 w 26600"/>
                <a:gd name="connsiteY2" fmla="*/ 8906 h 8866"/>
                <a:gd name="connsiteX3" fmla="*/ 5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0" y="39"/>
                  </a:moveTo>
                  <a:lnTo>
                    <a:pt x="27141" y="39"/>
                  </a:lnTo>
                  <a:lnTo>
                    <a:pt x="27141" y="8906"/>
                  </a:lnTo>
                  <a:lnTo>
                    <a:pt x="5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9" name="Freeform: Shape 1098">
              <a:extLst>
                <a:ext uri="{FF2B5EF4-FFF2-40B4-BE49-F238E27FC236}">
                  <a16:creationId xmlns:a16="http://schemas.microsoft.com/office/drawing/2014/main" id="{5CEA2996-E276-480A-AF27-D3342A39D8D1}"/>
                </a:ext>
              </a:extLst>
            </p:cNvPr>
            <p:cNvSpPr/>
            <p:nvPr/>
          </p:nvSpPr>
          <p:spPr>
            <a:xfrm>
              <a:off x="4852970" y="3055367"/>
              <a:ext cx="26600" cy="133003"/>
            </a:xfrm>
            <a:custGeom>
              <a:avLst/>
              <a:gdLst>
                <a:gd name="connsiteX0" fmla="*/ 541 w 26600"/>
                <a:gd name="connsiteY0" fmla="*/ 39 h 133003"/>
                <a:gd name="connsiteX1" fmla="*/ 27142 w 26600"/>
                <a:gd name="connsiteY1" fmla="*/ 39 h 133003"/>
                <a:gd name="connsiteX2" fmla="*/ 27142 w 26600"/>
                <a:gd name="connsiteY2" fmla="*/ 133043 h 133003"/>
                <a:gd name="connsiteX3" fmla="*/ 5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1" y="39"/>
                  </a:moveTo>
                  <a:lnTo>
                    <a:pt x="27142" y="39"/>
                  </a:lnTo>
                  <a:lnTo>
                    <a:pt x="27142" y="133043"/>
                  </a:lnTo>
                  <a:lnTo>
                    <a:pt x="5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0" name="Freeform: Shape 1099">
              <a:extLst>
                <a:ext uri="{FF2B5EF4-FFF2-40B4-BE49-F238E27FC236}">
                  <a16:creationId xmlns:a16="http://schemas.microsoft.com/office/drawing/2014/main" id="{5FC3B991-0CDB-4255-9FF1-54884621954E}"/>
                </a:ext>
              </a:extLst>
            </p:cNvPr>
            <p:cNvSpPr/>
            <p:nvPr/>
          </p:nvSpPr>
          <p:spPr>
            <a:xfrm>
              <a:off x="4852970" y="3055367"/>
              <a:ext cx="26600" cy="8866"/>
            </a:xfrm>
            <a:custGeom>
              <a:avLst/>
              <a:gdLst>
                <a:gd name="connsiteX0" fmla="*/ 541 w 26600"/>
                <a:gd name="connsiteY0" fmla="*/ 39 h 8866"/>
                <a:gd name="connsiteX1" fmla="*/ 27142 w 26600"/>
                <a:gd name="connsiteY1" fmla="*/ 39 h 8866"/>
                <a:gd name="connsiteX2" fmla="*/ 27142 w 26600"/>
                <a:gd name="connsiteY2" fmla="*/ 8906 h 8866"/>
                <a:gd name="connsiteX3" fmla="*/ 5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1" y="39"/>
                  </a:moveTo>
                  <a:lnTo>
                    <a:pt x="27142" y="39"/>
                  </a:lnTo>
                  <a:lnTo>
                    <a:pt x="27142" y="8906"/>
                  </a:lnTo>
                  <a:lnTo>
                    <a:pt x="5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1" name="Freeform: Shape 1100">
              <a:extLst>
                <a:ext uri="{FF2B5EF4-FFF2-40B4-BE49-F238E27FC236}">
                  <a16:creationId xmlns:a16="http://schemas.microsoft.com/office/drawing/2014/main" id="{C438A2C6-58BA-4CAC-B856-D1419AB85573}"/>
                </a:ext>
              </a:extLst>
            </p:cNvPr>
            <p:cNvSpPr/>
            <p:nvPr/>
          </p:nvSpPr>
          <p:spPr>
            <a:xfrm>
              <a:off x="4861837" y="3055367"/>
              <a:ext cx="26600" cy="133003"/>
            </a:xfrm>
            <a:custGeom>
              <a:avLst/>
              <a:gdLst>
                <a:gd name="connsiteX0" fmla="*/ 542 w 26600"/>
                <a:gd name="connsiteY0" fmla="*/ 39 h 133003"/>
                <a:gd name="connsiteX1" fmla="*/ 27143 w 26600"/>
                <a:gd name="connsiteY1" fmla="*/ 39 h 133003"/>
                <a:gd name="connsiteX2" fmla="*/ 27143 w 26600"/>
                <a:gd name="connsiteY2" fmla="*/ 133043 h 133003"/>
                <a:gd name="connsiteX3" fmla="*/ 5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2" y="39"/>
                  </a:moveTo>
                  <a:lnTo>
                    <a:pt x="27143" y="39"/>
                  </a:lnTo>
                  <a:lnTo>
                    <a:pt x="27143" y="133043"/>
                  </a:lnTo>
                  <a:lnTo>
                    <a:pt x="5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2" name="Freeform: Shape 1101">
              <a:extLst>
                <a:ext uri="{FF2B5EF4-FFF2-40B4-BE49-F238E27FC236}">
                  <a16:creationId xmlns:a16="http://schemas.microsoft.com/office/drawing/2014/main" id="{6D2867EB-1A9A-477F-AB75-801B6E55DD4A}"/>
                </a:ext>
              </a:extLst>
            </p:cNvPr>
            <p:cNvSpPr/>
            <p:nvPr/>
          </p:nvSpPr>
          <p:spPr>
            <a:xfrm>
              <a:off x="4861837" y="3055367"/>
              <a:ext cx="26600" cy="8866"/>
            </a:xfrm>
            <a:custGeom>
              <a:avLst/>
              <a:gdLst>
                <a:gd name="connsiteX0" fmla="*/ 542 w 26600"/>
                <a:gd name="connsiteY0" fmla="*/ 39 h 8866"/>
                <a:gd name="connsiteX1" fmla="*/ 27143 w 26600"/>
                <a:gd name="connsiteY1" fmla="*/ 39 h 8866"/>
                <a:gd name="connsiteX2" fmla="*/ 27143 w 26600"/>
                <a:gd name="connsiteY2" fmla="*/ 8906 h 8866"/>
                <a:gd name="connsiteX3" fmla="*/ 5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2" y="39"/>
                  </a:moveTo>
                  <a:lnTo>
                    <a:pt x="27143" y="39"/>
                  </a:lnTo>
                  <a:lnTo>
                    <a:pt x="27143" y="8906"/>
                  </a:lnTo>
                  <a:lnTo>
                    <a:pt x="5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3" name="Freeform: Shape 1102">
              <a:extLst>
                <a:ext uri="{FF2B5EF4-FFF2-40B4-BE49-F238E27FC236}">
                  <a16:creationId xmlns:a16="http://schemas.microsoft.com/office/drawing/2014/main" id="{0E82F5AE-3278-4BD5-86E0-EFA674E665E9}"/>
                </a:ext>
              </a:extLst>
            </p:cNvPr>
            <p:cNvSpPr/>
            <p:nvPr/>
          </p:nvSpPr>
          <p:spPr>
            <a:xfrm>
              <a:off x="4870704" y="3055367"/>
              <a:ext cx="26600" cy="133003"/>
            </a:xfrm>
            <a:custGeom>
              <a:avLst/>
              <a:gdLst>
                <a:gd name="connsiteX0" fmla="*/ 543 w 26600"/>
                <a:gd name="connsiteY0" fmla="*/ 39 h 133003"/>
                <a:gd name="connsiteX1" fmla="*/ 27144 w 26600"/>
                <a:gd name="connsiteY1" fmla="*/ 39 h 133003"/>
                <a:gd name="connsiteX2" fmla="*/ 27144 w 26600"/>
                <a:gd name="connsiteY2" fmla="*/ 133043 h 133003"/>
                <a:gd name="connsiteX3" fmla="*/ 5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3" y="39"/>
                  </a:moveTo>
                  <a:lnTo>
                    <a:pt x="27144" y="39"/>
                  </a:lnTo>
                  <a:lnTo>
                    <a:pt x="27144" y="133043"/>
                  </a:lnTo>
                  <a:lnTo>
                    <a:pt x="5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4" name="Freeform: Shape 1103">
              <a:extLst>
                <a:ext uri="{FF2B5EF4-FFF2-40B4-BE49-F238E27FC236}">
                  <a16:creationId xmlns:a16="http://schemas.microsoft.com/office/drawing/2014/main" id="{F9F631A7-1B04-4338-A22F-84F492AF9028}"/>
                </a:ext>
              </a:extLst>
            </p:cNvPr>
            <p:cNvSpPr/>
            <p:nvPr/>
          </p:nvSpPr>
          <p:spPr>
            <a:xfrm>
              <a:off x="4870704" y="3055367"/>
              <a:ext cx="26600" cy="8866"/>
            </a:xfrm>
            <a:custGeom>
              <a:avLst/>
              <a:gdLst>
                <a:gd name="connsiteX0" fmla="*/ 543 w 26600"/>
                <a:gd name="connsiteY0" fmla="*/ 39 h 8866"/>
                <a:gd name="connsiteX1" fmla="*/ 27144 w 26600"/>
                <a:gd name="connsiteY1" fmla="*/ 39 h 8866"/>
                <a:gd name="connsiteX2" fmla="*/ 27144 w 26600"/>
                <a:gd name="connsiteY2" fmla="*/ 8906 h 8866"/>
                <a:gd name="connsiteX3" fmla="*/ 5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3" y="39"/>
                  </a:moveTo>
                  <a:lnTo>
                    <a:pt x="27144" y="39"/>
                  </a:lnTo>
                  <a:lnTo>
                    <a:pt x="27144" y="8906"/>
                  </a:lnTo>
                  <a:lnTo>
                    <a:pt x="5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5" name="Freeform: Shape 1104">
              <a:extLst>
                <a:ext uri="{FF2B5EF4-FFF2-40B4-BE49-F238E27FC236}">
                  <a16:creationId xmlns:a16="http://schemas.microsoft.com/office/drawing/2014/main" id="{905EF40A-DE02-4B5D-B1CA-CD11834743D1}"/>
                </a:ext>
              </a:extLst>
            </p:cNvPr>
            <p:cNvSpPr/>
            <p:nvPr/>
          </p:nvSpPr>
          <p:spPr>
            <a:xfrm>
              <a:off x="4879571" y="3055367"/>
              <a:ext cx="26600" cy="133003"/>
            </a:xfrm>
            <a:custGeom>
              <a:avLst/>
              <a:gdLst>
                <a:gd name="connsiteX0" fmla="*/ 544 w 26600"/>
                <a:gd name="connsiteY0" fmla="*/ 39 h 133003"/>
                <a:gd name="connsiteX1" fmla="*/ 27145 w 26600"/>
                <a:gd name="connsiteY1" fmla="*/ 39 h 133003"/>
                <a:gd name="connsiteX2" fmla="*/ 27145 w 26600"/>
                <a:gd name="connsiteY2" fmla="*/ 133043 h 133003"/>
                <a:gd name="connsiteX3" fmla="*/ 5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4" y="39"/>
                  </a:moveTo>
                  <a:lnTo>
                    <a:pt x="27145" y="39"/>
                  </a:lnTo>
                  <a:lnTo>
                    <a:pt x="27145" y="133043"/>
                  </a:lnTo>
                  <a:lnTo>
                    <a:pt x="5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6" name="Freeform: Shape 1105">
              <a:extLst>
                <a:ext uri="{FF2B5EF4-FFF2-40B4-BE49-F238E27FC236}">
                  <a16:creationId xmlns:a16="http://schemas.microsoft.com/office/drawing/2014/main" id="{26B8073D-7CD9-4BAB-AFD5-5A9941BA37CE}"/>
                </a:ext>
              </a:extLst>
            </p:cNvPr>
            <p:cNvSpPr/>
            <p:nvPr/>
          </p:nvSpPr>
          <p:spPr>
            <a:xfrm>
              <a:off x="4879571" y="3055367"/>
              <a:ext cx="26600" cy="8866"/>
            </a:xfrm>
            <a:custGeom>
              <a:avLst/>
              <a:gdLst>
                <a:gd name="connsiteX0" fmla="*/ 544 w 26600"/>
                <a:gd name="connsiteY0" fmla="*/ 39 h 8866"/>
                <a:gd name="connsiteX1" fmla="*/ 27145 w 26600"/>
                <a:gd name="connsiteY1" fmla="*/ 39 h 8866"/>
                <a:gd name="connsiteX2" fmla="*/ 27145 w 26600"/>
                <a:gd name="connsiteY2" fmla="*/ 8906 h 8866"/>
                <a:gd name="connsiteX3" fmla="*/ 5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4" y="39"/>
                  </a:moveTo>
                  <a:lnTo>
                    <a:pt x="27145" y="39"/>
                  </a:lnTo>
                  <a:lnTo>
                    <a:pt x="27145" y="8906"/>
                  </a:lnTo>
                  <a:lnTo>
                    <a:pt x="5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7" name="Freeform: Shape 1106">
              <a:extLst>
                <a:ext uri="{FF2B5EF4-FFF2-40B4-BE49-F238E27FC236}">
                  <a16:creationId xmlns:a16="http://schemas.microsoft.com/office/drawing/2014/main" id="{B6E334DA-3907-454F-9ABC-FA77504AB975}"/>
                </a:ext>
              </a:extLst>
            </p:cNvPr>
            <p:cNvSpPr/>
            <p:nvPr/>
          </p:nvSpPr>
          <p:spPr>
            <a:xfrm>
              <a:off x="4888438" y="3055367"/>
              <a:ext cx="26600" cy="133003"/>
            </a:xfrm>
            <a:custGeom>
              <a:avLst/>
              <a:gdLst>
                <a:gd name="connsiteX0" fmla="*/ 545 w 26600"/>
                <a:gd name="connsiteY0" fmla="*/ 39 h 133003"/>
                <a:gd name="connsiteX1" fmla="*/ 27146 w 26600"/>
                <a:gd name="connsiteY1" fmla="*/ 39 h 133003"/>
                <a:gd name="connsiteX2" fmla="*/ 27146 w 26600"/>
                <a:gd name="connsiteY2" fmla="*/ 133043 h 133003"/>
                <a:gd name="connsiteX3" fmla="*/ 5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5" y="39"/>
                  </a:moveTo>
                  <a:lnTo>
                    <a:pt x="27146" y="39"/>
                  </a:lnTo>
                  <a:lnTo>
                    <a:pt x="27146" y="133043"/>
                  </a:lnTo>
                  <a:lnTo>
                    <a:pt x="5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8" name="Freeform: Shape 1107">
              <a:extLst>
                <a:ext uri="{FF2B5EF4-FFF2-40B4-BE49-F238E27FC236}">
                  <a16:creationId xmlns:a16="http://schemas.microsoft.com/office/drawing/2014/main" id="{F103FE02-E8EB-4E6C-95A4-22004F33682B}"/>
                </a:ext>
              </a:extLst>
            </p:cNvPr>
            <p:cNvSpPr/>
            <p:nvPr/>
          </p:nvSpPr>
          <p:spPr>
            <a:xfrm>
              <a:off x="4888438" y="3055367"/>
              <a:ext cx="26600" cy="8866"/>
            </a:xfrm>
            <a:custGeom>
              <a:avLst/>
              <a:gdLst>
                <a:gd name="connsiteX0" fmla="*/ 545 w 26600"/>
                <a:gd name="connsiteY0" fmla="*/ 39 h 8866"/>
                <a:gd name="connsiteX1" fmla="*/ 27146 w 26600"/>
                <a:gd name="connsiteY1" fmla="*/ 39 h 8866"/>
                <a:gd name="connsiteX2" fmla="*/ 27146 w 26600"/>
                <a:gd name="connsiteY2" fmla="*/ 8906 h 8866"/>
                <a:gd name="connsiteX3" fmla="*/ 5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5" y="39"/>
                  </a:moveTo>
                  <a:lnTo>
                    <a:pt x="27146" y="39"/>
                  </a:lnTo>
                  <a:lnTo>
                    <a:pt x="27146" y="8906"/>
                  </a:lnTo>
                  <a:lnTo>
                    <a:pt x="5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9" name="Freeform: Shape 1108">
              <a:extLst>
                <a:ext uri="{FF2B5EF4-FFF2-40B4-BE49-F238E27FC236}">
                  <a16:creationId xmlns:a16="http://schemas.microsoft.com/office/drawing/2014/main" id="{E1CDD684-00FF-4ED3-BC3A-A02FE032F3D1}"/>
                </a:ext>
              </a:extLst>
            </p:cNvPr>
            <p:cNvSpPr/>
            <p:nvPr/>
          </p:nvSpPr>
          <p:spPr>
            <a:xfrm>
              <a:off x="4897305" y="3055367"/>
              <a:ext cx="26600" cy="133003"/>
            </a:xfrm>
            <a:custGeom>
              <a:avLst/>
              <a:gdLst>
                <a:gd name="connsiteX0" fmla="*/ 546 w 26600"/>
                <a:gd name="connsiteY0" fmla="*/ 39 h 133003"/>
                <a:gd name="connsiteX1" fmla="*/ 27147 w 26600"/>
                <a:gd name="connsiteY1" fmla="*/ 39 h 133003"/>
                <a:gd name="connsiteX2" fmla="*/ 27147 w 26600"/>
                <a:gd name="connsiteY2" fmla="*/ 133043 h 133003"/>
                <a:gd name="connsiteX3" fmla="*/ 5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6" y="39"/>
                  </a:moveTo>
                  <a:lnTo>
                    <a:pt x="27147" y="39"/>
                  </a:lnTo>
                  <a:lnTo>
                    <a:pt x="27147" y="133043"/>
                  </a:lnTo>
                  <a:lnTo>
                    <a:pt x="5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0" name="Freeform: Shape 1109">
              <a:extLst>
                <a:ext uri="{FF2B5EF4-FFF2-40B4-BE49-F238E27FC236}">
                  <a16:creationId xmlns:a16="http://schemas.microsoft.com/office/drawing/2014/main" id="{8E88D3D8-B850-413C-AF79-9DC58ECC6B9B}"/>
                </a:ext>
              </a:extLst>
            </p:cNvPr>
            <p:cNvSpPr/>
            <p:nvPr/>
          </p:nvSpPr>
          <p:spPr>
            <a:xfrm>
              <a:off x="4897305" y="3055367"/>
              <a:ext cx="26600" cy="8866"/>
            </a:xfrm>
            <a:custGeom>
              <a:avLst/>
              <a:gdLst>
                <a:gd name="connsiteX0" fmla="*/ 546 w 26600"/>
                <a:gd name="connsiteY0" fmla="*/ 39 h 8866"/>
                <a:gd name="connsiteX1" fmla="*/ 27147 w 26600"/>
                <a:gd name="connsiteY1" fmla="*/ 39 h 8866"/>
                <a:gd name="connsiteX2" fmla="*/ 27147 w 26600"/>
                <a:gd name="connsiteY2" fmla="*/ 8906 h 8866"/>
                <a:gd name="connsiteX3" fmla="*/ 5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6" y="39"/>
                  </a:moveTo>
                  <a:lnTo>
                    <a:pt x="27147" y="39"/>
                  </a:lnTo>
                  <a:lnTo>
                    <a:pt x="27147" y="8906"/>
                  </a:lnTo>
                  <a:lnTo>
                    <a:pt x="5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1" name="Freeform: Shape 1110">
              <a:extLst>
                <a:ext uri="{FF2B5EF4-FFF2-40B4-BE49-F238E27FC236}">
                  <a16:creationId xmlns:a16="http://schemas.microsoft.com/office/drawing/2014/main" id="{7ED0B662-43A8-4BDF-9786-8515E0EA353D}"/>
                </a:ext>
              </a:extLst>
            </p:cNvPr>
            <p:cNvSpPr/>
            <p:nvPr/>
          </p:nvSpPr>
          <p:spPr>
            <a:xfrm>
              <a:off x="4906172" y="3055367"/>
              <a:ext cx="26600" cy="133003"/>
            </a:xfrm>
            <a:custGeom>
              <a:avLst/>
              <a:gdLst>
                <a:gd name="connsiteX0" fmla="*/ 547 w 26600"/>
                <a:gd name="connsiteY0" fmla="*/ 39 h 133003"/>
                <a:gd name="connsiteX1" fmla="*/ 27148 w 26600"/>
                <a:gd name="connsiteY1" fmla="*/ 39 h 133003"/>
                <a:gd name="connsiteX2" fmla="*/ 27148 w 26600"/>
                <a:gd name="connsiteY2" fmla="*/ 133043 h 133003"/>
                <a:gd name="connsiteX3" fmla="*/ 5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7" y="39"/>
                  </a:moveTo>
                  <a:lnTo>
                    <a:pt x="27148" y="39"/>
                  </a:lnTo>
                  <a:lnTo>
                    <a:pt x="27148" y="133043"/>
                  </a:lnTo>
                  <a:lnTo>
                    <a:pt x="5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2" name="Freeform: Shape 1111">
              <a:extLst>
                <a:ext uri="{FF2B5EF4-FFF2-40B4-BE49-F238E27FC236}">
                  <a16:creationId xmlns:a16="http://schemas.microsoft.com/office/drawing/2014/main" id="{1C14BBC1-488F-4D75-82B8-4EFCE8F0BBD0}"/>
                </a:ext>
              </a:extLst>
            </p:cNvPr>
            <p:cNvSpPr/>
            <p:nvPr/>
          </p:nvSpPr>
          <p:spPr>
            <a:xfrm>
              <a:off x="4906172" y="3055367"/>
              <a:ext cx="26600" cy="8866"/>
            </a:xfrm>
            <a:custGeom>
              <a:avLst/>
              <a:gdLst>
                <a:gd name="connsiteX0" fmla="*/ 547 w 26600"/>
                <a:gd name="connsiteY0" fmla="*/ 39 h 8866"/>
                <a:gd name="connsiteX1" fmla="*/ 27148 w 26600"/>
                <a:gd name="connsiteY1" fmla="*/ 39 h 8866"/>
                <a:gd name="connsiteX2" fmla="*/ 27148 w 26600"/>
                <a:gd name="connsiteY2" fmla="*/ 8906 h 8866"/>
                <a:gd name="connsiteX3" fmla="*/ 5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7" y="39"/>
                  </a:moveTo>
                  <a:lnTo>
                    <a:pt x="27148" y="39"/>
                  </a:lnTo>
                  <a:lnTo>
                    <a:pt x="27148" y="8906"/>
                  </a:lnTo>
                  <a:lnTo>
                    <a:pt x="5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3" name="Freeform: Shape 1112">
              <a:extLst>
                <a:ext uri="{FF2B5EF4-FFF2-40B4-BE49-F238E27FC236}">
                  <a16:creationId xmlns:a16="http://schemas.microsoft.com/office/drawing/2014/main" id="{96BBF15B-16A9-459B-97A9-B66E2E178FDA}"/>
                </a:ext>
              </a:extLst>
            </p:cNvPr>
            <p:cNvSpPr/>
            <p:nvPr/>
          </p:nvSpPr>
          <p:spPr>
            <a:xfrm>
              <a:off x="4915039" y="3055367"/>
              <a:ext cx="26600" cy="133003"/>
            </a:xfrm>
            <a:custGeom>
              <a:avLst/>
              <a:gdLst>
                <a:gd name="connsiteX0" fmla="*/ 548 w 26600"/>
                <a:gd name="connsiteY0" fmla="*/ 39 h 133003"/>
                <a:gd name="connsiteX1" fmla="*/ 27149 w 26600"/>
                <a:gd name="connsiteY1" fmla="*/ 39 h 133003"/>
                <a:gd name="connsiteX2" fmla="*/ 27149 w 26600"/>
                <a:gd name="connsiteY2" fmla="*/ 133043 h 133003"/>
                <a:gd name="connsiteX3" fmla="*/ 5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8" y="39"/>
                  </a:moveTo>
                  <a:lnTo>
                    <a:pt x="27149" y="39"/>
                  </a:lnTo>
                  <a:lnTo>
                    <a:pt x="27149" y="133043"/>
                  </a:lnTo>
                  <a:lnTo>
                    <a:pt x="5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4" name="Freeform: Shape 1113">
              <a:extLst>
                <a:ext uri="{FF2B5EF4-FFF2-40B4-BE49-F238E27FC236}">
                  <a16:creationId xmlns:a16="http://schemas.microsoft.com/office/drawing/2014/main" id="{FEA1C99E-C77D-4382-972B-8C680E5E1916}"/>
                </a:ext>
              </a:extLst>
            </p:cNvPr>
            <p:cNvSpPr/>
            <p:nvPr/>
          </p:nvSpPr>
          <p:spPr>
            <a:xfrm>
              <a:off x="4915039" y="3055367"/>
              <a:ext cx="26600" cy="8866"/>
            </a:xfrm>
            <a:custGeom>
              <a:avLst/>
              <a:gdLst>
                <a:gd name="connsiteX0" fmla="*/ 548 w 26600"/>
                <a:gd name="connsiteY0" fmla="*/ 39 h 8866"/>
                <a:gd name="connsiteX1" fmla="*/ 27149 w 26600"/>
                <a:gd name="connsiteY1" fmla="*/ 39 h 8866"/>
                <a:gd name="connsiteX2" fmla="*/ 27149 w 26600"/>
                <a:gd name="connsiteY2" fmla="*/ 8906 h 8866"/>
                <a:gd name="connsiteX3" fmla="*/ 5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8" y="39"/>
                  </a:moveTo>
                  <a:lnTo>
                    <a:pt x="27149" y="39"/>
                  </a:lnTo>
                  <a:lnTo>
                    <a:pt x="27149" y="8906"/>
                  </a:lnTo>
                  <a:lnTo>
                    <a:pt x="5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5" name="Freeform: Shape 1114">
              <a:extLst>
                <a:ext uri="{FF2B5EF4-FFF2-40B4-BE49-F238E27FC236}">
                  <a16:creationId xmlns:a16="http://schemas.microsoft.com/office/drawing/2014/main" id="{56F71C58-AE8A-481E-8DA1-212FEBF3CA47}"/>
                </a:ext>
              </a:extLst>
            </p:cNvPr>
            <p:cNvSpPr/>
            <p:nvPr/>
          </p:nvSpPr>
          <p:spPr>
            <a:xfrm>
              <a:off x="4923906" y="3055367"/>
              <a:ext cx="26600" cy="133003"/>
            </a:xfrm>
            <a:custGeom>
              <a:avLst/>
              <a:gdLst>
                <a:gd name="connsiteX0" fmla="*/ 549 w 26600"/>
                <a:gd name="connsiteY0" fmla="*/ 39 h 133003"/>
                <a:gd name="connsiteX1" fmla="*/ 27150 w 26600"/>
                <a:gd name="connsiteY1" fmla="*/ 39 h 133003"/>
                <a:gd name="connsiteX2" fmla="*/ 27150 w 26600"/>
                <a:gd name="connsiteY2" fmla="*/ 133043 h 133003"/>
                <a:gd name="connsiteX3" fmla="*/ 5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49" y="39"/>
                  </a:moveTo>
                  <a:lnTo>
                    <a:pt x="27150" y="39"/>
                  </a:lnTo>
                  <a:lnTo>
                    <a:pt x="27150" y="133043"/>
                  </a:lnTo>
                  <a:lnTo>
                    <a:pt x="5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6" name="Freeform: Shape 1115">
              <a:extLst>
                <a:ext uri="{FF2B5EF4-FFF2-40B4-BE49-F238E27FC236}">
                  <a16:creationId xmlns:a16="http://schemas.microsoft.com/office/drawing/2014/main" id="{43428615-7E0F-4D78-A74B-16945672E54F}"/>
                </a:ext>
              </a:extLst>
            </p:cNvPr>
            <p:cNvSpPr/>
            <p:nvPr/>
          </p:nvSpPr>
          <p:spPr>
            <a:xfrm>
              <a:off x="4923906" y="3055367"/>
              <a:ext cx="26600" cy="8866"/>
            </a:xfrm>
            <a:custGeom>
              <a:avLst/>
              <a:gdLst>
                <a:gd name="connsiteX0" fmla="*/ 549 w 26600"/>
                <a:gd name="connsiteY0" fmla="*/ 39 h 8866"/>
                <a:gd name="connsiteX1" fmla="*/ 27150 w 26600"/>
                <a:gd name="connsiteY1" fmla="*/ 39 h 8866"/>
                <a:gd name="connsiteX2" fmla="*/ 27150 w 26600"/>
                <a:gd name="connsiteY2" fmla="*/ 8906 h 8866"/>
                <a:gd name="connsiteX3" fmla="*/ 5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49" y="39"/>
                  </a:moveTo>
                  <a:lnTo>
                    <a:pt x="27150" y="39"/>
                  </a:lnTo>
                  <a:lnTo>
                    <a:pt x="27150" y="8906"/>
                  </a:lnTo>
                  <a:lnTo>
                    <a:pt x="5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7" name="Freeform: Shape 1116">
              <a:extLst>
                <a:ext uri="{FF2B5EF4-FFF2-40B4-BE49-F238E27FC236}">
                  <a16:creationId xmlns:a16="http://schemas.microsoft.com/office/drawing/2014/main" id="{92D6112F-0ECC-479E-A7B1-573CA7932F20}"/>
                </a:ext>
              </a:extLst>
            </p:cNvPr>
            <p:cNvSpPr/>
            <p:nvPr/>
          </p:nvSpPr>
          <p:spPr>
            <a:xfrm>
              <a:off x="4932773" y="3055367"/>
              <a:ext cx="26600" cy="133003"/>
            </a:xfrm>
            <a:custGeom>
              <a:avLst/>
              <a:gdLst>
                <a:gd name="connsiteX0" fmla="*/ 550 w 26600"/>
                <a:gd name="connsiteY0" fmla="*/ 39 h 133003"/>
                <a:gd name="connsiteX1" fmla="*/ 27151 w 26600"/>
                <a:gd name="connsiteY1" fmla="*/ 39 h 133003"/>
                <a:gd name="connsiteX2" fmla="*/ 27151 w 26600"/>
                <a:gd name="connsiteY2" fmla="*/ 133043 h 133003"/>
                <a:gd name="connsiteX3" fmla="*/ 5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0" y="39"/>
                  </a:moveTo>
                  <a:lnTo>
                    <a:pt x="27151" y="39"/>
                  </a:lnTo>
                  <a:lnTo>
                    <a:pt x="27151" y="133043"/>
                  </a:lnTo>
                  <a:lnTo>
                    <a:pt x="5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8" name="Freeform: Shape 1117">
              <a:extLst>
                <a:ext uri="{FF2B5EF4-FFF2-40B4-BE49-F238E27FC236}">
                  <a16:creationId xmlns:a16="http://schemas.microsoft.com/office/drawing/2014/main" id="{A027D4A3-4ACE-48BB-9D85-D90107B4EA0D}"/>
                </a:ext>
              </a:extLst>
            </p:cNvPr>
            <p:cNvSpPr/>
            <p:nvPr/>
          </p:nvSpPr>
          <p:spPr>
            <a:xfrm>
              <a:off x="4932773" y="3055367"/>
              <a:ext cx="26600" cy="8866"/>
            </a:xfrm>
            <a:custGeom>
              <a:avLst/>
              <a:gdLst>
                <a:gd name="connsiteX0" fmla="*/ 550 w 26600"/>
                <a:gd name="connsiteY0" fmla="*/ 39 h 8866"/>
                <a:gd name="connsiteX1" fmla="*/ 27151 w 26600"/>
                <a:gd name="connsiteY1" fmla="*/ 39 h 8866"/>
                <a:gd name="connsiteX2" fmla="*/ 27151 w 26600"/>
                <a:gd name="connsiteY2" fmla="*/ 8906 h 8866"/>
                <a:gd name="connsiteX3" fmla="*/ 5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0" y="39"/>
                  </a:moveTo>
                  <a:lnTo>
                    <a:pt x="27151" y="39"/>
                  </a:lnTo>
                  <a:lnTo>
                    <a:pt x="27151" y="8906"/>
                  </a:lnTo>
                  <a:lnTo>
                    <a:pt x="5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9" name="Freeform: Shape 1118">
              <a:extLst>
                <a:ext uri="{FF2B5EF4-FFF2-40B4-BE49-F238E27FC236}">
                  <a16:creationId xmlns:a16="http://schemas.microsoft.com/office/drawing/2014/main" id="{414A3724-092E-43A4-B97F-24CCBC0D37B0}"/>
                </a:ext>
              </a:extLst>
            </p:cNvPr>
            <p:cNvSpPr/>
            <p:nvPr/>
          </p:nvSpPr>
          <p:spPr>
            <a:xfrm>
              <a:off x="4941639" y="3055367"/>
              <a:ext cx="26600" cy="133003"/>
            </a:xfrm>
            <a:custGeom>
              <a:avLst/>
              <a:gdLst>
                <a:gd name="connsiteX0" fmla="*/ 551 w 26600"/>
                <a:gd name="connsiteY0" fmla="*/ 39 h 133003"/>
                <a:gd name="connsiteX1" fmla="*/ 27152 w 26600"/>
                <a:gd name="connsiteY1" fmla="*/ 39 h 133003"/>
                <a:gd name="connsiteX2" fmla="*/ 27152 w 26600"/>
                <a:gd name="connsiteY2" fmla="*/ 133043 h 133003"/>
                <a:gd name="connsiteX3" fmla="*/ 5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1" y="39"/>
                  </a:moveTo>
                  <a:lnTo>
                    <a:pt x="27152" y="39"/>
                  </a:lnTo>
                  <a:lnTo>
                    <a:pt x="27152" y="133043"/>
                  </a:lnTo>
                  <a:lnTo>
                    <a:pt x="5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0" name="Freeform: Shape 1119">
              <a:extLst>
                <a:ext uri="{FF2B5EF4-FFF2-40B4-BE49-F238E27FC236}">
                  <a16:creationId xmlns:a16="http://schemas.microsoft.com/office/drawing/2014/main" id="{9B0F6DCC-7B44-427B-AB76-42737DF3DAE4}"/>
                </a:ext>
              </a:extLst>
            </p:cNvPr>
            <p:cNvSpPr/>
            <p:nvPr/>
          </p:nvSpPr>
          <p:spPr>
            <a:xfrm>
              <a:off x="4941639" y="3055367"/>
              <a:ext cx="26600" cy="8866"/>
            </a:xfrm>
            <a:custGeom>
              <a:avLst/>
              <a:gdLst>
                <a:gd name="connsiteX0" fmla="*/ 551 w 26600"/>
                <a:gd name="connsiteY0" fmla="*/ 39 h 8866"/>
                <a:gd name="connsiteX1" fmla="*/ 27152 w 26600"/>
                <a:gd name="connsiteY1" fmla="*/ 39 h 8866"/>
                <a:gd name="connsiteX2" fmla="*/ 27152 w 26600"/>
                <a:gd name="connsiteY2" fmla="*/ 8906 h 8866"/>
                <a:gd name="connsiteX3" fmla="*/ 5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1" y="39"/>
                  </a:moveTo>
                  <a:lnTo>
                    <a:pt x="27152" y="39"/>
                  </a:lnTo>
                  <a:lnTo>
                    <a:pt x="27152" y="8906"/>
                  </a:lnTo>
                  <a:lnTo>
                    <a:pt x="5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1" name="Freeform: Shape 1120">
              <a:extLst>
                <a:ext uri="{FF2B5EF4-FFF2-40B4-BE49-F238E27FC236}">
                  <a16:creationId xmlns:a16="http://schemas.microsoft.com/office/drawing/2014/main" id="{60E28ADB-E3F1-4AF5-BCE0-8CABBE709AF8}"/>
                </a:ext>
              </a:extLst>
            </p:cNvPr>
            <p:cNvSpPr/>
            <p:nvPr/>
          </p:nvSpPr>
          <p:spPr>
            <a:xfrm>
              <a:off x="4950506" y="3055367"/>
              <a:ext cx="26600" cy="133003"/>
            </a:xfrm>
            <a:custGeom>
              <a:avLst/>
              <a:gdLst>
                <a:gd name="connsiteX0" fmla="*/ 552 w 26600"/>
                <a:gd name="connsiteY0" fmla="*/ 39 h 133003"/>
                <a:gd name="connsiteX1" fmla="*/ 27153 w 26600"/>
                <a:gd name="connsiteY1" fmla="*/ 39 h 133003"/>
                <a:gd name="connsiteX2" fmla="*/ 27153 w 26600"/>
                <a:gd name="connsiteY2" fmla="*/ 133043 h 133003"/>
                <a:gd name="connsiteX3" fmla="*/ 5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2" y="39"/>
                  </a:moveTo>
                  <a:lnTo>
                    <a:pt x="27153" y="39"/>
                  </a:lnTo>
                  <a:lnTo>
                    <a:pt x="27153" y="133043"/>
                  </a:lnTo>
                  <a:lnTo>
                    <a:pt x="5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2" name="Freeform: Shape 1121">
              <a:extLst>
                <a:ext uri="{FF2B5EF4-FFF2-40B4-BE49-F238E27FC236}">
                  <a16:creationId xmlns:a16="http://schemas.microsoft.com/office/drawing/2014/main" id="{57D09E87-2EE3-47D0-8DA8-A9C7E3A6EE9F}"/>
                </a:ext>
              </a:extLst>
            </p:cNvPr>
            <p:cNvSpPr/>
            <p:nvPr/>
          </p:nvSpPr>
          <p:spPr>
            <a:xfrm>
              <a:off x="4950506" y="3055367"/>
              <a:ext cx="26600" cy="8866"/>
            </a:xfrm>
            <a:custGeom>
              <a:avLst/>
              <a:gdLst>
                <a:gd name="connsiteX0" fmla="*/ 552 w 26600"/>
                <a:gd name="connsiteY0" fmla="*/ 39 h 8866"/>
                <a:gd name="connsiteX1" fmla="*/ 27153 w 26600"/>
                <a:gd name="connsiteY1" fmla="*/ 39 h 8866"/>
                <a:gd name="connsiteX2" fmla="*/ 27153 w 26600"/>
                <a:gd name="connsiteY2" fmla="*/ 8906 h 8866"/>
                <a:gd name="connsiteX3" fmla="*/ 5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2" y="39"/>
                  </a:moveTo>
                  <a:lnTo>
                    <a:pt x="27153" y="39"/>
                  </a:lnTo>
                  <a:lnTo>
                    <a:pt x="27153" y="8906"/>
                  </a:lnTo>
                  <a:lnTo>
                    <a:pt x="5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3" name="Freeform: Shape 1122">
              <a:extLst>
                <a:ext uri="{FF2B5EF4-FFF2-40B4-BE49-F238E27FC236}">
                  <a16:creationId xmlns:a16="http://schemas.microsoft.com/office/drawing/2014/main" id="{48F9CD62-22FC-4AD8-BB4F-9EE456C86523}"/>
                </a:ext>
              </a:extLst>
            </p:cNvPr>
            <p:cNvSpPr/>
            <p:nvPr/>
          </p:nvSpPr>
          <p:spPr>
            <a:xfrm>
              <a:off x="4959373" y="3055367"/>
              <a:ext cx="26600" cy="133003"/>
            </a:xfrm>
            <a:custGeom>
              <a:avLst/>
              <a:gdLst>
                <a:gd name="connsiteX0" fmla="*/ 553 w 26600"/>
                <a:gd name="connsiteY0" fmla="*/ 39 h 133003"/>
                <a:gd name="connsiteX1" fmla="*/ 27154 w 26600"/>
                <a:gd name="connsiteY1" fmla="*/ 39 h 133003"/>
                <a:gd name="connsiteX2" fmla="*/ 27154 w 26600"/>
                <a:gd name="connsiteY2" fmla="*/ 133043 h 133003"/>
                <a:gd name="connsiteX3" fmla="*/ 5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3" y="39"/>
                  </a:moveTo>
                  <a:lnTo>
                    <a:pt x="27154" y="39"/>
                  </a:lnTo>
                  <a:lnTo>
                    <a:pt x="27154" y="133043"/>
                  </a:lnTo>
                  <a:lnTo>
                    <a:pt x="5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4" name="Freeform: Shape 1123">
              <a:extLst>
                <a:ext uri="{FF2B5EF4-FFF2-40B4-BE49-F238E27FC236}">
                  <a16:creationId xmlns:a16="http://schemas.microsoft.com/office/drawing/2014/main" id="{07DA24A0-8FB5-4117-8A46-227852F4762A}"/>
                </a:ext>
              </a:extLst>
            </p:cNvPr>
            <p:cNvSpPr/>
            <p:nvPr/>
          </p:nvSpPr>
          <p:spPr>
            <a:xfrm>
              <a:off x="4959373" y="3055367"/>
              <a:ext cx="26600" cy="8866"/>
            </a:xfrm>
            <a:custGeom>
              <a:avLst/>
              <a:gdLst>
                <a:gd name="connsiteX0" fmla="*/ 553 w 26600"/>
                <a:gd name="connsiteY0" fmla="*/ 39 h 8866"/>
                <a:gd name="connsiteX1" fmla="*/ 27154 w 26600"/>
                <a:gd name="connsiteY1" fmla="*/ 39 h 8866"/>
                <a:gd name="connsiteX2" fmla="*/ 27154 w 26600"/>
                <a:gd name="connsiteY2" fmla="*/ 8906 h 8866"/>
                <a:gd name="connsiteX3" fmla="*/ 5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3" y="39"/>
                  </a:moveTo>
                  <a:lnTo>
                    <a:pt x="27154" y="39"/>
                  </a:lnTo>
                  <a:lnTo>
                    <a:pt x="27154" y="8906"/>
                  </a:lnTo>
                  <a:lnTo>
                    <a:pt x="5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5" name="Freeform: Shape 1124">
              <a:extLst>
                <a:ext uri="{FF2B5EF4-FFF2-40B4-BE49-F238E27FC236}">
                  <a16:creationId xmlns:a16="http://schemas.microsoft.com/office/drawing/2014/main" id="{A7F2C545-C617-4C5D-9107-9EC42603CE04}"/>
                </a:ext>
              </a:extLst>
            </p:cNvPr>
            <p:cNvSpPr/>
            <p:nvPr/>
          </p:nvSpPr>
          <p:spPr>
            <a:xfrm>
              <a:off x="4968240" y="3055367"/>
              <a:ext cx="26600" cy="133003"/>
            </a:xfrm>
            <a:custGeom>
              <a:avLst/>
              <a:gdLst>
                <a:gd name="connsiteX0" fmla="*/ 554 w 26600"/>
                <a:gd name="connsiteY0" fmla="*/ 39 h 133003"/>
                <a:gd name="connsiteX1" fmla="*/ 27155 w 26600"/>
                <a:gd name="connsiteY1" fmla="*/ 39 h 133003"/>
                <a:gd name="connsiteX2" fmla="*/ 27155 w 26600"/>
                <a:gd name="connsiteY2" fmla="*/ 133043 h 133003"/>
                <a:gd name="connsiteX3" fmla="*/ 5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4" y="39"/>
                  </a:moveTo>
                  <a:lnTo>
                    <a:pt x="27155" y="39"/>
                  </a:lnTo>
                  <a:lnTo>
                    <a:pt x="27155" y="133043"/>
                  </a:lnTo>
                  <a:lnTo>
                    <a:pt x="5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6" name="Freeform: Shape 1125">
              <a:extLst>
                <a:ext uri="{FF2B5EF4-FFF2-40B4-BE49-F238E27FC236}">
                  <a16:creationId xmlns:a16="http://schemas.microsoft.com/office/drawing/2014/main" id="{44B2DCD5-CAD1-40DA-9AF0-F72546FB875E}"/>
                </a:ext>
              </a:extLst>
            </p:cNvPr>
            <p:cNvSpPr/>
            <p:nvPr/>
          </p:nvSpPr>
          <p:spPr>
            <a:xfrm>
              <a:off x="4968240" y="3055367"/>
              <a:ext cx="26600" cy="8866"/>
            </a:xfrm>
            <a:custGeom>
              <a:avLst/>
              <a:gdLst>
                <a:gd name="connsiteX0" fmla="*/ 554 w 26600"/>
                <a:gd name="connsiteY0" fmla="*/ 39 h 8866"/>
                <a:gd name="connsiteX1" fmla="*/ 27155 w 26600"/>
                <a:gd name="connsiteY1" fmla="*/ 39 h 8866"/>
                <a:gd name="connsiteX2" fmla="*/ 27155 w 26600"/>
                <a:gd name="connsiteY2" fmla="*/ 8906 h 8866"/>
                <a:gd name="connsiteX3" fmla="*/ 5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4" y="39"/>
                  </a:moveTo>
                  <a:lnTo>
                    <a:pt x="27155" y="39"/>
                  </a:lnTo>
                  <a:lnTo>
                    <a:pt x="27155" y="8906"/>
                  </a:lnTo>
                  <a:lnTo>
                    <a:pt x="5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7" name="Freeform: Shape 1126">
              <a:extLst>
                <a:ext uri="{FF2B5EF4-FFF2-40B4-BE49-F238E27FC236}">
                  <a16:creationId xmlns:a16="http://schemas.microsoft.com/office/drawing/2014/main" id="{FC50B38A-49A6-4F33-92AB-0C9F31052D26}"/>
                </a:ext>
              </a:extLst>
            </p:cNvPr>
            <p:cNvSpPr/>
            <p:nvPr/>
          </p:nvSpPr>
          <p:spPr>
            <a:xfrm>
              <a:off x="4977107" y="3055367"/>
              <a:ext cx="26600" cy="133003"/>
            </a:xfrm>
            <a:custGeom>
              <a:avLst/>
              <a:gdLst>
                <a:gd name="connsiteX0" fmla="*/ 555 w 26600"/>
                <a:gd name="connsiteY0" fmla="*/ 39 h 133003"/>
                <a:gd name="connsiteX1" fmla="*/ 27156 w 26600"/>
                <a:gd name="connsiteY1" fmla="*/ 39 h 133003"/>
                <a:gd name="connsiteX2" fmla="*/ 27156 w 26600"/>
                <a:gd name="connsiteY2" fmla="*/ 133043 h 133003"/>
                <a:gd name="connsiteX3" fmla="*/ 5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5" y="39"/>
                  </a:moveTo>
                  <a:lnTo>
                    <a:pt x="27156" y="39"/>
                  </a:lnTo>
                  <a:lnTo>
                    <a:pt x="27156" y="133043"/>
                  </a:lnTo>
                  <a:lnTo>
                    <a:pt x="5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8" name="Freeform: Shape 1127">
              <a:extLst>
                <a:ext uri="{FF2B5EF4-FFF2-40B4-BE49-F238E27FC236}">
                  <a16:creationId xmlns:a16="http://schemas.microsoft.com/office/drawing/2014/main" id="{35387998-4D51-428B-9BA0-6956385E80C8}"/>
                </a:ext>
              </a:extLst>
            </p:cNvPr>
            <p:cNvSpPr/>
            <p:nvPr/>
          </p:nvSpPr>
          <p:spPr>
            <a:xfrm>
              <a:off x="4977107" y="3055367"/>
              <a:ext cx="26600" cy="8866"/>
            </a:xfrm>
            <a:custGeom>
              <a:avLst/>
              <a:gdLst>
                <a:gd name="connsiteX0" fmla="*/ 555 w 26600"/>
                <a:gd name="connsiteY0" fmla="*/ 39 h 8866"/>
                <a:gd name="connsiteX1" fmla="*/ 27156 w 26600"/>
                <a:gd name="connsiteY1" fmla="*/ 39 h 8866"/>
                <a:gd name="connsiteX2" fmla="*/ 27156 w 26600"/>
                <a:gd name="connsiteY2" fmla="*/ 8906 h 8866"/>
                <a:gd name="connsiteX3" fmla="*/ 5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5" y="39"/>
                  </a:moveTo>
                  <a:lnTo>
                    <a:pt x="27156" y="39"/>
                  </a:lnTo>
                  <a:lnTo>
                    <a:pt x="27156" y="8906"/>
                  </a:lnTo>
                  <a:lnTo>
                    <a:pt x="5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9" name="Freeform: Shape 1128">
              <a:extLst>
                <a:ext uri="{FF2B5EF4-FFF2-40B4-BE49-F238E27FC236}">
                  <a16:creationId xmlns:a16="http://schemas.microsoft.com/office/drawing/2014/main" id="{EBD666F3-BB0B-4AB5-868C-FDD08A99DF58}"/>
                </a:ext>
              </a:extLst>
            </p:cNvPr>
            <p:cNvSpPr/>
            <p:nvPr/>
          </p:nvSpPr>
          <p:spPr>
            <a:xfrm>
              <a:off x="4985974" y="3055367"/>
              <a:ext cx="26600" cy="133003"/>
            </a:xfrm>
            <a:custGeom>
              <a:avLst/>
              <a:gdLst>
                <a:gd name="connsiteX0" fmla="*/ 556 w 26600"/>
                <a:gd name="connsiteY0" fmla="*/ 39 h 133003"/>
                <a:gd name="connsiteX1" fmla="*/ 27157 w 26600"/>
                <a:gd name="connsiteY1" fmla="*/ 39 h 133003"/>
                <a:gd name="connsiteX2" fmla="*/ 27157 w 26600"/>
                <a:gd name="connsiteY2" fmla="*/ 133043 h 133003"/>
                <a:gd name="connsiteX3" fmla="*/ 5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6" y="39"/>
                  </a:moveTo>
                  <a:lnTo>
                    <a:pt x="27157" y="39"/>
                  </a:lnTo>
                  <a:lnTo>
                    <a:pt x="27157" y="133043"/>
                  </a:lnTo>
                  <a:lnTo>
                    <a:pt x="5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0" name="Freeform: Shape 1129">
              <a:extLst>
                <a:ext uri="{FF2B5EF4-FFF2-40B4-BE49-F238E27FC236}">
                  <a16:creationId xmlns:a16="http://schemas.microsoft.com/office/drawing/2014/main" id="{FA32F926-47A6-4257-BAC2-EF5B21210B89}"/>
                </a:ext>
              </a:extLst>
            </p:cNvPr>
            <p:cNvSpPr/>
            <p:nvPr/>
          </p:nvSpPr>
          <p:spPr>
            <a:xfrm>
              <a:off x="4985974" y="3055367"/>
              <a:ext cx="26600" cy="8866"/>
            </a:xfrm>
            <a:custGeom>
              <a:avLst/>
              <a:gdLst>
                <a:gd name="connsiteX0" fmla="*/ 556 w 26600"/>
                <a:gd name="connsiteY0" fmla="*/ 39 h 8866"/>
                <a:gd name="connsiteX1" fmla="*/ 27157 w 26600"/>
                <a:gd name="connsiteY1" fmla="*/ 39 h 8866"/>
                <a:gd name="connsiteX2" fmla="*/ 27157 w 26600"/>
                <a:gd name="connsiteY2" fmla="*/ 8906 h 8866"/>
                <a:gd name="connsiteX3" fmla="*/ 5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6" y="39"/>
                  </a:moveTo>
                  <a:lnTo>
                    <a:pt x="27157" y="39"/>
                  </a:lnTo>
                  <a:lnTo>
                    <a:pt x="27157" y="8906"/>
                  </a:lnTo>
                  <a:lnTo>
                    <a:pt x="5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1" name="Freeform: Shape 1130">
              <a:extLst>
                <a:ext uri="{FF2B5EF4-FFF2-40B4-BE49-F238E27FC236}">
                  <a16:creationId xmlns:a16="http://schemas.microsoft.com/office/drawing/2014/main" id="{2BE7FCAC-8D86-45B6-BD9A-6682123E2515}"/>
                </a:ext>
              </a:extLst>
            </p:cNvPr>
            <p:cNvSpPr/>
            <p:nvPr/>
          </p:nvSpPr>
          <p:spPr>
            <a:xfrm>
              <a:off x="4994841" y="3055367"/>
              <a:ext cx="26600" cy="133003"/>
            </a:xfrm>
            <a:custGeom>
              <a:avLst/>
              <a:gdLst>
                <a:gd name="connsiteX0" fmla="*/ 557 w 26600"/>
                <a:gd name="connsiteY0" fmla="*/ 39 h 133003"/>
                <a:gd name="connsiteX1" fmla="*/ 27158 w 26600"/>
                <a:gd name="connsiteY1" fmla="*/ 39 h 133003"/>
                <a:gd name="connsiteX2" fmla="*/ 27158 w 26600"/>
                <a:gd name="connsiteY2" fmla="*/ 133043 h 133003"/>
                <a:gd name="connsiteX3" fmla="*/ 5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7" y="39"/>
                  </a:moveTo>
                  <a:lnTo>
                    <a:pt x="27158" y="39"/>
                  </a:lnTo>
                  <a:lnTo>
                    <a:pt x="27158" y="133043"/>
                  </a:lnTo>
                  <a:lnTo>
                    <a:pt x="5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2" name="Freeform: Shape 1131">
              <a:extLst>
                <a:ext uri="{FF2B5EF4-FFF2-40B4-BE49-F238E27FC236}">
                  <a16:creationId xmlns:a16="http://schemas.microsoft.com/office/drawing/2014/main" id="{55BA5D9F-9AF4-475F-A3BE-234174437ACF}"/>
                </a:ext>
              </a:extLst>
            </p:cNvPr>
            <p:cNvSpPr/>
            <p:nvPr/>
          </p:nvSpPr>
          <p:spPr>
            <a:xfrm>
              <a:off x="4994841" y="3055367"/>
              <a:ext cx="26600" cy="8866"/>
            </a:xfrm>
            <a:custGeom>
              <a:avLst/>
              <a:gdLst>
                <a:gd name="connsiteX0" fmla="*/ 557 w 26600"/>
                <a:gd name="connsiteY0" fmla="*/ 39 h 8866"/>
                <a:gd name="connsiteX1" fmla="*/ 27158 w 26600"/>
                <a:gd name="connsiteY1" fmla="*/ 39 h 8866"/>
                <a:gd name="connsiteX2" fmla="*/ 27158 w 26600"/>
                <a:gd name="connsiteY2" fmla="*/ 8906 h 8866"/>
                <a:gd name="connsiteX3" fmla="*/ 5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7" y="39"/>
                  </a:moveTo>
                  <a:lnTo>
                    <a:pt x="27158" y="39"/>
                  </a:lnTo>
                  <a:lnTo>
                    <a:pt x="27158" y="8906"/>
                  </a:lnTo>
                  <a:lnTo>
                    <a:pt x="5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3" name="Freeform: Shape 1132">
              <a:extLst>
                <a:ext uri="{FF2B5EF4-FFF2-40B4-BE49-F238E27FC236}">
                  <a16:creationId xmlns:a16="http://schemas.microsoft.com/office/drawing/2014/main" id="{18FC2EA2-74C8-45A4-9EBB-4E1709B08736}"/>
                </a:ext>
              </a:extLst>
            </p:cNvPr>
            <p:cNvSpPr/>
            <p:nvPr/>
          </p:nvSpPr>
          <p:spPr>
            <a:xfrm>
              <a:off x="5003708" y="3055367"/>
              <a:ext cx="26600" cy="133003"/>
            </a:xfrm>
            <a:custGeom>
              <a:avLst/>
              <a:gdLst>
                <a:gd name="connsiteX0" fmla="*/ 558 w 26600"/>
                <a:gd name="connsiteY0" fmla="*/ 39 h 133003"/>
                <a:gd name="connsiteX1" fmla="*/ 27159 w 26600"/>
                <a:gd name="connsiteY1" fmla="*/ 39 h 133003"/>
                <a:gd name="connsiteX2" fmla="*/ 27159 w 26600"/>
                <a:gd name="connsiteY2" fmla="*/ 133043 h 133003"/>
                <a:gd name="connsiteX3" fmla="*/ 5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8" y="39"/>
                  </a:moveTo>
                  <a:lnTo>
                    <a:pt x="27159" y="39"/>
                  </a:lnTo>
                  <a:lnTo>
                    <a:pt x="27159" y="133043"/>
                  </a:lnTo>
                  <a:lnTo>
                    <a:pt x="5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4" name="Freeform: Shape 1133">
              <a:extLst>
                <a:ext uri="{FF2B5EF4-FFF2-40B4-BE49-F238E27FC236}">
                  <a16:creationId xmlns:a16="http://schemas.microsoft.com/office/drawing/2014/main" id="{8F424715-0E61-41BB-8C55-3799846B38D0}"/>
                </a:ext>
              </a:extLst>
            </p:cNvPr>
            <p:cNvSpPr/>
            <p:nvPr/>
          </p:nvSpPr>
          <p:spPr>
            <a:xfrm>
              <a:off x="5003708" y="3055367"/>
              <a:ext cx="26600" cy="8866"/>
            </a:xfrm>
            <a:custGeom>
              <a:avLst/>
              <a:gdLst>
                <a:gd name="connsiteX0" fmla="*/ 558 w 26600"/>
                <a:gd name="connsiteY0" fmla="*/ 39 h 8866"/>
                <a:gd name="connsiteX1" fmla="*/ 27159 w 26600"/>
                <a:gd name="connsiteY1" fmla="*/ 39 h 8866"/>
                <a:gd name="connsiteX2" fmla="*/ 27159 w 26600"/>
                <a:gd name="connsiteY2" fmla="*/ 8906 h 8866"/>
                <a:gd name="connsiteX3" fmla="*/ 5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8" y="39"/>
                  </a:moveTo>
                  <a:lnTo>
                    <a:pt x="27159" y="39"/>
                  </a:lnTo>
                  <a:lnTo>
                    <a:pt x="27159" y="8906"/>
                  </a:lnTo>
                  <a:lnTo>
                    <a:pt x="5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5" name="Freeform: Shape 1134">
              <a:extLst>
                <a:ext uri="{FF2B5EF4-FFF2-40B4-BE49-F238E27FC236}">
                  <a16:creationId xmlns:a16="http://schemas.microsoft.com/office/drawing/2014/main" id="{D18DD45E-EB46-44C4-84AC-61F528358098}"/>
                </a:ext>
              </a:extLst>
            </p:cNvPr>
            <p:cNvSpPr/>
            <p:nvPr/>
          </p:nvSpPr>
          <p:spPr>
            <a:xfrm>
              <a:off x="5012575" y="3055367"/>
              <a:ext cx="26600" cy="133003"/>
            </a:xfrm>
            <a:custGeom>
              <a:avLst/>
              <a:gdLst>
                <a:gd name="connsiteX0" fmla="*/ 559 w 26600"/>
                <a:gd name="connsiteY0" fmla="*/ 39 h 133003"/>
                <a:gd name="connsiteX1" fmla="*/ 27160 w 26600"/>
                <a:gd name="connsiteY1" fmla="*/ 39 h 133003"/>
                <a:gd name="connsiteX2" fmla="*/ 27160 w 26600"/>
                <a:gd name="connsiteY2" fmla="*/ 133043 h 133003"/>
                <a:gd name="connsiteX3" fmla="*/ 5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59" y="39"/>
                  </a:moveTo>
                  <a:lnTo>
                    <a:pt x="27160" y="39"/>
                  </a:lnTo>
                  <a:lnTo>
                    <a:pt x="27160" y="133043"/>
                  </a:lnTo>
                  <a:lnTo>
                    <a:pt x="5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6" name="Freeform: Shape 1135">
              <a:extLst>
                <a:ext uri="{FF2B5EF4-FFF2-40B4-BE49-F238E27FC236}">
                  <a16:creationId xmlns:a16="http://schemas.microsoft.com/office/drawing/2014/main" id="{0897E1AC-6B04-47B2-A42D-4A43CCBF4DF6}"/>
                </a:ext>
              </a:extLst>
            </p:cNvPr>
            <p:cNvSpPr/>
            <p:nvPr/>
          </p:nvSpPr>
          <p:spPr>
            <a:xfrm>
              <a:off x="5012575" y="3055367"/>
              <a:ext cx="26600" cy="8866"/>
            </a:xfrm>
            <a:custGeom>
              <a:avLst/>
              <a:gdLst>
                <a:gd name="connsiteX0" fmla="*/ 559 w 26600"/>
                <a:gd name="connsiteY0" fmla="*/ 39 h 8866"/>
                <a:gd name="connsiteX1" fmla="*/ 27160 w 26600"/>
                <a:gd name="connsiteY1" fmla="*/ 39 h 8866"/>
                <a:gd name="connsiteX2" fmla="*/ 27160 w 26600"/>
                <a:gd name="connsiteY2" fmla="*/ 8906 h 8866"/>
                <a:gd name="connsiteX3" fmla="*/ 5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59" y="39"/>
                  </a:moveTo>
                  <a:lnTo>
                    <a:pt x="27160" y="39"/>
                  </a:lnTo>
                  <a:lnTo>
                    <a:pt x="27160" y="8906"/>
                  </a:lnTo>
                  <a:lnTo>
                    <a:pt x="5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7" name="Freeform: Shape 1136">
              <a:extLst>
                <a:ext uri="{FF2B5EF4-FFF2-40B4-BE49-F238E27FC236}">
                  <a16:creationId xmlns:a16="http://schemas.microsoft.com/office/drawing/2014/main" id="{100AF463-BAB9-4205-BC68-F04746CB1C19}"/>
                </a:ext>
              </a:extLst>
            </p:cNvPr>
            <p:cNvSpPr/>
            <p:nvPr/>
          </p:nvSpPr>
          <p:spPr>
            <a:xfrm>
              <a:off x="5021442" y="3055367"/>
              <a:ext cx="26600" cy="133003"/>
            </a:xfrm>
            <a:custGeom>
              <a:avLst/>
              <a:gdLst>
                <a:gd name="connsiteX0" fmla="*/ 560 w 26600"/>
                <a:gd name="connsiteY0" fmla="*/ 39 h 133003"/>
                <a:gd name="connsiteX1" fmla="*/ 27161 w 26600"/>
                <a:gd name="connsiteY1" fmla="*/ 39 h 133003"/>
                <a:gd name="connsiteX2" fmla="*/ 27161 w 26600"/>
                <a:gd name="connsiteY2" fmla="*/ 133043 h 133003"/>
                <a:gd name="connsiteX3" fmla="*/ 5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0" y="39"/>
                  </a:moveTo>
                  <a:lnTo>
                    <a:pt x="27161" y="39"/>
                  </a:lnTo>
                  <a:lnTo>
                    <a:pt x="27161" y="133043"/>
                  </a:lnTo>
                  <a:lnTo>
                    <a:pt x="5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8" name="Freeform: Shape 1137">
              <a:extLst>
                <a:ext uri="{FF2B5EF4-FFF2-40B4-BE49-F238E27FC236}">
                  <a16:creationId xmlns:a16="http://schemas.microsoft.com/office/drawing/2014/main" id="{693629AB-5013-4978-96F7-7179D3BAA1D3}"/>
                </a:ext>
              </a:extLst>
            </p:cNvPr>
            <p:cNvSpPr/>
            <p:nvPr/>
          </p:nvSpPr>
          <p:spPr>
            <a:xfrm>
              <a:off x="5021442" y="3055367"/>
              <a:ext cx="26600" cy="8866"/>
            </a:xfrm>
            <a:custGeom>
              <a:avLst/>
              <a:gdLst>
                <a:gd name="connsiteX0" fmla="*/ 560 w 26600"/>
                <a:gd name="connsiteY0" fmla="*/ 39 h 8866"/>
                <a:gd name="connsiteX1" fmla="*/ 27161 w 26600"/>
                <a:gd name="connsiteY1" fmla="*/ 39 h 8866"/>
                <a:gd name="connsiteX2" fmla="*/ 27161 w 26600"/>
                <a:gd name="connsiteY2" fmla="*/ 8906 h 8866"/>
                <a:gd name="connsiteX3" fmla="*/ 5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0" y="39"/>
                  </a:moveTo>
                  <a:lnTo>
                    <a:pt x="27161" y="39"/>
                  </a:lnTo>
                  <a:lnTo>
                    <a:pt x="27161" y="8906"/>
                  </a:lnTo>
                  <a:lnTo>
                    <a:pt x="5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9" name="Freeform: Shape 1138">
              <a:extLst>
                <a:ext uri="{FF2B5EF4-FFF2-40B4-BE49-F238E27FC236}">
                  <a16:creationId xmlns:a16="http://schemas.microsoft.com/office/drawing/2014/main" id="{567FDC71-97EB-4C09-A6F9-4DD6B4BE2820}"/>
                </a:ext>
              </a:extLst>
            </p:cNvPr>
            <p:cNvSpPr/>
            <p:nvPr/>
          </p:nvSpPr>
          <p:spPr>
            <a:xfrm>
              <a:off x="5030309" y="3055367"/>
              <a:ext cx="26600" cy="133003"/>
            </a:xfrm>
            <a:custGeom>
              <a:avLst/>
              <a:gdLst>
                <a:gd name="connsiteX0" fmla="*/ 561 w 26600"/>
                <a:gd name="connsiteY0" fmla="*/ 39 h 133003"/>
                <a:gd name="connsiteX1" fmla="*/ 27162 w 26600"/>
                <a:gd name="connsiteY1" fmla="*/ 39 h 133003"/>
                <a:gd name="connsiteX2" fmla="*/ 27162 w 26600"/>
                <a:gd name="connsiteY2" fmla="*/ 133043 h 133003"/>
                <a:gd name="connsiteX3" fmla="*/ 5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1" y="39"/>
                  </a:moveTo>
                  <a:lnTo>
                    <a:pt x="27162" y="39"/>
                  </a:lnTo>
                  <a:lnTo>
                    <a:pt x="27162" y="133043"/>
                  </a:lnTo>
                  <a:lnTo>
                    <a:pt x="5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0" name="Freeform: Shape 1139">
              <a:extLst>
                <a:ext uri="{FF2B5EF4-FFF2-40B4-BE49-F238E27FC236}">
                  <a16:creationId xmlns:a16="http://schemas.microsoft.com/office/drawing/2014/main" id="{EA3015D5-82C8-413F-B9E4-2AD08C31C8A2}"/>
                </a:ext>
              </a:extLst>
            </p:cNvPr>
            <p:cNvSpPr/>
            <p:nvPr/>
          </p:nvSpPr>
          <p:spPr>
            <a:xfrm>
              <a:off x="5030309" y="3055367"/>
              <a:ext cx="26600" cy="8866"/>
            </a:xfrm>
            <a:custGeom>
              <a:avLst/>
              <a:gdLst>
                <a:gd name="connsiteX0" fmla="*/ 561 w 26600"/>
                <a:gd name="connsiteY0" fmla="*/ 39 h 8866"/>
                <a:gd name="connsiteX1" fmla="*/ 27162 w 26600"/>
                <a:gd name="connsiteY1" fmla="*/ 39 h 8866"/>
                <a:gd name="connsiteX2" fmla="*/ 27162 w 26600"/>
                <a:gd name="connsiteY2" fmla="*/ 8906 h 8866"/>
                <a:gd name="connsiteX3" fmla="*/ 5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1" y="39"/>
                  </a:moveTo>
                  <a:lnTo>
                    <a:pt x="27162" y="39"/>
                  </a:lnTo>
                  <a:lnTo>
                    <a:pt x="27162" y="8906"/>
                  </a:lnTo>
                  <a:lnTo>
                    <a:pt x="5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1" name="Freeform: Shape 1140">
              <a:extLst>
                <a:ext uri="{FF2B5EF4-FFF2-40B4-BE49-F238E27FC236}">
                  <a16:creationId xmlns:a16="http://schemas.microsoft.com/office/drawing/2014/main" id="{7B36F9BB-A284-415E-BE4D-7FB3F24A2D29}"/>
                </a:ext>
              </a:extLst>
            </p:cNvPr>
            <p:cNvSpPr/>
            <p:nvPr/>
          </p:nvSpPr>
          <p:spPr>
            <a:xfrm>
              <a:off x="5039175" y="3055367"/>
              <a:ext cx="26600" cy="133003"/>
            </a:xfrm>
            <a:custGeom>
              <a:avLst/>
              <a:gdLst>
                <a:gd name="connsiteX0" fmla="*/ 562 w 26600"/>
                <a:gd name="connsiteY0" fmla="*/ 39 h 133003"/>
                <a:gd name="connsiteX1" fmla="*/ 27163 w 26600"/>
                <a:gd name="connsiteY1" fmla="*/ 39 h 133003"/>
                <a:gd name="connsiteX2" fmla="*/ 27163 w 26600"/>
                <a:gd name="connsiteY2" fmla="*/ 133043 h 133003"/>
                <a:gd name="connsiteX3" fmla="*/ 5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2" y="39"/>
                  </a:moveTo>
                  <a:lnTo>
                    <a:pt x="27163" y="39"/>
                  </a:lnTo>
                  <a:lnTo>
                    <a:pt x="27163" y="133043"/>
                  </a:lnTo>
                  <a:lnTo>
                    <a:pt x="5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2" name="Freeform: Shape 1141">
              <a:extLst>
                <a:ext uri="{FF2B5EF4-FFF2-40B4-BE49-F238E27FC236}">
                  <a16:creationId xmlns:a16="http://schemas.microsoft.com/office/drawing/2014/main" id="{3E3C8FF5-E252-412A-9045-2CC838371099}"/>
                </a:ext>
              </a:extLst>
            </p:cNvPr>
            <p:cNvSpPr/>
            <p:nvPr/>
          </p:nvSpPr>
          <p:spPr>
            <a:xfrm>
              <a:off x="5039175" y="3055367"/>
              <a:ext cx="26600" cy="8866"/>
            </a:xfrm>
            <a:custGeom>
              <a:avLst/>
              <a:gdLst>
                <a:gd name="connsiteX0" fmla="*/ 562 w 26600"/>
                <a:gd name="connsiteY0" fmla="*/ 39 h 8866"/>
                <a:gd name="connsiteX1" fmla="*/ 27163 w 26600"/>
                <a:gd name="connsiteY1" fmla="*/ 39 h 8866"/>
                <a:gd name="connsiteX2" fmla="*/ 27163 w 26600"/>
                <a:gd name="connsiteY2" fmla="*/ 8906 h 8866"/>
                <a:gd name="connsiteX3" fmla="*/ 5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2" y="39"/>
                  </a:moveTo>
                  <a:lnTo>
                    <a:pt x="27163" y="39"/>
                  </a:lnTo>
                  <a:lnTo>
                    <a:pt x="27163" y="8906"/>
                  </a:lnTo>
                  <a:lnTo>
                    <a:pt x="5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3" name="Freeform: Shape 1142">
              <a:extLst>
                <a:ext uri="{FF2B5EF4-FFF2-40B4-BE49-F238E27FC236}">
                  <a16:creationId xmlns:a16="http://schemas.microsoft.com/office/drawing/2014/main" id="{C397BBA6-4B24-465C-A510-20A6ED4060A1}"/>
                </a:ext>
              </a:extLst>
            </p:cNvPr>
            <p:cNvSpPr/>
            <p:nvPr/>
          </p:nvSpPr>
          <p:spPr>
            <a:xfrm>
              <a:off x="5048042" y="3055367"/>
              <a:ext cx="26600" cy="133003"/>
            </a:xfrm>
            <a:custGeom>
              <a:avLst/>
              <a:gdLst>
                <a:gd name="connsiteX0" fmla="*/ 563 w 26600"/>
                <a:gd name="connsiteY0" fmla="*/ 39 h 133003"/>
                <a:gd name="connsiteX1" fmla="*/ 27164 w 26600"/>
                <a:gd name="connsiteY1" fmla="*/ 39 h 133003"/>
                <a:gd name="connsiteX2" fmla="*/ 27164 w 26600"/>
                <a:gd name="connsiteY2" fmla="*/ 133043 h 133003"/>
                <a:gd name="connsiteX3" fmla="*/ 5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3" y="39"/>
                  </a:moveTo>
                  <a:lnTo>
                    <a:pt x="27164" y="39"/>
                  </a:lnTo>
                  <a:lnTo>
                    <a:pt x="27164" y="133043"/>
                  </a:lnTo>
                  <a:lnTo>
                    <a:pt x="5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4" name="Freeform: Shape 1143">
              <a:extLst>
                <a:ext uri="{FF2B5EF4-FFF2-40B4-BE49-F238E27FC236}">
                  <a16:creationId xmlns:a16="http://schemas.microsoft.com/office/drawing/2014/main" id="{721F775A-8A72-4BBF-8850-18EE6935CD03}"/>
                </a:ext>
              </a:extLst>
            </p:cNvPr>
            <p:cNvSpPr/>
            <p:nvPr/>
          </p:nvSpPr>
          <p:spPr>
            <a:xfrm>
              <a:off x="5048042" y="3055367"/>
              <a:ext cx="26600" cy="8866"/>
            </a:xfrm>
            <a:custGeom>
              <a:avLst/>
              <a:gdLst>
                <a:gd name="connsiteX0" fmla="*/ 563 w 26600"/>
                <a:gd name="connsiteY0" fmla="*/ 39 h 8866"/>
                <a:gd name="connsiteX1" fmla="*/ 27164 w 26600"/>
                <a:gd name="connsiteY1" fmla="*/ 39 h 8866"/>
                <a:gd name="connsiteX2" fmla="*/ 27164 w 26600"/>
                <a:gd name="connsiteY2" fmla="*/ 8906 h 8866"/>
                <a:gd name="connsiteX3" fmla="*/ 5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3" y="39"/>
                  </a:moveTo>
                  <a:lnTo>
                    <a:pt x="27164" y="39"/>
                  </a:lnTo>
                  <a:lnTo>
                    <a:pt x="27164" y="8906"/>
                  </a:lnTo>
                  <a:lnTo>
                    <a:pt x="5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5" name="Freeform: Shape 1144">
              <a:extLst>
                <a:ext uri="{FF2B5EF4-FFF2-40B4-BE49-F238E27FC236}">
                  <a16:creationId xmlns:a16="http://schemas.microsoft.com/office/drawing/2014/main" id="{8D8B739C-64EF-40E8-98F8-F5F85F4D1FFA}"/>
                </a:ext>
              </a:extLst>
            </p:cNvPr>
            <p:cNvSpPr/>
            <p:nvPr/>
          </p:nvSpPr>
          <p:spPr>
            <a:xfrm>
              <a:off x="5056909" y="3055367"/>
              <a:ext cx="26600" cy="133003"/>
            </a:xfrm>
            <a:custGeom>
              <a:avLst/>
              <a:gdLst>
                <a:gd name="connsiteX0" fmla="*/ 564 w 26600"/>
                <a:gd name="connsiteY0" fmla="*/ 39 h 133003"/>
                <a:gd name="connsiteX1" fmla="*/ 27165 w 26600"/>
                <a:gd name="connsiteY1" fmla="*/ 39 h 133003"/>
                <a:gd name="connsiteX2" fmla="*/ 27165 w 26600"/>
                <a:gd name="connsiteY2" fmla="*/ 133043 h 133003"/>
                <a:gd name="connsiteX3" fmla="*/ 5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4" y="39"/>
                  </a:moveTo>
                  <a:lnTo>
                    <a:pt x="27165" y="39"/>
                  </a:lnTo>
                  <a:lnTo>
                    <a:pt x="27165" y="133043"/>
                  </a:lnTo>
                  <a:lnTo>
                    <a:pt x="5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6" name="Freeform: Shape 1145">
              <a:extLst>
                <a:ext uri="{FF2B5EF4-FFF2-40B4-BE49-F238E27FC236}">
                  <a16:creationId xmlns:a16="http://schemas.microsoft.com/office/drawing/2014/main" id="{A4004F45-FFFE-4089-A19A-AD9F9A0CC9AB}"/>
                </a:ext>
              </a:extLst>
            </p:cNvPr>
            <p:cNvSpPr/>
            <p:nvPr/>
          </p:nvSpPr>
          <p:spPr>
            <a:xfrm>
              <a:off x="5056909" y="3055367"/>
              <a:ext cx="26600" cy="8866"/>
            </a:xfrm>
            <a:custGeom>
              <a:avLst/>
              <a:gdLst>
                <a:gd name="connsiteX0" fmla="*/ 564 w 26600"/>
                <a:gd name="connsiteY0" fmla="*/ 39 h 8866"/>
                <a:gd name="connsiteX1" fmla="*/ 27165 w 26600"/>
                <a:gd name="connsiteY1" fmla="*/ 39 h 8866"/>
                <a:gd name="connsiteX2" fmla="*/ 27165 w 26600"/>
                <a:gd name="connsiteY2" fmla="*/ 8906 h 8866"/>
                <a:gd name="connsiteX3" fmla="*/ 5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4" y="39"/>
                  </a:moveTo>
                  <a:lnTo>
                    <a:pt x="27165" y="39"/>
                  </a:lnTo>
                  <a:lnTo>
                    <a:pt x="27165" y="8906"/>
                  </a:lnTo>
                  <a:lnTo>
                    <a:pt x="5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7" name="Freeform: Shape 1146">
              <a:extLst>
                <a:ext uri="{FF2B5EF4-FFF2-40B4-BE49-F238E27FC236}">
                  <a16:creationId xmlns:a16="http://schemas.microsoft.com/office/drawing/2014/main" id="{9DAF0C1D-A68C-4050-BE21-52416FEF2B9A}"/>
                </a:ext>
              </a:extLst>
            </p:cNvPr>
            <p:cNvSpPr/>
            <p:nvPr/>
          </p:nvSpPr>
          <p:spPr>
            <a:xfrm>
              <a:off x="5065776" y="3055367"/>
              <a:ext cx="26600" cy="133003"/>
            </a:xfrm>
            <a:custGeom>
              <a:avLst/>
              <a:gdLst>
                <a:gd name="connsiteX0" fmla="*/ 565 w 26600"/>
                <a:gd name="connsiteY0" fmla="*/ 39 h 133003"/>
                <a:gd name="connsiteX1" fmla="*/ 27166 w 26600"/>
                <a:gd name="connsiteY1" fmla="*/ 39 h 133003"/>
                <a:gd name="connsiteX2" fmla="*/ 27166 w 26600"/>
                <a:gd name="connsiteY2" fmla="*/ 133043 h 133003"/>
                <a:gd name="connsiteX3" fmla="*/ 5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5" y="39"/>
                  </a:moveTo>
                  <a:lnTo>
                    <a:pt x="27166" y="39"/>
                  </a:lnTo>
                  <a:lnTo>
                    <a:pt x="27166" y="133043"/>
                  </a:lnTo>
                  <a:lnTo>
                    <a:pt x="5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8" name="Freeform: Shape 1147">
              <a:extLst>
                <a:ext uri="{FF2B5EF4-FFF2-40B4-BE49-F238E27FC236}">
                  <a16:creationId xmlns:a16="http://schemas.microsoft.com/office/drawing/2014/main" id="{47363AAF-ED52-42C4-8D87-1AB7478A10BA}"/>
                </a:ext>
              </a:extLst>
            </p:cNvPr>
            <p:cNvSpPr/>
            <p:nvPr/>
          </p:nvSpPr>
          <p:spPr>
            <a:xfrm>
              <a:off x="5065776" y="3055367"/>
              <a:ext cx="26600" cy="8866"/>
            </a:xfrm>
            <a:custGeom>
              <a:avLst/>
              <a:gdLst>
                <a:gd name="connsiteX0" fmla="*/ 565 w 26600"/>
                <a:gd name="connsiteY0" fmla="*/ 39 h 8866"/>
                <a:gd name="connsiteX1" fmla="*/ 27166 w 26600"/>
                <a:gd name="connsiteY1" fmla="*/ 39 h 8866"/>
                <a:gd name="connsiteX2" fmla="*/ 27166 w 26600"/>
                <a:gd name="connsiteY2" fmla="*/ 8906 h 8866"/>
                <a:gd name="connsiteX3" fmla="*/ 5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5" y="39"/>
                  </a:moveTo>
                  <a:lnTo>
                    <a:pt x="27166" y="39"/>
                  </a:lnTo>
                  <a:lnTo>
                    <a:pt x="27166" y="8906"/>
                  </a:lnTo>
                  <a:lnTo>
                    <a:pt x="5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9" name="Freeform: Shape 1148">
              <a:extLst>
                <a:ext uri="{FF2B5EF4-FFF2-40B4-BE49-F238E27FC236}">
                  <a16:creationId xmlns:a16="http://schemas.microsoft.com/office/drawing/2014/main" id="{7427F550-606B-4911-A498-3BAAE8A91A83}"/>
                </a:ext>
              </a:extLst>
            </p:cNvPr>
            <p:cNvSpPr/>
            <p:nvPr/>
          </p:nvSpPr>
          <p:spPr>
            <a:xfrm>
              <a:off x="5074643" y="3055367"/>
              <a:ext cx="26600" cy="133003"/>
            </a:xfrm>
            <a:custGeom>
              <a:avLst/>
              <a:gdLst>
                <a:gd name="connsiteX0" fmla="*/ 566 w 26600"/>
                <a:gd name="connsiteY0" fmla="*/ 39 h 133003"/>
                <a:gd name="connsiteX1" fmla="*/ 27167 w 26600"/>
                <a:gd name="connsiteY1" fmla="*/ 39 h 133003"/>
                <a:gd name="connsiteX2" fmla="*/ 27167 w 26600"/>
                <a:gd name="connsiteY2" fmla="*/ 133043 h 133003"/>
                <a:gd name="connsiteX3" fmla="*/ 5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6" y="39"/>
                  </a:moveTo>
                  <a:lnTo>
                    <a:pt x="27167" y="39"/>
                  </a:lnTo>
                  <a:lnTo>
                    <a:pt x="27167" y="133043"/>
                  </a:lnTo>
                  <a:lnTo>
                    <a:pt x="5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0" name="Freeform: Shape 1149">
              <a:extLst>
                <a:ext uri="{FF2B5EF4-FFF2-40B4-BE49-F238E27FC236}">
                  <a16:creationId xmlns:a16="http://schemas.microsoft.com/office/drawing/2014/main" id="{A27DB4C3-473B-4A99-8A5F-6E56DC991B9A}"/>
                </a:ext>
              </a:extLst>
            </p:cNvPr>
            <p:cNvSpPr/>
            <p:nvPr/>
          </p:nvSpPr>
          <p:spPr>
            <a:xfrm>
              <a:off x="5074643" y="3055367"/>
              <a:ext cx="26600" cy="8866"/>
            </a:xfrm>
            <a:custGeom>
              <a:avLst/>
              <a:gdLst>
                <a:gd name="connsiteX0" fmla="*/ 566 w 26600"/>
                <a:gd name="connsiteY0" fmla="*/ 39 h 8866"/>
                <a:gd name="connsiteX1" fmla="*/ 27167 w 26600"/>
                <a:gd name="connsiteY1" fmla="*/ 39 h 8866"/>
                <a:gd name="connsiteX2" fmla="*/ 27167 w 26600"/>
                <a:gd name="connsiteY2" fmla="*/ 8906 h 8866"/>
                <a:gd name="connsiteX3" fmla="*/ 5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6" y="39"/>
                  </a:moveTo>
                  <a:lnTo>
                    <a:pt x="27167" y="39"/>
                  </a:lnTo>
                  <a:lnTo>
                    <a:pt x="27167" y="8906"/>
                  </a:lnTo>
                  <a:lnTo>
                    <a:pt x="5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1" name="Freeform: Shape 1150">
              <a:extLst>
                <a:ext uri="{FF2B5EF4-FFF2-40B4-BE49-F238E27FC236}">
                  <a16:creationId xmlns:a16="http://schemas.microsoft.com/office/drawing/2014/main" id="{D3FC5E9F-9922-408B-8068-F931A4B83A33}"/>
                </a:ext>
              </a:extLst>
            </p:cNvPr>
            <p:cNvSpPr/>
            <p:nvPr/>
          </p:nvSpPr>
          <p:spPr>
            <a:xfrm>
              <a:off x="5083510" y="3055367"/>
              <a:ext cx="26600" cy="133003"/>
            </a:xfrm>
            <a:custGeom>
              <a:avLst/>
              <a:gdLst>
                <a:gd name="connsiteX0" fmla="*/ 567 w 26600"/>
                <a:gd name="connsiteY0" fmla="*/ 39 h 133003"/>
                <a:gd name="connsiteX1" fmla="*/ 27168 w 26600"/>
                <a:gd name="connsiteY1" fmla="*/ 39 h 133003"/>
                <a:gd name="connsiteX2" fmla="*/ 27168 w 26600"/>
                <a:gd name="connsiteY2" fmla="*/ 133043 h 133003"/>
                <a:gd name="connsiteX3" fmla="*/ 5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7" y="39"/>
                  </a:moveTo>
                  <a:lnTo>
                    <a:pt x="27168" y="39"/>
                  </a:lnTo>
                  <a:lnTo>
                    <a:pt x="27168" y="133043"/>
                  </a:lnTo>
                  <a:lnTo>
                    <a:pt x="5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2" name="Freeform: Shape 1151">
              <a:extLst>
                <a:ext uri="{FF2B5EF4-FFF2-40B4-BE49-F238E27FC236}">
                  <a16:creationId xmlns:a16="http://schemas.microsoft.com/office/drawing/2014/main" id="{B1C1C9BC-6F1B-4E39-B6E6-1ECB12C7AF2D}"/>
                </a:ext>
              </a:extLst>
            </p:cNvPr>
            <p:cNvSpPr/>
            <p:nvPr/>
          </p:nvSpPr>
          <p:spPr>
            <a:xfrm>
              <a:off x="5083510" y="3055367"/>
              <a:ext cx="26600" cy="8866"/>
            </a:xfrm>
            <a:custGeom>
              <a:avLst/>
              <a:gdLst>
                <a:gd name="connsiteX0" fmla="*/ 567 w 26600"/>
                <a:gd name="connsiteY0" fmla="*/ 39 h 8866"/>
                <a:gd name="connsiteX1" fmla="*/ 27168 w 26600"/>
                <a:gd name="connsiteY1" fmla="*/ 39 h 8866"/>
                <a:gd name="connsiteX2" fmla="*/ 27168 w 26600"/>
                <a:gd name="connsiteY2" fmla="*/ 8906 h 8866"/>
                <a:gd name="connsiteX3" fmla="*/ 5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7" y="39"/>
                  </a:moveTo>
                  <a:lnTo>
                    <a:pt x="27168" y="39"/>
                  </a:lnTo>
                  <a:lnTo>
                    <a:pt x="27168" y="8906"/>
                  </a:lnTo>
                  <a:lnTo>
                    <a:pt x="5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3" name="Freeform: Shape 1152">
              <a:extLst>
                <a:ext uri="{FF2B5EF4-FFF2-40B4-BE49-F238E27FC236}">
                  <a16:creationId xmlns:a16="http://schemas.microsoft.com/office/drawing/2014/main" id="{8C85D39E-3D0B-40CB-B419-88A8F5D47A45}"/>
                </a:ext>
              </a:extLst>
            </p:cNvPr>
            <p:cNvSpPr/>
            <p:nvPr/>
          </p:nvSpPr>
          <p:spPr>
            <a:xfrm>
              <a:off x="5092377" y="3055367"/>
              <a:ext cx="26600" cy="133003"/>
            </a:xfrm>
            <a:custGeom>
              <a:avLst/>
              <a:gdLst>
                <a:gd name="connsiteX0" fmla="*/ 568 w 26600"/>
                <a:gd name="connsiteY0" fmla="*/ 39 h 133003"/>
                <a:gd name="connsiteX1" fmla="*/ 27169 w 26600"/>
                <a:gd name="connsiteY1" fmla="*/ 39 h 133003"/>
                <a:gd name="connsiteX2" fmla="*/ 27169 w 26600"/>
                <a:gd name="connsiteY2" fmla="*/ 133043 h 133003"/>
                <a:gd name="connsiteX3" fmla="*/ 5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8" y="39"/>
                  </a:moveTo>
                  <a:lnTo>
                    <a:pt x="27169" y="39"/>
                  </a:lnTo>
                  <a:lnTo>
                    <a:pt x="27169" y="133043"/>
                  </a:lnTo>
                  <a:lnTo>
                    <a:pt x="5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4" name="Freeform: Shape 1153">
              <a:extLst>
                <a:ext uri="{FF2B5EF4-FFF2-40B4-BE49-F238E27FC236}">
                  <a16:creationId xmlns:a16="http://schemas.microsoft.com/office/drawing/2014/main" id="{FB5F72D5-3218-49B3-9406-B04C39C6D054}"/>
                </a:ext>
              </a:extLst>
            </p:cNvPr>
            <p:cNvSpPr/>
            <p:nvPr/>
          </p:nvSpPr>
          <p:spPr>
            <a:xfrm>
              <a:off x="5092377" y="3055367"/>
              <a:ext cx="26600" cy="8866"/>
            </a:xfrm>
            <a:custGeom>
              <a:avLst/>
              <a:gdLst>
                <a:gd name="connsiteX0" fmla="*/ 568 w 26600"/>
                <a:gd name="connsiteY0" fmla="*/ 39 h 8866"/>
                <a:gd name="connsiteX1" fmla="*/ 27169 w 26600"/>
                <a:gd name="connsiteY1" fmla="*/ 39 h 8866"/>
                <a:gd name="connsiteX2" fmla="*/ 27169 w 26600"/>
                <a:gd name="connsiteY2" fmla="*/ 8906 h 8866"/>
                <a:gd name="connsiteX3" fmla="*/ 5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8" y="39"/>
                  </a:moveTo>
                  <a:lnTo>
                    <a:pt x="27169" y="39"/>
                  </a:lnTo>
                  <a:lnTo>
                    <a:pt x="27169" y="8906"/>
                  </a:lnTo>
                  <a:lnTo>
                    <a:pt x="5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5" name="Freeform: Shape 1154">
              <a:extLst>
                <a:ext uri="{FF2B5EF4-FFF2-40B4-BE49-F238E27FC236}">
                  <a16:creationId xmlns:a16="http://schemas.microsoft.com/office/drawing/2014/main" id="{09672DBF-7985-47CB-9C81-031CB0CE6754}"/>
                </a:ext>
              </a:extLst>
            </p:cNvPr>
            <p:cNvSpPr/>
            <p:nvPr/>
          </p:nvSpPr>
          <p:spPr>
            <a:xfrm>
              <a:off x="5101244" y="3055367"/>
              <a:ext cx="26600" cy="133003"/>
            </a:xfrm>
            <a:custGeom>
              <a:avLst/>
              <a:gdLst>
                <a:gd name="connsiteX0" fmla="*/ 569 w 26600"/>
                <a:gd name="connsiteY0" fmla="*/ 39 h 133003"/>
                <a:gd name="connsiteX1" fmla="*/ 27170 w 26600"/>
                <a:gd name="connsiteY1" fmla="*/ 39 h 133003"/>
                <a:gd name="connsiteX2" fmla="*/ 27170 w 26600"/>
                <a:gd name="connsiteY2" fmla="*/ 133043 h 133003"/>
                <a:gd name="connsiteX3" fmla="*/ 5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69" y="39"/>
                  </a:moveTo>
                  <a:lnTo>
                    <a:pt x="27170" y="39"/>
                  </a:lnTo>
                  <a:lnTo>
                    <a:pt x="27170" y="133043"/>
                  </a:lnTo>
                  <a:lnTo>
                    <a:pt x="5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6" name="Freeform: Shape 1155">
              <a:extLst>
                <a:ext uri="{FF2B5EF4-FFF2-40B4-BE49-F238E27FC236}">
                  <a16:creationId xmlns:a16="http://schemas.microsoft.com/office/drawing/2014/main" id="{72E5CBC2-F8AC-459F-9D1E-97A5F990F078}"/>
                </a:ext>
              </a:extLst>
            </p:cNvPr>
            <p:cNvSpPr/>
            <p:nvPr/>
          </p:nvSpPr>
          <p:spPr>
            <a:xfrm>
              <a:off x="5101244" y="3055367"/>
              <a:ext cx="26600" cy="8866"/>
            </a:xfrm>
            <a:custGeom>
              <a:avLst/>
              <a:gdLst>
                <a:gd name="connsiteX0" fmla="*/ 569 w 26600"/>
                <a:gd name="connsiteY0" fmla="*/ 39 h 8866"/>
                <a:gd name="connsiteX1" fmla="*/ 27170 w 26600"/>
                <a:gd name="connsiteY1" fmla="*/ 39 h 8866"/>
                <a:gd name="connsiteX2" fmla="*/ 27170 w 26600"/>
                <a:gd name="connsiteY2" fmla="*/ 8906 h 8866"/>
                <a:gd name="connsiteX3" fmla="*/ 5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69" y="39"/>
                  </a:moveTo>
                  <a:lnTo>
                    <a:pt x="27170" y="39"/>
                  </a:lnTo>
                  <a:lnTo>
                    <a:pt x="27170" y="8906"/>
                  </a:lnTo>
                  <a:lnTo>
                    <a:pt x="5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Freeform: Shape 1156">
              <a:extLst>
                <a:ext uri="{FF2B5EF4-FFF2-40B4-BE49-F238E27FC236}">
                  <a16:creationId xmlns:a16="http://schemas.microsoft.com/office/drawing/2014/main" id="{7AFB256D-DAB7-4E73-8363-A2D6C94B4956}"/>
                </a:ext>
              </a:extLst>
            </p:cNvPr>
            <p:cNvSpPr/>
            <p:nvPr/>
          </p:nvSpPr>
          <p:spPr>
            <a:xfrm>
              <a:off x="5110111" y="3055367"/>
              <a:ext cx="26600" cy="133003"/>
            </a:xfrm>
            <a:custGeom>
              <a:avLst/>
              <a:gdLst>
                <a:gd name="connsiteX0" fmla="*/ 570 w 26600"/>
                <a:gd name="connsiteY0" fmla="*/ 39 h 133003"/>
                <a:gd name="connsiteX1" fmla="*/ 27171 w 26600"/>
                <a:gd name="connsiteY1" fmla="*/ 39 h 133003"/>
                <a:gd name="connsiteX2" fmla="*/ 27171 w 26600"/>
                <a:gd name="connsiteY2" fmla="*/ 133043 h 133003"/>
                <a:gd name="connsiteX3" fmla="*/ 5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0" y="39"/>
                  </a:moveTo>
                  <a:lnTo>
                    <a:pt x="27171" y="39"/>
                  </a:lnTo>
                  <a:lnTo>
                    <a:pt x="27171" y="133043"/>
                  </a:lnTo>
                  <a:lnTo>
                    <a:pt x="5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8" name="Freeform: Shape 1157">
              <a:extLst>
                <a:ext uri="{FF2B5EF4-FFF2-40B4-BE49-F238E27FC236}">
                  <a16:creationId xmlns:a16="http://schemas.microsoft.com/office/drawing/2014/main" id="{4D5B96BA-A9C0-4FBF-A0D2-C8976DDBBB7B}"/>
                </a:ext>
              </a:extLst>
            </p:cNvPr>
            <p:cNvSpPr/>
            <p:nvPr/>
          </p:nvSpPr>
          <p:spPr>
            <a:xfrm>
              <a:off x="5110111" y="3055367"/>
              <a:ext cx="26600" cy="8866"/>
            </a:xfrm>
            <a:custGeom>
              <a:avLst/>
              <a:gdLst>
                <a:gd name="connsiteX0" fmla="*/ 570 w 26600"/>
                <a:gd name="connsiteY0" fmla="*/ 39 h 8866"/>
                <a:gd name="connsiteX1" fmla="*/ 27171 w 26600"/>
                <a:gd name="connsiteY1" fmla="*/ 39 h 8866"/>
                <a:gd name="connsiteX2" fmla="*/ 27171 w 26600"/>
                <a:gd name="connsiteY2" fmla="*/ 8906 h 8866"/>
                <a:gd name="connsiteX3" fmla="*/ 5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0" y="39"/>
                  </a:moveTo>
                  <a:lnTo>
                    <a:pt x="27171" y="39"/>
                  </a:lnTo>
                  <a:lnTo>
                    <a:pt x="27171" y="8906"/>
                  </a:lnTo>
                  <a:lnTo>
                    <a:pt x="5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9" name="Freeform: Shape 1158">
              <a:extLst>
                <a:ext uri="{FF2B5EF4-FFF2-40B4-BE49-F238E27FC236}">
                  <a16:creationId xmlns:a16="http://schemas.microsoft.com/office/drawing/2014/main" id="{820BE664-F084-4E5A-86E8-F4FDE9B3B6E5}"/>
                </a:ext>
              </a:extLst>
            </p:cNvPr>
            <p:cNvSpPr/>
            <p:nvPr/>
          </p:nvSpPr>
          <p:spPr>
            <a:xfrm>
              <a:off x="5118978" y="3055367"/>
              <a:ext cx="26600" cy="133003"/>
            </a:xfrm>
            <a:custGeom>
              <a:avLst/>
              <a:gdLst>
                <a:gd name="connsiteX0" fmla="*/ 571 w 26600"/>
                <a:gd name="connsiteY0" fmla="*/ 39 h 133003"/>
                <a:gd name="connsiteX1" fmla="*/ 27172 w 26600"/>
                <a:gd name="connsiteY1" fmla="*/ 39 h 133003"/>
                <a:gd name="connsiteX2" fmla="*/ 27172 w 26600"/>
                <a:gd name="connsiteY2" fmla="*/ 133043 h 133003"/>
                <a:gd name="connsiteX3" fmla="*/ 5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1" y="39"/>
                  </a:moveTo>
                  <a:lnTo>
                    <a:pt x="27172" y="39"/>
                  </a:lnTo>
                  <a:lnTo>
                    <a:pt x="27172" y="133043"/>
                  </a:lnTo>
                  <a:lnTo>
                    <a:pt x="5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0" name="Freeform: Shape 1159">
              <a:extLst>
                <a:ext uri="{FF2B5EF4-FFF2-40B4-BE49-F238E27FC236}">
                  <a16:creationId xmlns:a16="http://schemas.microsoft.com/office/drawing/2014/main" id="{EA277575-186B-4E4C-A048-281C6886A9C8}"/>
                </a:ext>
              </a:extLst>
            </p:cNvPr>
            <p:cNvSpPr/>
            <p:nvPr/>
          </p:nvSpPr>
          <p:spPr>
            <a:xfrm>
              <a:off x="5118978" y="3055367"/>
              <a:ext cx="26600" cy="8866"/>
            </a:xfrm>
            <a:custGeom>
              <a:avLst/>
              <a:gdLst>
                <a:gd name="connsiteX0" fmla="*/ 571 w 26600"/>
                <a:gd name="connsiteY0" fmla="*/ 39 h 8866"/>
                <a:gd name="connsiteX1" fmla="*/ 27172 w 26600"/>
                <a:gd name="connsiteY1" fmla="*/ 39 h 8866"/>
                <a:gd name="connsiteX2" fmla="*/ 27172 w 26600"/>
                <a:gd name="connsiteY2" fmla="*/ 8906 h 8866"/>
                <a:gd name="connsiteX3" fmla="*/ 5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1" y="39"/>
                  </a:moveTo>
                  <a:lnTo>
                    <a:pt x="27172" y="39"/>
                  </a:lnTo>
                  <a:lnTo>
                    <a:pt x="27172" y="8906"/>
                  </a:lnTo>
                  <a:lnTo>
                    <a:pt x="5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1" name="Freeform: Shape 1160">
              <a:extLst>
                <a:ext uri="{FF2B5EF4-FFF2-40B4-BE49-F238E27FC236}">
                  <a16:creationId xmlns:a16="http://schemas.microsoft.com/office/drawing/2014/main" id="{7A9E64CC-E969-45F6-A396-027186E53C3C}"/>
                </a:ext>
              </a:extLst>
            </p:cNvPr>
            <p:cNvSpPr/>
            <p:nvPr/>
          </p:nvSpPr>
          <p:spPr>
            <a:xfrm>
              <a:off x="5127844" y="3055367"/>
              <a:ext cx="26600" cy="133003"/>
            </a:xfrm>
            <a:custGeom>
              <a:avLst/>
              <a:gdLst>
                <a:gd name="connsiteX0" fmla="*/ 572 w 26600"/>
                <a:gd name="connsiteY0" fmla="*/ 39 h 133003"/>
                <a:gd name="connsiteX1" fmla="*/ 27173 w 26600"/>
                <a:gd name="connsiteY1" fmla="*/ 39 h 133003"/>
                <a:gd name="connsiteX2" fmla="*/ 27173 w 26600"/>
                <a:gd name="connsiteY2" fmla="*/ 133043 h 133003"/>
                <a:gd name="connsiteX3" fmla="*/ 5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2" y="39"/>
                  </a:moveTo>
                  <a:lnTo>
                    <a:pt x="27173" y="39"/>
                  </a:lnTo>
                  <a:lnTo>
                    <a:pt x="27173" y="133043"/>
                  </a:lnTo>
                  <a:lnTo>
                    <a:pt x="5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2" name="Freeform: Shape 1161">
              <a:extLst>
                <a:ext uri="{FF2B5EF4-FFF2-40B4-BE49-F238E27FC236}">
                  <a16:creationId xmlns:a16="http://schemas.microsoft.com/office/drawing/2014/main" id="{3C2536C3-6F69-474E-8008-0A654132984A}"/>
                </a:ext>
              </a:extLst>
            </p:cNvPr>
            <p:cNvSpPr/>
            <p:nvPr/>
          </p:nvSpPr>
          <p:spPr>
            <a:xfrm>
              <a:off x="5127844" y="3055367"/>
              <a:ext cx="26600" cy="8866"/>
            </a:xfrm>
            <a:custGeom>
              <a:avLst/>
              <a:gdLst>
                <a:gd name="connsiteX0" fmla="*/ 572 w 26600"/>
                <a:gd name="connsiteY0" fmla="*/ 39 h 8866"/>
                <a:gd name="connsiteX1" fmla="*/ 27173 w 26600"/>
                <a:gd name="connsiteY1" fmla="*/ 39 h 8866"/>
                <a:gd name="connsiteX2" fmla="*/ 27173 w 26600"/>
                <a:gd name="connsiteY2" fmla="*/ 8906 h 8866"/>
                <a:gd name="connsiteX3" fmla="*/ 5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2" y="39"/>
                  </a:moveTo>
                  <a:lnTo>
                    <a:pt x="27173" y="39"/>
                  </a:lnTo>
                  <a:lnTo>
                    <a:pt x="27173" y="8906"/>
                  </a:lnTo>
                  <a:lnTo>
                    <a:pt x="5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3" name="Freeform: Shape 1162">
              <a:extLst>
                <a:ext uri="{FF2B5EF4-FFF2-40B4-BE49-F238E27FC236}">
                  <a16:creationId xmlns:a16="http://schemas.microsoft.com/office/drawing/2014/main" id="{C103A574-43FA-4B6B-922B-4C661BCEDCA8}"/>
                </a:ext>
              </a:extLst>
            </p:cNvPr>
            <p:cNvSpPr/>
            <p:nvPr/>
          </p:nvSpPr>
          <p:spPr>
            <a:xfrm>
              <a:off x="5136711" y="3055367"/>
              <a:ext cx="26600" cy="133003"/>
            </a:xfrm>
            <a:custGeom>
              <a:avLst/>
              <a:gdLst>
                <a:gd name="connsiteX0" fmla="*/ 573 w 26600"/>
                <a:gd name="connsiteY0" fmla="*/ 39 h 133003"/>
                <a:gd name="connsiteX1" fmla="*/ 27174 w 26600"/>
                <a:gd name="connsiteY1" fmla="*/ 39 h 133003"/>
                <a:gd name="connsiteX2" fmla="*/ 27174 w 26600"/>
                <a:gd name="connsiteY2" fmla="*/ 133043 h 133003"/>
                <a:gd name="connsiteX3" fmla="*/ 5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3" y="39"/>
                  </a:moveTo>
                  <a:lnTo>
                    <a:pt x="27174" y="39"/>
                  </a:lnTo>
                  <a:lnTo>
                    <a:pt x="27174" y="133043"/>
                  </a:lnTo>
                  <a:lnTo>
                    <a:pt x="5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4" name="Freeform: Shape 1163">
              <a:extLst>
                <a:ext uri="{FF2B5EF4-FFF2-40B4-BE49-F238E27FC236}">
                  <a16:creationId xmlns:a16="http://schemas.microsoft.com/office/drawing/2014/main" id="{43AFE282-F7C3-4C9D-AA62-D827D36145A3}"/>
                </a:ext>
              </a:extLst>
            </p:cNvPr>
            <p:cNvSpPr/>
            <p:nvPr/>
          </p:nvSpPr>
          <p:spPr>
            <a:xfrm>
              <a:off x="5136711" y="3055367"/>
              <a:ext cx="26600" cy="8866"/>
            </a:xfrm>
            <a:custGeom>
              <a:avLst/>
              <a:gdLst>
                <a:gd name="connsiteX0" fmla="*/ 573 w 26600"/>
                <a:gd name="connsiteY0" fmla="*/ 39 h 8866"/>
                <a:gd name="connsiteX1" fmla="*/ 27174 w 26600"/>
                <a:gd name="connsiteY1" fmla="*/ 39 h 8866"/>
                <a:gd name="connsiteX2" fmla="*/ 27174 w 26600"/>
                <a:gd name="connsiteY2" fmla="*/ 8906 h 8866"/>
                <a:gd name="connsiteX3" fmla="*/ 5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3" y="39"/>
                  </a:moveTo>
                  <a:lnTo>
                    <a:pt x="27174" y="39"/>
                  </a:lnTo>
                  <a:lnTo>
                    <a:pt x="27174" y="8906"/>
                  </a:lnTo>
                  <a:lnTo>
                    <a:pt x="5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5" name="Freeform: Shape 1164">
              <a:extLst>
                <a:ext uri="{FF2B5EF4-FFF2-40B4-BE49-F238E27FC236}">
                  <a16:creationId xmlns:a16="http://schemas.microsoft.com/office/drawing/2014/main" id="{61670BD9-DD6E-4AED-8A04-555F529CB549}"/>
                </a:ext>
              </a:extLst>
            </p:cNvPr>
            <p:cNvSpPr/>
            <p:nvPr/>
          </p:nvSpPr>
          <p:spPr>
            <a:xfrm>
              <a:off x="5145578" y="3055367"/>
              <a:ext cx="26600" cy="133003"/>
            </a:xfrm>
            <a:custGeom>
              <a:avLst/>
              <a:gdLst>
                <a:gd name="connsiteX0" fmla="*/ 574 w 26600"/>
                <a:gd name="connsiteY0" fmla="*/ 39 h 133003"/>
                <a:gd name="connsiteX1" fmla="*/ 27175 w 26600"/>
                <a:gd name="connsiteY1" fmla="*/ 39 h 133003"/>
                <a:gd name="connsiteX2" fmla="*/ 27175 w 26600"/>
                <a:gd name="connsiteY2" fmla="*/ 133043 h 133003"/>
                <a:gd name="connsiteX3" fmla="*/ 5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4" y="39"/>
                  </a:moveTo>
                  <a:lnTo>
                    <a:pt x="27175" y="39"/>
                  </a:lnTo>
                  <a:lnTo>
                    <a:pt x="27175" y="133043"/>
                  </a:lnTo>
                  <a:lnTo>
                    <a:pt x="5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6" name="Freeform: Shape 1165">
              <a:extLst>
                <a:ext uri="{FF2B5EF4-FFF2-40B4-BE49-F238E27FC236}">
                  <a16:creationId xmlns:a16="http://schemas.microsoft.com/office/drawing/2014/main" id="{BF6E57DA-5048-48CF-9F9B-3602562D96DC}"/>
                </a:ext>
              </a:extLst>
            </p:cNvPr>
            <p:cNvSpPr/>
            <p:nvPr/>
          </p:nvSpPr>
          <p:spPr>
            <a:xfrm>
              <a:off x="5145578" y="3055367"/>
              <a:ext cx="26600" cy="8866"/>
            </a:xfrm>
            <a:custGeom>
              <a:avLst/>
              <a:gdLst>
                <a:gd name="connsiteX0" fmla="*/ 574 w 26600"/>
                <a:gd name="connsiteY0" fmla="*/ 39 h 8866"/>
                <a:gd name="connsiteX1" fmla="*/ 27175 w 26600"/>
                <a:gd name="connsiteY1" fmla="*/ 39 h 8866"/>
                <a:gd name="connsiteX2" fmla="*/ 27175 w 26600"/>
                <a:gd name="connsiteY2" fmla="*/ 8906 h 8866"/>
                <a:gd name="connsiteX3" fmla="*/ 5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4" y="39"/>
                  </a:moveTo>
                  <a:lnTo>
                    <a:pt x="27175" y="39"/>
                  </a:lnTo>
                  <a:lnTo>
                    <a:pt x="27175" y="8906"/>
                  </a:lnTo>
                  <a:lnTo>
                    <a:pt x="5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7" name="Freeform: Shape 1166">
              <a:extLst>
                <a:ext uri="{FF2B5EF4-FFF2-40B4-BE49-F238E27FC236}">
                  <a16:creationId xmlns:a16="http://schemas.microsoft.com/office/drawing/2014/main" id="{72E84483-054A-4A06-A15C-783EF784A6BD}"/>
                </a:ext>
              </a:extLst>
            </p:cNvPr>
            <p:cNvSpPr/>
            <p:nvPr/>
          </p:nvSpPr>
          <p:spPr>
            <a:xfrm>
              <a:off x="5154445" y="3055367"/>
              <a:ext cx="26600" cy="133003"/>
            </a:xfrm>
            <a:custGeom>
              <a:avLst/>
              <a:gdLst>
                <a:gd name="connsiteX0" fmla="*/ 575 w 26600"/>
                <a:gd name="connsiteY0" fmla="*/ 39 h 133003"/>
                <a:gd name="connsiteX1" fmla="*/ 27176 w 26600"/>
                <a:gd name="connsiteY1" fmla="*/ 39 h 133003"/>
                <a:gd name="connsiteX2" fmla="*/ 27176 w 26600"/>
                <a:gd name="connsiteY2" fmla="*/ 133043 h 133003"/>
                <a:gd name="connsiteX3" fmla="*/ 5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5" y="39"/>
                  </a:moveTo>
                  <a:lnTo>
                    <a:pt x="27176" y="39"/>
                  </a:lnTo>
                  <a:lnTo>
                    <a:pt x="27176" y="133043"/>
                  </a:lnTo>
                  <a:lnTo>
                    <a:pt x="5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8" name="Freeform: Shape 1167">
              <a:extLst>
                <a:ext uri="{FF2B5EF4-FFF2-40B4-BE49-F238E27FC236}">
                  <a16:creationId xmlns:a16="http://schemas.microsoft.com/office/drawing/2014/main" id="{F2FA67D2-1D53-4171-8789-9F09005D528A}"/>
                </a:ext>
              </a:extLst>
            </p:cNvPr>
            <p:cNvSpPr/>
            <p:nvPr/>
          </p:nvSpPr>
          <p:spPr>
            <a:xfrm>
              <a:off x="5154445" y="3055367"/>
              <a:ext cx="26600" cy="8866"/>
            </a:xfrm>
            <a:custGeom>
              <a:avLst/>
              <a:gdLst>
                <a:gd name="connsiteX0" fmla="*/ 575 w 26600"/>
                <a:gd name="connsiteY0" fmla="*/ 39 h 8866"/>
                <a:gd name="connsiteX1" fmla="*/ 27176 w 26600"/>
                <a:gd name="connsiteY1" fmla="*/ 39 h 8866"/>
                <a:gd name="connsiteX2" fmla="*/ 27176 w 26600"/>
                <a:gd name="connsiteY2" fmla="*/ 8906 h 8866"/>
                <a:gd name="connsiteX3" fmla="*/ 5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5" y="39"/>
                  </a:moveTo>
                  <a:lnTo>
                    <a:pt x="27176" y="39"/>
                  </a:lnTo>
                  <a:lnTo>
                    <a:pt x="27176" y="8906"/>
                  </a:lnTo>
                  <a:lnTo>
                    <a:pt x="5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9" name="Freeform: Shape 1168">
              <a:extLst>
                <a:ext uri="{FF2B5EF4-FFF2-40B4-BE49-F238E27FC236}">
                  <a16:creationId xmlns:a16="http://schemas.microsoft.com/office/drawing/2014/main" id="{01BB01B6-DE32-40EE-B621-74D43FE9889F}"/>
                </a:ext>
              </a:extLst>
            </p:cNvPr>
            <p:cNvSpPr/>
            <p:nvPr/>
          </p:nvSpPr>
          <p:spPr>
            <a:xfrm>
              <a:off x="5163312" y="3055367"/>
              <a:ext cx="26600" cy="133003"/>
            </a:xfrm>
            <a:custGeom>
              <a:avLst/>
              <a:gdLst>
                <a:gd name="connsiteX0" fmla="*/ 576 w 26600"/>
                <a:gd name="connsiteY0" fmla="*/ 39 h 133003"/>
                <a:gd name="connsiteX1" fmla="*/ 27177 w 26600"/>
                <a:gd name="connsiteY1" fmla="*/ 39 h 133003"/>
                <a:gd name="connsiteX2" fmla="*/ 27177 w 26600"/>
                <a:gd name="connsiteY2" fmla="*/ 133043 h 133003"/>
                <a:gd name="connsiteX3" fmla="*/ 5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6" y="39"/>
                  </a:moveTo>
                  <a:lnTo>
                    <a:pt x="27177" y="39"/>
                  </a:lnTo>
                  <a:lnTo>
                    <a:pt x="27177" y="133043"/>
                  </a:lnTo>
                  <a:lnTo>
                    <a:pt x="5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0" name="Freeform: Shape 1169">
              <a:extLst>
                <a:ext uri="{FF2B5EF4-FFF2-40B4-BE49-F238E27FC236}">
                  <a16:creationId xmlns:a16="http://schemas.microsoft.com/office/drawing/2014/main" id="{B28A3D58-2090-4D29-8ABA-6575A1BCDB73}"/>
                </a:ext>
              </a:extLst>
            </p:cNvPr>
            <p:cNvSpPr/>
            <p:nvPr/>
          </p:nvSpPr>
          <p:spPr>
            <a:xfrm>
              <a:off x="5163312" y="3055367"/>
              <a:ext cx="26600" cy="8866"/>
            </a:xfrm>
            <a:custGeom>
              <a:avLst/>
              <a:gdLst>
                <a:gd name="connsiteX0" fmla="*/ 576 w 26600"/>
                <a:gd name="connsiteY0" fmla="*/ 39 h 8866"/>
                <a:gd name="connsiteX1" fmla="*/ 27177 w 26600"/>
                <a:gd name="connsiteY1" fmla="*/ 39 h 8866"/>
                <a:gd name="connsiteX2" fmla="*/ 27177 w 26600"/>
                <a:gd name="connsiteY2" fmla="*/ 8906 h 8866"/>
                <a:gd name="connsiteX3" fmla="*/ 5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6" y="39"/>
                  </a:moveTo>
                  <a:lnTo>
                    <a:pt x="27177" y="39"/>
                  </a:lnTo>
                  <a:lnTo>
                    <a:pt x="27177" y="8906"/>
                  </a:lnTo>
                  <a:lnTo>
                    <a:pt x="5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1" name="Freeform: Shape 1170">
              <a:extLst>
                <a:ext uri="{FF2B5EF4-FFF2-40B4-BE49-F238E27FC236}">
                  <a16:creationId xmlns:a16="http://schemas.microsoft.com/office/drawing/2014/main" id="{B716147D-E5EC-4B67-80D7-C9EF57633691}"/>
                </a:ext>
              </a:extLst>
            </p:cNvPr>
            <p:cNvSpPr/>
            <p:nvPr/>
          </p:nvSpPr>
          <p:spPr>
            <a:xfrm>
              <a:off x="5172179" y="3055367"/>
              <a:ext cx="26600" cy="133003"/>
            </a:xfrm>
            <a:custGeom>
              <a:avLst/>
              <a:gdLst>
                <a:gd name="connsiteX0" fmla="*/ 577 w 26600"/>
                <a:gd name="connsiteY0" fmla="*/ 39 h 133003"/>
                <a:gd name="connsiteX1" fmla="*/ 27178 w 26600"/>
                <a:gd name="connsiteY1" fmla="*/ 39 h 133003"/>
                <a:gd name="connsiteX2" fmla="*/ 27178 w 26600"/>
                <a:gd name="connsiteY2" fmla="*/ 133043 h 133003"/>
                <a:gd name="connsiteX3" fmla="*/ 5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7" y="39"/>
                  </a:moveTo>
                  <a:lnTo>
                    <a:pt x="27178" y="39"/>
                  </a:lnTo>
                  <a:lnTo>
                    <a:pt x="27178" y="133043"/>
                  </a:lnTo>
                  <a:lnTo>
                    <a:pt x="5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2" name="Freeform: Shape 1171">
              <a:extLst>
                <a:ext uri="{FF2B5EF4-FFF2-40B4-BE49-F238E27FC236}">
                  <a16:creationId xmlns:a16="http://schemas.microsoft.com/office/drawing/2014/main" id="{6F38A3C7-0128-4190-9799-36B905E486E7}"/>
                </a:ext>
              </a:extLst>
            </p:cNvPr>
            <p:cNvSpPr/>
            <p:nvPr/>
          </p:nvSpPr>
          <p:spPr>
            <a:xfrm>
              <a:off x="5172179" y="3055367"/>
              <a:ext cx="26600" cy="8866"/>
            </a:xfrm>
            <a:custGeom>
              <a:avLst/>
              <a:gdLst>
                <a:gd name="connsiteX0" fmla="*/ 577 w 26600"/>
                <a:gd name="connsiteY0" fmla="*/ 39 h 8866"/>
                <a:gd name="connsiteX1" fmla="*/ 27178 w 26600"/>
                <a:gd name="connsiteY1" fmla="*/ 39 h 8866"/>
                <a:gd name="connsiteX2" fmla="*/ 27178 w 26600"/>
                <a:gd name="connsiteY2" fmla="*/ 8906 h 8866"/>
                <a:gd name="connsiteX3" fmla="*/ 5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7" y="39"/>
                  </a:moveTo>
                  <a:lnTo>
                    <a:pt x="27178" y="39"/>
                  </a:lnTo>
                  <a:lnTo>
                    <a:pt x="27178" y="8906"/>
                  </a:lnTo>
                  <a:lnTo>
                    <a:pt x="5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3" name="Freeform: Shape 1172">
              <a:extLst>
                <a:ext uri="{FF2B5EF4-FFF2-40B4-BE49-F238E27FC236}">
                  <a16:creationId xmlns:a16="http://schemas.microsoft.com/office/drawing/2014/main" id="{E068DBC5-D7E4-4638-9942-8D90140E77AE}"/>
                </a:ext>
              </a:extLst>
            </p:cNvPr>
            <p:cNvSpPr/>
            <p:nvPr/>
          </p:nvSpPr>
          <p:spPr>
            <a:xfrm>
              <a:off x="5181046" y="3055367"/>
              <a:ext cx="26600" cy="133003"/>
            </a:xfrm>
            <a:custGeom>
              <a:avLst/>
              <a:gdLst>
                <a:gd name="connsiteX0" fmla="*/ 578 w 26600"/>
                <a:gd name="connsiteY0" fmla="*/ 39 h 133003"/>
                <a:gd name="connsiteX1" fmla="*/ 27179 w 26600"/>
                <a:gd name="connsiteY1" fmla="*/ 39 h 133003"/>
                <a:gd name="connsiteX2" fmla="*/ 27179 w 26600"/>
                <a:gd name="connsiteY2" fmla="*/ 133043 h 133003"/>
                <a:gd name="connsiteX3" fmla="*/ 5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8" y="39"/>
                  </a:moveTo>
                  <a:lnTo>
                    <a:pt x="27179" y="39"/>
                  </a:lnTo>
                  <a:lnTo>
                    <a:pt x="27179" y="133043"/>
                  </a:lnTo>
                  <a:lnTo>
                    <a:pt x="5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4" name="Freeform: Shape 1173">
              <a:extLst>
                <a:ext uri="{FF2B5EF4-FFF2-40B4-BE49-F238E27FC236}">
                  <a16:creationId xmlns:a16="http://schemas.microsoft.com/office/drawing/2014/main" id="{5A38B700-7FD4-4365-81B0-1D12C5EEB249}"/>
                </a:ext>
              </a:extLst>
            </p:cNvPr>
            <p:cNvSpPr/>
            <p:nvPr/>
          </p:nvSpPr>
          <p:spPr>
            <a:xfrm>
              <a:off x="5181046" y="3055367"/>
              <a:ext cx="26600" cy="8866"/>
            </a:xfrm>
            <a:custGeom>
              <a:avLst/>
              <a:gdLst>
                <a:gd name="connsiteX0" fmla="*/ 578 w 26600"/>
                <a:gd name="connsiteY0" fmla="*/ 39 h 8866"/>
                <a:gd name="connsiteX1" fmla="*/ 27179 w 26600"/>
                <a:gd name="connsiteY1" fmla="*/ 39 h 8866"/>
                <a:gd name="connsiteX2" fmla="*/ 27179 w 26600"/>
                <a:gd name="connsiteY2" fmla="*/ 8906 h 8866"/>
                <a:gd name="connsiteX3" fmla="*/ 5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8" y="39"/>
                  </a:moveTo>
                  <a:lnTo>
                    <a:pt x="27179" y="39"/>
                  </a:lnTo>
                  <a:lnTo>
                    <a:pt x="27179" y="8906"/>
                  </a:lnTo>
                  <a:lnTo>
                    <a:pt x="5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FDC0BFC3-B260-446A-907C-F4E3FE534D73}"/>
                </a:ext>
              </a:extLst>
            </p:cNvPr>
            <p:cNvSpPr/>
            <p:nvPr/>
          </p:nvSpPr>
          <p:spPr>
            <a:xfrm>
              <a:off x="5189913" y="3055367"/>
              <a:ext cx="26600" cy="133003"/>
            </a:xfrm>
            <a:custGeom>
              <a:avLst/>
              <a:gdLst>
                <a:gd name="connsiteX0" fmla="*/ 579 w 26600"/>
                <a:gd name="connsiteY0" fmla="*/ 39 h 133003"/>
                <a:gd name="connsiteX1" fmla="*/ 27180 w 26600"/>
                <a:gd name="connsiteY1" fmla="*/ 39 h 133003"/>
                <a:gd name="connsiteX2" fmla="*/ 27180 w 26600"/>
                <a:gd name="connsiteY2" fmla="*/ 133043 h 133003"/>
                <a:gd name="connsiteX3" fmla="*/ 5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79" y="39"/>
                  </a:moveTo>
                  <a:lnTo>
                    <a:pt x="27180" y="39"/>
                  </a:lnTo>
                  <a:lnTo>
                    <a:pt x="27180" y="133043"/>
                  </a:lnTo>
                  <a:lnTo>
                    <a:pt x="5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6" name="Freeform: Shape 1175">
              <a:extLst>
                <a:ext uri="{FF2B5EF4-FFF2-40B4-BE49-F238E27FC236}">
                  <a16:creationId xmlns:a16="http://schemas.microsoft.com/office/drawing/2014/main" id="{7D595C05-202C-4AB6-9231-45090F761348}"/>
                </a:ext>
              </a:extLst>
            </p:cNvPr>
            <p:cNvSpPr/>
            <p:nvPr/>
          </p:nvSpPr>
          <p:spPr>
            <a:xfrm>
              <a:off x="5189913" y="3055367"/>
              <a:ext cx="26600" cy="8866"/>
            </a:xfrm>
            <a:custGeom>
              <a:avLst/>
              <a:gdLst>
                <a:gd name="connsiteX0" fmla="*/ 579 w 26600"/>
                <a:gd name="connsiteY0" fmla="*/ 39 h 8866"/>
                <a:gd name="connsiteX1" fmla="*/ 27180 w 26600"/>
                <a:gd name="connsiteY1" fmla="*/ 39 h 8866"/>
                <a:gd name="connsiteX2" fmla="*/ 27180 w 26600"/>
                <a:gd name="connsiteY2" fmla="*/ 8906 h 8866"/>
                <a:gd name="connsiteX3" fmla="*/ 5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79" y="39"/>
                  </a:moveTo>
                  <a:lnTo>
                    <a:pt x="27180" y="39"/>
                  </a:lnTo>
                  <a:lnTo>
                    <a:pt x="27180" y="8906"/>
                  </a:lnTo>
                  <a:lnTo>
                    <a:pt x="5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7" name="Freeform: Shape 1176">
              <a:extLst>
                <a:ext uri="{FF2B5EF4-FFF2-40B4-BE49-F238E27FC236}">
                  <a16:creationId xmlns:a16="http://schemas.microsoft.com/office/drawing/2014/main" id="{245F6055-23BC-4B4E-B2F8-3985DBC6D700}"/>
                </a:ext>
              </a:extLst>
            </p:cNvPr>
            <p:cNvSpPr/>
            <p:nvPr/>
          </p:nvSpPr>
          <p:spPr>
            <a:xfrm>
              <a:off x="5198780" y="3055367"/>
              <a:ext cx="26600" cy="133003"/>
            </a:xfrm>
            <a:custGeom>
              <a:avLst/>
              <a:gdLst>
                <a:gd name="connsiteX0" fmla="*/ 580 w 26600"/>
                <a:gd name="connsiteY0" fmla="*/ 39 h 133003"/>
                <a:gd name="connsiteX1" fmla="*/ 27181 w 26600"/>
                <a:gd name="connsiteY1" fmla="*/ 39 h 133003"/>
                <a:gd name="connsiteX2" fmla="*/ 27181 w 26600"/>
                <a:gd name="connsiteY2" fmla="*/ 133043 h 133003"/>
                <a:gd name="connsiteX3" fmla="*/ 5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0" y="39"/>
                  </a:moveTo>
                  <a:lnTo>
                    <a:pt x="27181" y="39"/>
                  </a:lnTo>
                  <a:lnTo>
                    <a:pt x="27181" y="133043"/>
                  </a:lnTo>
                  <a:lnTo>
                    <a:pt x="5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8" name="Freeform: Shape 1177">
              <a:extLst>
                <a:ext uri="{FF2B5EF4-FFF2-40B4-BE49-F238E27FC236}">
                  <a16:creationId xmlns:a16="http://schemas.microsoft.com/office/drawing/2014/main" id="{8AC5D14B-1B0A-4751-930F-EE17B2F23894}"/>
                </a:ext>
              </a:extLst>
            </p:cNvPr>
            <p:cNvSpPr/>
            <p:nvPr/>
          </p:nvSpPr>
          <p:spPr>
            <a:xfrm>
              <a:off x="5198780" y="3055367"/>
              <a:ext cx="26600" cy="8866"/>
            </a:xfrm>
            <a:custGeom>
              <a:avLst/>
              <a:gdLst>
                <a:gd name="connsiteX0" fmla="*/ 580 w 26600"/>
                <a:gd name="connsiteY0" fmla="*/ 39 h 8866"/>
                <a:gd name="connsiteX1" fmla="*/ 27181 w 26600"/>
                <a:gd name="connsiteY1" fmla="*/ 39 h 8866"/>
                <a:gd name="connsiteX2" fmla="*/ 27181 w 26600"/>
                <a:gd name="connsiteY2" fmla="*/ 8906 h 8866"/>
                <a:gd name="connsiteX3" fmla="*/ 5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0" y="39"/>
                  </a:moveTo>
                  <a:lnTo>
                    <a:pt x="27181" y="39"/>
                  </a:lnTo>
                  <a:lnTo>
                    <a:pt x="27181" y="8906"/>
                  </a:lnTo>
                  <a:lnTo>
                    <a:pt x="5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9" name="Freeform: Shape 1178">
              <a:extLst>
                <a:ext uri="{FF2B5EF4-FFF2-40B4-BE49-F238E27FC236}">
                  <a16:creationId xmlns:a16="http://schemas.microsoft.com/office/drawing/2014/main" id="{4F33DEA1-B442-44CD-ADE0-0996542D41C0}"/>
                </a:ext>
              </a:extLst>
            </p:cNvPr>
            <p:cNvSpPr/>
            <p:nvPr/>
          </p:nvSpPr>
          <p:spPr>
            <a:xfrm>
              <a:off x="5207647" y="3055367"/>
              <a:ext cx="26600" cy="133003"/>
            </a:xfrm>
            <a:custGeom>
              <a:avLst/>
              <a:gdLst>
                <a:gd name="connsiteX0" fmla="*/ 581 w 26600"/>
                <a:gd name="connsiteY0" fmla="*/ 39 h 133003"/>
                <a:gd name="connsiteX1" fmla="*/ 27182 w 26600"/>
                <a:gd name="connsiteY1" fmla="*/ 39 h 133003"/>
                <a:gd name="connsiteX2" fmla="*/ 27182 w 26600"/>
                <a:gd name="connsiteY2" fmla="*/ 133043 h 133003"/>
                <a:gd name="connsiteX3" fmla="*/ 5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1" y="39"/>
                  </a:moveTo>
                  <a:lnTo>
                    <a:pt x="27182" y="39"/>
                  </a:lnTo>
                  <a:lnTo>
                    <a:pt x="27182" y="133043"/>
                  </a:lnTo>
                  <a:lnTo>
                    <a:pt x="5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0" name="Freeform: Shape 1179">
              <a:extLst>
                <a:ext uri="{FF2B5EF4-FFF2-40B4-BE49-F238E27FC236}">
                  <a16:creationId xmlns:a16="http://schemas.microsoft.com/office/drawing/2014/main" id="{E4F30E31-D422-4395-BFE5-E46153D2E18A}"/>
                </a:ext>
              </a:extLst>
            </p:cNvPr>
            <p:cNvSpPr/>
            <p:nvPr/>
          </p:nvSpPr>
          <p:spPr>
            <a:xfrm>
              <a:off x="5207647" y="3055367"/>
              <a:ext cx="26600" cy="8866"/>
            </a:xfrm>
            <a:custGeom>
              <a:avLst/>
              <a:gdLst>
                <a:gd name="connsiteX0" fmla="*/ 581 w 26600"/>
                <a:gd name="connsiteY0" fmla="*/ 39 h 8866"/>
                <a:gd name="connsiteX1" fmla="*/ 27182 w 26600"/>
                <a:gd name="connsiteY1" fmla="*/ 39 h 8866"/>
                <a:gd name="connsiteX2" fmla="*/ 27182 w 26600"/>
                <a:gd name="connsiteY2" fmla="*/ 8906 h 8866"/>
                <a:gd name="connsiteX3" fmla="*/ 5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1" y="39"/>
                  </a:moveTo>
                  <a:lnTo>
                    <a:pt x="27182" y="39"/>
                  </a:lnTo>
                  <a:lnTo>
                    <a:pt x="27182" y="8906"/>
                  </a:lnTo>
                  <a:lnTo>
                    <a:pt x="5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1" name="Freeform: Shape 1180">
              <a:extLst>
                <a:ext uri="{FF2B5EF4-FFF2-40B4-BE49-F238E27FC236}">
                  <a16:creationId xmlns:a16="http://schemas.microsoft.com/office/drawing/2014/main" id="{B6D380A0-3B20-4BBB-8408-BE8A00B31357}"/>
                </a:ext>
              </a:extLst>
            </p:cNvPr>
            <p:cNvSpPr/>
            <p:nvPr/>
          </p:nvSpPr>
          <p:spPr>
            <a:xfrm>
              <a:off x="5216514" y="3055367"/>
              <a:ext cx="26600" cy="133003"/>
            </a:xfrm>
            <a:custGeom>
              <a:avLst/>
              <a:gdLst>
                <a:gd name="connsiteX0" fmla="*/ 582 w 26600"/>
                <a:gd name="connsiteY0" fmla="*/ 39 h 133003"/>
                <a:gd name="connsiteX1" fmla="*/ 27183 w 26600"/>
                <a:gd name="connsiteY1" fmla="*/ 39 h 133003"/>
                <a:gd name="connsiteX2" fmla="*/ 27183 w 26600"/>
                <a:gd name="connsiteY2" fmla="*/ 133043 h 133003"/>
                <a:gd name="connsiteX3" fmla="*/ 5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2" y="39"/>
                  </a:moveTo>
                  <a:lnTo>
                    <a:pt x="27183" y="39"/>
                  </a:lnTo>
                  <a:lnTo>
                    <a:pt x="27183" y="133043"/>
                  </a:lnTo>
                  <a:lnTo>
                    <a:pt x="5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2" name="Freeform: Shape 1181">
              <a:extLst>
                <a:ext uri="{FF2B5EF4-FFF2-40B4-BE49-F238E27FC236}">
                  <a16:creationId xmlns:a16="http://schemas.microsoft.com/office/drawing/2014/main" id="{9D82BCD4-998D-449B-B481-BA9B714BB787}"/>
                </a:ext>
              </a:extLst>
            </p:cNvPr>
            <p:cNvSpPr/>
            <p:nvPr/>
          </p:nvSpPr>
          <p:spPr>
            <a:xfrm>
              <a:off x="5216514" y="3055367"/>
              <a:ext cx="26600" cy="8866"/>
            </a:xfrm>
            <a:custGeom>
              <a:avLst/>
              <a:gdLst>
                <a:gd name="connsiteX0" fmla="*/ 582 w 26600"/>
                <a:gd name="connsiteY0" fmla="*/ 39 h 8866"/>
                <a:gd name="connsiteX1" fmla="*/ 27183 w 26600"/>
                <a:gd name="connsiteY1" fmla="*/ 39 h 8866"/>
                <a:gd name="connsiteX2" fmla="*/ 27183 w 26600"/>
                <a:gd name="connsiteY2" fmla="*/ 8906 h 8866"/>
                <a:gd name="connsiteX3" fmla="*/ 5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2" y="39"/>
                  </a:moveTo>
                  <a:lnTo>
                    <a:pt x="27183" y="39"/>
                  </a:lnTo>
                  <a:lnTo>
                    <a:pt x="27183" y="8906"/>
                  </a:lnTo>
                  <a:lnTo>
                    <a:pt x="5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3" name="Freeform: Shape 1182">
              <a:extLst>
                <a:ext uri="{FF2B5EF4-FFF2-40B4-BE49-F238E27FC236}">
                  <a16:creationId xmlns:a16="http://schemas.microsoft.com/office/drawing/2014/main" id="{F71C209D-007A-42D9-8EB6-CA8A2B74381E}"/>
                </a:ext>
              </a:extLst>
            </p:cNvPr>
            <p:cNvSpPr/>
            <p:nvPr/>
          </p:nvSpPr>
          <p:spPr>
            <a:xfrm>
              <a:off x="5225380" y="3055367"/>
              <a:ext cx="26600" cy="133003"/>
            </a:xfrm>
            <a:custGeom>
              <a:avLst/>
              <a:gdLst>
                <a:gd name="connsiteX0" fmla="*/ 583 w 26600"/>
                <a:gd name="connsiteY0" fmla="*/ 39 h 133003"/>
                <a:gd name="connsiteX1" fmla="*/ 27184 w 26600"/>
                <a:gd name="connsiteY1" fmla="*/ 39 h 133003"/>
                <a:gd name="connsiteX2" fmla="*/ 27184 w 26600"/>
                <a:gd name="connsiteY2" fmla="*/ 133043 h 133003"/>
                <a:gd name="connsiteX3" fmla="*/ 5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3" y="39"/>
                  </a:moveTo>
                  <a:lnTo>
                    <a:pt x="27184" y="39"/>
                  </a:lnTo>
                  <a:lnTo>
                    <a:pt x="27184" y="133043"/>
                  </a:lnTo>
                  <a:lnTo>
                    <a:pt x="5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4" name="Freeform: Shape 1183">
              <a:extLst>
                <a:ext uri="{FF2B5EF4-FFF2-40B4-BE49-F238E27FC236}">
                  <a16:creationId xmlns:a16="http://schemas.microsoft.com/office/drawing/2014/main" id="{209E62C6-1B02-4B64-8485-7E6B94DB6546}"/>
                </a:ext>
              </a:extLst>
            </p:cNvPr>
            <p:cNvSpPr/>
            <p:nvPr/>
          </p:nvSpPr>
          <p:spPr>
            <a:xfrm>
              <a:off x="5225380" y="3055367"/>
              <a:ext cx="26600" cy="8866"/>
            </a:xfrm>
            <a:custGeom>
              <a:avLst/>
              <a:gdLst>
                <a:gd name="connsiteX0" fmla="*/ 583 w 26600"/>
                <a:gd name="connsiteY0" fmla="*/ 39 h 8866"/>
                <a:gd name="connsiteX1" fmla="*/ 27184 w 26600"/>
                <a:gd name="connsiteY1" fmla="*/ 39 h 8866"/>
                <a:gd name="connsiteX2" fmla="*/ 27184 w 26600"/>
                <a:gd name="connsiteY2" fmla="*/ 8906 h 8866"/>
                <a:gd name="connsiteX3" fmla="*/ 5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3" y="39"/>
                  </a:moveTo>
                  <a:lnTo>
                    <a:pt x="27184" y="39"/>
                  </a:lnTo>
                  <a:lnTo>
                    <a:pt x="27184" y="8906"/>
                  </a:lnTo>
                  <a:lnTo>
                    <a:pt x="5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5" name="Freeform: Shape 1184">
              <a:extLst>
                <a:ext uri="{FF2B5EF4-FFF2-40B4-BE49-F238E27FC236}">
                  <a16:creationId xmlns:a16="http://schemas.microsoft.com/office/drawing/2014/main" id="{ECCD0449-D366-4F06-9818-E7BEFFA480AA}"/>
                </a:ext>
              </a:extLst>
            </p:cNvPr>
            <p:cNvSpPr/>
            <p:nvPr/>
          </p:nvSpPr>
          <p:spPr>
            <a:xfrm>
              <a:off x="5234247" y="3055367"/>
              <a:ext cx="26600" cy="133003"/>
            </a:xfrm>
            <a:custGeom>
              <a:avLst/>
              <a:gdLst>
                <a:gd name="connsiteX0" fmla="*/ 584 w 26600"/>
                <a:gd name="connsiteY0" fmla="*/ 39 h 133003"/>
                <a:gd name="connsiteX1" fmla="*/ 27185 w 26600"/>
                <a:gd name="connsiteY1" fmla="*/ 39 h 133003"/>
                <a:gd name="connsiteX2" fmla="*/ 27185 w 26600"/>
                <a:gd name="connsiteY2" fmla="*/ 133043 h 133003"/>
                <a:gd name="connsiteX3" fmla="*/ 5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4" y="39"/>
                  </a:moveTo>
                  <a:lnTo>
                    <a:pt x="27185" y="39"/>
                  </a:lnTo>
                  <a:lnTo>
                    <a:pt x="27185" y="133043"/>
                  </a:lnTo>
                  <a:lnTo>
                    <a:pt x="5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6" name="Freeform: Shape 1185">
              <a:extLst>
                <a:ext uri="{FF2B5EF4-FFF2-40B4-BE49-F238E27FC236}">
                  <a16:creationId xmlns:a16="http://schemas.microsoft.com/office/drawing/2014/main" id="{D9C223C5-8BD0-4417-896B-FA1FA33FE73C}"/>
                </a:ext>
              </a:extLst>
            </p:cNvPr>
            <p:cNvSpPr/>
            <p:nvPr/>
          </p:nvSpPr>
          <p:spPr>
            <a:xfrm>
              <a:off x="5234247" y="3055367"/>
              <a:ext cx="26600" cy="8866"/>
            </a:xfrm>
            <a:custGeom>
              <a:avLst/>
              <a:gdLst>
                <a:gd name="connsiteX0" fmla="*/ 584 w 26600"/>
                <a:gd name="connsiteY0" fmla="*/ 39 h 8866"/>
                <a:gd name="connsiteX1" fmla="*/ 27185 w 26600"/>
                <a:gd name="connsiteY1" fmla="*/ 39 h 8866"/>
                <a:gd name="connsiteX2" fmla="*/ 27185 w 26600"/>
                <a:gd name="connsiteY2" fmla="*/ 8906 h 8866"/>
                <a:gd name="connsiteX3" fmla="*/ 5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4" y="39"/>
                  </a:moveTo>
                  <a:lnTo>
                    <a:pt x="27185" y="39"/>
                  </a:lnTo>
                  <a:lnTo>
                    <a:pt x="27185" y="8906"/>
                  </a:lnTo>
                  <a:lnTo>
                    <a:pt x="5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7" name="Freeform: Shape 1186">
              <a:extLst>
                <a:ext uri="{FF2B5EF4-FFF2-40B4-BE49-F238E27FC236}">
                  <a16:creationId xmlns:a16="http://schemas.microsoft.com/office/drawing/2014/main" id="{4BB94F02-AE53-42FD-BE3C-081A69A1DBE8}"/>
                </a:ext>
              </a:extLst>
            </p:cNvPr>
            <p:cNvSpPr/>
            <p:nvPr/>
          </p:nvSpPr>
          <p:spPr>
            <a:xfrm>
              <a:off x="5243114" y="3055367"/>
              <a:ext cx="26600" cy="133003"/>
            </a:xfrm>
            <a:custGeom>
              <a:avLst/>
              <a:gdLst>
                <a:gd name="connsiteX0" fmla="*/ 585 w 26600"/>
                <a:gd name="connsiteY0" fmla="*/ 39 h 133003"/>
                <a:gd name="connsiteX1" fmla="*/ 27186 w 26600"/>
                <a:gd name="connsiteY1" fmla="*/ 39 h 133003"/>
                <a:gd name="connsiteX2" fmla="*/ 27186 w 26600"/>
                <a:gd name="connsiteY2" fmla="*/ 133043 h 133003"/>
                <a:gd name="connsiteX3" fmla="*/ 5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5" y="39"/>
                  </a:moveTo>
                  <a:lnTo>
                    <a:pt x="27186" y="39"/>
                  </a:lnTo>
                  <a:lnTo>
                    <a:pt x="27186" y="133043"/>
                  </a:lnTo>
                  <a:lnTo>
                    <a:pt x="5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8" name="Freeform: Shape 1187">
              <a:extLst>
                <a:ext uri="{FF2B5EF4-FFF2-40B4-BE49-F238E27FC236}">
                  <a16:creationId xmlns:a16="http://schemas.microsoft.com/office/drawing/2014/main" id="{DC0F747E-CC64-4F78-8EEA-ED052BCDBA9D}"/>
                </a:ext>
              </a:extLst>
            </p:cNvPr>
            <p:cNvSpPr/>
            <p:nvPr/>
          </p:nvSpPr>
          <p:spPr>
            <a:xfrm>
              <a:off x="5243114" y="3055367"/>
              <a:ext cx="26600" cy="8866"/>
            </a:xfrm>
            <a:custGeom>
              <a:avLst/>
              <a:gdLst>
                <a:gd name="connsiteX0" fmla="*/ 585 w 26600"/>
                <a:gd name="connsiteY0" fmla="*/ 39 h 8866"/>
                <a:gd name="connsiteX1" fmla="*/ 27186 w 26600"/>
                <a:gd name="connsiteY1" fmla="*/ 39 h 8866"/>
                <a:gd name="connsiteX2" fmla="*/ 27186 w 26600"/>
                <a:gd name="connsiteY2" fmla="*/ 8906 h 8866"/>
                <a:gd name="connsiteX3" fmla="*/ 5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5" y="39"/>
                  </a:moveTo>
                  <a:lnTo>
                    <a:pt x="27186" y="39"/>
                  </a:lnTo>
                  <a:lnTo>
                    <a:pt x="27186" y="8906"/>
                  </a:lnTo>
                  <a:lnTo>
                    <a:pt x="5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9" name="Freeform: Shape 1188">
              <a:extLst>
                <a:ext uri="{FF2B5EF4-FFF2-40B4-BE49-F238E27FC236}">
                  <a16:creationId xmlns:a16="http://schemas.microsoft.com/office/drawing/2014/main" id="{66065A6D-8F9E-4B7A-BD4E-F59ED0788827}"/>
                </a:ext>
              </a:extLst>
            </p:cNvPr>
            <p:cNvSpPr/>
            <p:nvPr/>
          </p:nvSpPr>
          <p:spPr>
            <a:xfrm>
              <a:off x="5251981" y="3055367"/>
              <a:ext cx="26600" cy="133003"/>
            </a:xfrm>
            <a:custGeom>
              <a:avLst/>
              <a:gdLst>
                <a:gd name="connsiteX0" fmla="*/ 586 w 26600"/>
                <a:gd name="connsiteY0" fmla="*/ 39 h 133003"/>
                <a:gd name="connsiteX1" fmla="*/ 27187 w 26600"/>
                <a:gd name="connsiteY1" fmla="*/ 39 h 133003"/>
                <a:gd name="connsiteX2" fmla="*/ 27187 w 26600"/>
                <a:gd name="connsiteY2" fmla="*/ 133043 h 133003"/>
                <a:gd name="connsiteX3" fmla="*/ 5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6" y="39"/>
                  </a:moveTo>
                  <a:lnTo>
                    <a:pt x="27187" y="39"/>
                  </a:lnTo>
                  <a:lnTo>
                    <a:pt x="27187" y="133043"/>
                  </a:lnTo>
                  <a:lnTo>
                    <a:pt x="5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0" name="Freeform: Shape 1189">
              <a:extLst>
                <a:ext uri="{FF2B5EF4-FFF2-40B4-BE49-F238E27FC236}">
                  <a16:creationId xmlns:a16="http://schemas.microsoft.com/office/drawing/2014/main" id="{31B90311-68D0-4203-88C6-7D60352B4250}"/>
                </a:ext>
              </a:extLst>
            </p:cNvPr>
            <p:cNvSpPr/>
            <p:nvPr/>
          </p:nvSpPr>
          <p:spPr>
            <a:xfrm>
              <a:off x="5251981" y="3055367"/>
              <a:ext cx="26600" cy="8866"/>
            </a:xfrm>
            <a:custGeom>
              <a:avLst/>
              <a:gdLst>
                <a:gd name="connsiteX0" fmla="*/ 586 w 26600"/>
                <a:gd name="connsiteY0" fmla="*/ 39 h 8866"/>
                <a:gd name="connsiteX1" fmla="*/ 27187 w 26600"/>
                <a:gd name="connsiteY1" fmla="*/ 39 h 8866"/>
                <a:gd name="connsiteX2" fmla="*/ 27187 w 26600"/>
                <a:gd name="connsiteY2" fmla="*/ 8906 h 8866"/>
                <a:gd name="connsiteX3" fmla="*/ 5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6" y="39"/>
                  </a:moveTo>
                  <a:lnTo>
                    <a:pt x="27187" y="39"/>
                  </a:lnTo>
                  <a:lnTo>
                    <a:pt x="27187" y="8906"/>
                  </a:lnTo>
                  <a:lnTo>
                    <a:pt x="5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1" name="Freeform: Shape 1190">
              <a:extLst>
                <a:ext uri="{FF2B5EF4-FFF2-40B4-BE49-F238E27FC236}">
                  <a16:creationId xmlns:a16="http://schemas.microsoft.com/office/drawing/2014/main" id="{560427C4-01BB-444C-B1D5-F642925287DE}"/>
                </a:ext>
              </a:extLst>
            </p:cNvPr>
            <p:cNvSpPr/>
            <p:nvPr/>
          </p:nvSpPr>
          <p:spPr>
            <a:xfrm>
              <a:off x="5260848" y="3055367"/>
              <a:ext cx="26600" cy="133003"/>
            </a:xfrm>
            <a:custGeom>
              <a:avLst/>
              <a:gdLst>
                <a:gd name="connsiteX0" fmla="*/ 587 w 26600"/>
                <a:gd name="connsiteY0" fmla="*/ 39 h 133003"/>
                <a:gd name="connsiteX1" fmla="*/ 27188 w 26600"/>
                <a:gd name="connsiteY1" fmla="*/ 39 h 133003"/>
                <a:gd name="connsiteX2" fmla="*/ 27188 w 26600"/>
                <a:gd name="connsiteY2" fmla="*/ 133043 h 133003"/>
                <a:gd name="connsiteX3" fmla="*/ 5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7" y="39"/>
                  </a:moveTo>
                  <a:lnTo>
                    <a:pt x="27188" y="39"/>
                  </a:lnTo>
                  <a:lnTo>
                    <a:pt x="27188" y="133043"/>
                  </a:lnTo>
                  <a:lnTo>
                    <a:pt x="5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2" name="Freeform: Shape 1191">
              <a:extLst>
                <a:ext uri="{FF2B5EF4-FFF2-40B4-BE49-F238E27FC236}">
                  <a16:creationId xmlns:a16="http://schemas.microsoft.com/office/drawing/2014/main" id="{1CEE2EF6-518A-4B23-B0B2-E83F519838EC}"/>
                </a:ext>
              </a:extLst>
            </p:cNvPr>
            <p:cNvSpPr/>
            <p:nvPr/>
          </p:nvSpPr>
          <p:spPr>
            <a:xfrm>
              <a:off x="5260848" y="3055367"/>
              <a:ext cx="26600" cy="8866"/>
            </a:xfrm>
            <a:custGeom>
              <a:avLst/>
              <a:gdLst>
                <a:gd name="connsiteX0" fmla="*/ 587 w 26600"/>
                <a:gd name="connsiteY0" fmla="*/ 39 h 8866"/>
                <a:gd name="connsiteX1" fmla="*/ 27188 w 26600"/>
                <a:gd name="connsiteY1" fmla="*/ 39 h 8866"/>
                <a:gd name="connsiteX2" fmla="*/ 27188 w 26600"/>
                <a:gd name="connsiteY2" fmla="*/ 8906 h 8866"/>
                <a:gd name="connsiteX3" fmla="*/ 5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7" y="39"/>
                  </a:moveTo>
                  <a:lnTo>
                    <a:pt x="27188" y="39"/>
                  </a:lnTo>
                  <a:lnTo>
                    <a:pt x="27188" y="8906"/>
                  </a:lnTo>
                  <a:lnTo>
                    <a:pt x="5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3" name="Freeform: Shape 1192">
              <a:extLst>
                <a:ext uri="{FF2B5EF4-FFF2-40B4-BE49-F238E27FC236}">
                  <a16:creationId xmlns:a16="http://schemas.microsoft.com/office/drawing/2014/main" id="{F694F5D6-2EB1-4B97-B92C-976B3B43EE40}"/>
                </a:ext>
              </a:extLst>
            </p:cNvPr>
            <p:cNvSpPr/>
            <p:nvPr/>
          </p:nvSpPr>
          <p:spPr>
            <a:xfrm>
              <a:off x="5269715" y="3055367"/>
              <a:ext cx="26600" cy="133003"/>
            </a:xfrm>
            <a:custGeom>
              <a:avLst/>
              <a:gdLst>
                <a:gd name="connsiteX0" fmla="*/ 588 w 26600"/>
                <a:gd name="connsiteY0" fmla="*/ 39 h 133003"/>
                <a:gd name="connsiteX1" fmla="*/ 27189 w 26600"/>
                <a:gd name="connsiteY1" fmla="*/ 39 h 133003"/>
                <a:gd name="connsiteX2" fmla="*/ 27189 w 26600"/>
                <a:gd name="connsiteY2" fmla="*/ 133043 h 133003"/>
                <a:gd name="connsiteX3" fmla="*/ 5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8" y="39"/>
                  </a:moveTo>
                  <a:lnTo>
                    <a:pt x="27189" y="39"/>
                  </a:lnTo>
                  <a:lnTo>
                    <a:pt x="27189" y="133043"/>
                  </a:lnTo>
                  <a:lnTo>
                    <a:pt x="5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4" name="Freeform: Shape 1193">
              <a:extLst>
                <a:ext uri="{FF2B5EF4-FFF2-40B4-BE49-F238E27FC236}">
                  <a16:creationId xmlns:a16="http://schemas.microsoft.com/office/drawing/2014/main" id="{44089295-7CA7-45F9-A6B1-8D58FFE64BA8}"/>
                </a:ext>
              </a:extLst>
            </p:cNvPr>
            <p:cNvSpPr/>
            <p:nvPr/>
          </p:nvSpPr>
          <p:spPr>
            <a:xfrm>
              <a:off x="5269715" y="3055367"/>
              <a:ext cx="26600" cy="8866"/>
            </a:xfrm>
            <a:custGeom>
              <a:avLst/>
              <a:gdLst>
                <a:gd name="connsiteX0" fmla="*/ 588 w 26600"/>
                <a:gd name="connsiteY0" fmla="*/ 39 h 8866"/>
                <a:gd name="connsiteX1" fmla="*/ 27189 w 26600"/>
                <a:gd name="connsiteY1" fmla="*/ 39 h 8866"/>
                <a:gd name="connsiteX2" fmla="*/ 27189 w 26600"/>
                <a:gd name="connsiteY2" fmla="*/ 8906 h 8866"/>
                <a:gd name="connsiteX3" fmla="*/ 5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8" y="39"/>
                  </a:moveTo>
                  <a:lnTo>
                    <a:pt x="27189" y="39"/>
                  </a:lnTo>
                  <a:lnTo>
                    <a:pt x="27189" y="8906"/>
                  </a:lnTo>
                  <a:lnTo>
                    <a:pt x="5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5" name="Freeform: Shape 1194">
              <a:extLst>
                <a:ext uri="{FF2B5EF4-FFF2-40B4-BE49-F238E27FC236}">
                  <a16:creationId xmlns:a16="http://schemas.microsoft.com/office/drawing/2014/main" id="{ECBA7BAC-ABC8-4F35-9BE5-FCD784DF6E11}"/>
                </a:ext>
              </a:extLst>
            </p:cNvPr>
            <p:cNvSpPr/>
            <p:nvPr/>
          </p:nvSpPr>
          <p:spPr>
            <a:xfrm>
              <a:off x="5278582" y="3055367"/>
              <a:ext cx="26600" cy="133003"/>
            </a:xfrm>
            <a:custGeom>
              <a:avLst/>
              <a:gdLst>
                <a:gd name="connsiteX0" fmla="*/ 589 w 26600"/>
                <a:gd name="connsiteY0" fmla="*/ 39 h 133003"/>
                <a:gd name="connsiteX1" fmla="*/ 27190 w 26600"/>
                <a:gd name="connsiteY1" fmla="*/ 39 h 133003"/>
                <a:gd name="connsiteX2" fmla="*/ 27190 w 26600"/>
                <a:gd name="connsiteY2" fmla="*/ 133043 h 133003"/>
                <a:gd name="connsiteX3" fmla="*/ 5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89" y="39"/>
                  </a:moveTo>
                  <a:lnTo>
                    <a:pt x="27190" y="39"/>
                  </a:lnTo>
                  <a:lnTo>
                    <a:pt x="27190" y="133043"/>
                  </a:lnTo>
                  <a:lnTo>
                    <a:pt x="5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6" name="Freeform: Shape 1195">
              <a:extLst>
                <a:ext uri="{FF2B5EF4-FFF2-40B4-BE49-F238E27FC236}">
                  <a16:creationId xmlns:a16="http://schemas.microsoft.com/office/drawing/2014/main" id="{D31C3B80-3C57-4360-8AF3-47CC75BF3C5F}"/>
                </a:ext>
              </a:extLst>
            </p:cNvPr>
            <p:cNvSpPr/>
            <p:nvPr/>
          </p:nvSpPr>
          <p:spPr>
            <a:xfrm>
              <a:off x="5278582" y="3055367"/>
              <a:ext cx="26600" cy="8866"/>
            </a:xfrm>
            <a:custGeom>
              <a:avLst/>
              <a:gdLst>
                <a:gd name="connsiteX0" fmla="*/ 589 w 26600"/>
                <a:gd name="connsiteY0" fmla="*/ 39 h 8866"/>
                <a:gd name="connsiteX1" fmla="*/ 27190 w 26600"/>
                <a:gd name="connsiteY1" fmla="*/ 39 h 8866"/>
                <a:gd name="connsiteX2" fmla="*/ 27190 w 26600"/>
                <a:gd name="connsiteY2" fmla="*/ 8906 h 8866"/>
                <a:gd name="connsiteX3" fmla="*/ 5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89" y="39"/>
                  </a:moveTo>
                  <a:lnTo>
                    <a:pt x="27190" y="39"/>
                  </a:lnTo>
                  <a:lnTo>
                    <a:pt x="27190" y="8906"/>
                  </a:lnTo>
                  <a:lnTo>
                    <a:pt x="5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7" name="Freeform: Shape 1196">
              <a:extLst>
                <a:ext uri="{FF2B5EF4-FFF2-40B4-BE49-F238E27FC236}">
                  <a16:creationId xmlns:a16="http://schemas.microsoft.com/office/drawing/2014/main" id="{425DEB7E-D15D-4ABC-AA29-9FF142E8B401}"/>
                </a:ext>
              </a:extLst>
            </p:cNvPr>
            <p:cNvSpPr/>
            <p:nvPr/>
          </p:nvSpPr>
          <p:spPr>
            <a:xfrm>
              <a:off x="5287449" y="3055367"/>
              <a:ext cx="26600" cy="133003"/>
            </a:xfrm>
            <a:custGeom>
              <a:avLst/>
              <a:gdLst>
                <a:gd name="connsiteX0" fmla="*/ 590 w 26600"/>
                <a:gd name="connsiteY0" fmla="*/ 39 h 133003"/>
                <a:gd name="connsiteX1" fmla="*/ 27191 w 26600"/>
                <a:gd name="connsiteY1" fmla="*/ 39 h 133003"/>
                <a:gd name="connsiteX2" fmla="*/ 27191 w 26600"/>
                <a:gd name="connsiteY2" fmla="*/ 133043 h 133003"/>
                <a:gd name="connsiteX3" fmla="*/ 5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0" y="39"/>
                  </a:moveTo>
                  <a:lnTo>
                    <a:pt x="27191" y="39"/>
                  </a:lnTo>
                  <a:lnTo>
                    <a:pt x="27191" y="133043"/>
                  </a:lnTo>
                  <a:lnTo>
                    <a:pt x="5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8" name="Freeform: Shape 1197">
              <a:extLst>
                <a:ext uri="{FF2B5EF4-FFF2-40B4-BE49-F238E27FC236}">
                  <a16:creationId xmlns:a16="http://schemas.microsoft.com/office/drawing/2014/main" id="{4FB90A70-D2AA-4F9C-97B1-86DB2FF7EEA7}"/>
                </a:ext>
              </a:extLst>
            </p:cNvPr>
            <p:cNvSpPr/>
            <p:nvPr/>
          </p:nvSpPr>
          <p:spPr>
            <a:xfrm>
              <a:off x="5287449" y="3055367"/>
              <a:ext cx="26600" cy="8866"/>
            </a:xfrm>
            <a:custGeom>
              <a:avLst/>
              <a:gdLst>
                <a:gd name="connsiteX0" fmla="*/ 590 w 26600"/>
                <a:gd name="connsiteY0" fmla="*/ 39 h 8866"/>
                <a:gd name="connsiteX1" fmla="*/ 27191 w 26600"/>
                <a:gd name="connsiteY1" fmla="*/ 39 h 8866"/>
                <a:gd name="connsiteX2" fmla="*/ 27191 w 26600"/>
                <a:gd name="connsiteY2" fmla="*/ 8906 h 8866"/>
                <a:gd name="connsiteX3" fmla="*/ 5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0" y="39"/>
                  </a:moveTo>
                  <a:lnTo>
                    <a:pt x="27191" y="39"/>
                  </a:lnTo>
                  <a:lnTo>
                    <a:pt x="27191" y="8906"/>
                  </a:lnTo>
                  <a:lnTo>
                    <a:pt x="5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9" name="Freeform: Shape 1198">
              <a:extLst>
                <a:ext uri="{FF2B5EF4-FFF2-40B4-BE49-F238E27FC236}">
                  <a16:creationId xmlns:a16="http://schemas.microsoft.com/office/drawing/2014/main" id="{DBE42C1D-7A14-4101-9E42-FE252E88635A}"/>
                </a:ext>
              </a:extLst>
            </p:cNvPr>
            <p:cNvSpPr/>
            <p:nvPr/>
          </p:nvSpPr>
          <p:spPr>
            <a:xfrm>
              <a:off x="5296316" y="3055367"/>
              <a:ext cx="26600" cy="133003"/>
            </a:xfrm>
            <a:custGeom>
              <a:avLst/>
              <a:gdLst>
                <a:gd name="connsiteX0" fmla="*/ 591 w 26600"/>
                <a:gd name="connsiteY0" fmla="*/ 39 h 133003"/>
                <a:gd name="connsiteX1" fmla="*/ 27192 w 26600"/>
                <a:gd name="connsiteY1" fmla="*/ 39 h 133003"/>
                <a:gd name="connsiteX2" fmla="*/ 27192 w 26600"/>
                <a:gd name="connsiteY2" fmla="*/ 133043 h 133003"/>
                <a:gd name="connsiteX3" fmla="*/ 5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1" y="39"/>
                  </a:moveTo>
                  <a:lnTo>
                    <a:pt x="27192" y="39"/>
                  </a:lnTo>
                  <a:lnTo>
                    <a:pt x="27192" y="133043"/>
                  </a:lnTo>
                  <a:lnTo>
                    <a:pt x="5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0" name="Freeform: Shape 1199">
              <a:extLst>
                <a:ext uri="{FF2B5EF4-FFF2-40B4-BE49-F238E27FC236}">
                  <a16:creationId xmlns:a16="http://schemas.microsoft.com/office/drawing/2014/main" id="{0436D9CE-CCB6-4E66-819E-4F600BA70031}"/>
                </a:ext>
              </a:extLst>
            </p:cNvPr>
            <p:cNvSpPr/>
            <p:nvPr/>
          </p:nvSpPr>
          <p:spPr>
            <a:xfrm>
              <a:off x="5296316" y="3055367"/>
              <a:ext cx="26600" cy="8866"/>
            </a:xfrm>
            <a:custGeom>
              <a:avLst/>
              <a:gdLst>
                <a:gd name="connsiteX0" fmla="*/ 591 w 26600"/>
                <a:gd name="connsiteY0" fmla="*/ 39 h 8866"/>
                <a:gd name="connsiteX1" fmla="*/ 27192 w 26600"/>
                <a:gd name="connsiteY1" fmla="*/ 39 h 8866"/>
                <a:gd name="connsiteX2" fmla="*/ 27192 w 26600"/>
                <a:gd name="connsiteY2" fmla="*/ 8906 h 8866"/>
                <a:gd name="connsiteX3" fmla="*/ 5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1" y="39"/>
                  </a:moveTo>
                  <a:lnTo>
                    <a:pt x="27192" y="39"/>
                  </a:lnTo>
                  <a:lnTo>
                    <a:pt x="27192" y="8906"/>
                  </a:lnTo>
                  <a:lnTo>
                    <a:pt x="5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1" name="Freeform: Shape 1200">
              <a:extLst>
                <a:ext uri="{FF2B5EF4-FFF2-40B4-BE49-F238E27FC236}">
                  <a16:creationId xmlns:a16="http://schemas.microsoft.com/office/drawing/2014/main" id="{B5E957F4-048C-470C-A490-6537789886B3}"/>
                </a:ext>
              </a:extLst>
            </p:cNvPr>
            <p:cNvSpPr/>
            <p:nvPr/>
          </p:nvSpPr>
          <p:spPr>
            <a:xfrm>
              <a:off x="5305183" y="3055367"/>
              <a:ext cx="26600" cy="133003"/>
            </a:xfrm>
            <a:custGeom>
              <a:avLst/>
              <a:gdLst>
                <a:gd name="connsiteX0" fmla="*/ 592 w 26600"/>
                <a:gd name="connsiteY0" fmla="*/ 39 h 133003"/>
                <a:gd name="connsiteX1" fmla="*/ 27193 w 26600"/>
                <a:gd name="connsiteY1" fmla="*/ 39 h 133003"/>
                <a:gd name="connsiteX2" fmla="*/ 27193 w 26600"/>
                <a:gd name="connsiteY2" fmla="*/ 133043 h 133003"/>
                <a:gd name="connsiteX3" fmla="*/ 5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2" y="39"/>
                  </a:moveTo>
                  <a:lnTo>
                    <a:pt x="27193" y="39"/>
                  </a:lnTo>
                  <a:lnTo>
                    <a:pt x="27193" y="133043"/>
                  </a:lnTo>
                  <a:lnTo>
                    <a:pt x="5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2" name="Freeform: Shape 1201">
              <a:extLst>
                <a:ext uri="{FF2B5EF4-FFF2-40B4-BE49-F238E27FC236}">
                  <a16:creationId xmlns:a16="http://schemas.microsoft.com/office/drawing/2014/main" id="{FAC4ACAC-9472-4544-81F1-616E9CE6B030}"/>
                </a:ext>
              </a:extLst>
            </p:cNvPr>
            <p:cNvSpPr/>
            <p:nvPr/>
          </p:nvSpPr>
          <p:spPr>
            <a:xfrm>
              <a:off x="5305183" y="3055367"/>
              <a:ext cx="26600" cy="8866"/>
            </a:xfrm>
            <a:custGeom>
              <a:avLst/>
              <a:gdLst>
                <a:gd name="connsiteX0" fmla="*/ 592 w 26600"/>
                <a:gd name="connsiteY0" fmla="*/ 39 h 8866"/>
                <a:gd name="connsiteX1" fmla="*/ 27193 w 26600"/>
                <a:gd name="connsiteY1" fmla="*/ 39 h 8866"/>
                <a:gd name="connsiteX2" fmla="*/ 27193 w 26600"/>
                <a:gd name="connsiteY2" fmla="*/ 8906 h 8866"/>
                <a:gd name="connsiteX3" fmla="*/ 5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2" y="39"/>
                  </a:moveTo>
                  <a:lnTo>
                    <a:pt x="27193" y="39"/>
                  </a:lnTo>
                  <a:lnTo>
                    <a:pt x="27193" y="8906"/>
                  </a:lnTo>
                  <a:lnTo>
                    <a:pt x="5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3" name="Freeform: Shape 1202">
              <a:extLst>
                <a:ext uri="{FF2B5EF4-FFF2-40B4-BE49-F238E27FC236}">
                  <a16:creationId xmlns:a16="http://schemas.microsoft.com/office/drawing/2014/main" id="{A9515D53-E520-440A-A11B-82D38438D99A}"/>
                </a:ext>
              </a:extLst>
            </p:cNvPr>
            <p:cNvSpPr/>
            <p:nvPr/>
          </p:nvSpPr>
          <p:spPr>
            <a:xfrm>
              <a:off x="5314050" y="3055367"/>
              <a:ext cx="26600" cy="133003"/>
            </a:xfrm>
            <a:custGeom>
              <a:avLst/>
              <a:gdLst>
                <a:gd name="connsiteX0" fmla="*/ 593 w 26600"/>
                <a:gd name="connsiteY0" fmla="*/ 39 h 133003"/>
                <a:gd name="connsiteX1" fmla="*/ 27194 w 26600"/>
                <a:gd name="connsiteY1" fmla="*/ 39 h 133003"/>
                <a:gd name="connsiteX2" fmla="*/ 27194 w 26600"/>
                <a:gd name="connsiteY2" fmla="*/ 133043 h 133003"/>
                <a:gd name="connsiteX3" fmla="*/ 5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3" y="39"/>
                  </a:moveTo>
                  <a:lnTo>
                    <a:pt x="27194" y="39"/>
                  </a:lnTo>
                  <a:lnTo>
                    <a:pt x="27194" y="133043"/>
                  </a:lnTo>
                  <a:lnTo>
                    <a:pt x="5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4" name="Freeform: Shape 1203">
              <a:extLst>
                <a:ext uri="{FF2B5EF4-FFF2-40B4-BE49-F238E27FC236}">
                  <a16:creationId xmlns:a16="http://schemas.microsoft.com/office/drawing/2014/main" id="{BA675D1D-120F-4F6D-9751-1DD65CC13CF9}"/>
                </a:ext>
              </a:extLst>
            </p:cNvPr>
            <p:cNvSpPr/>
            <p:nvPr/>
          </p:nvSpPr>
          <p:spPr>
            <a:xfrm>
              <a:off x="5314050" y="3055367"/>
              <a:ext cx="26600" cy="8866"/>
            </a:xfrm>
            <a:custGeom>
              <a:avLst/>
              <a:gdLst>
                <a:gd name="connsiteX0" fmla="*/ 593 w 26600"/>
                <a:gd name="connsiteY0" fmla="*/ 39 h 8866"/>
                <a:gd name="connsiteX1" fmla="*/ 27194 w 26600"/>
                <a:gd name="connsiteY1" fmla="*/ 39 h 8866"/>
                <a:gd name="connsiteX2" fmla="*/ 27194 w 26600"/>
                <a:gd name="connsiteY2" fmla="*/ 8906 h 8866"/>
                <a:gd name="connsiteX3" fmla="*/ 5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3" y="39"/>
                  </a:moveTo>
                  <a:lnTo>
                    <a:pt x="27194" y="39"/>
                  </a:lnTo>
                  <a:lnTo>
                    <a:pt x="27194" y="8906"/>
                  </a:lnTo>
                  <a:lnTo>
                    <a:pt x="5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5" name="Freeform: Shape 1204">
              <a:extLst>
                <a:ext uri="{FF2B5EF4-FFF2-40B4-BE49-F238E27FC236}">
                  <a16:creationId xmlns:a16="http://schemas.microsoft.com/office/drawing/2014/main" id="{7D4A86DC-B0FE-47A5-85FE-C360A87CA5AB}"/>
                </a:ext>
              </a:extLst>
            </p:cNvPr>
            <p:cNvSpPr/>
            <p:nvPr/>
          </p:nvSpPr>
          <p:spPr>
            <a:xfrm>
              <a:off x="5322916" y="3055367"/>
              <a:ext cx="26600" cy="133003"/>
            </a:xfrm>
            <a:custGeom>
              <a:avLst/>
              <a:gdLst>
                <a:gd name="connsiteX0" fmla="*/ 594 w 26600"/>
                <a:gd name="connsiteY0" fmla="*/ 39 h 133003"/>
                <a:gd name="connsiteX1" fmla="*/ 27195 w 26600"/>
                <a:gd name="connsiteY1" fmla="*/ 39 h 133003"/>
                <a:gd name="connsiteX2" fmla="*/ 27195 w 26600"/>
                <a:gd name="connsiteY2" fmla="*/ 133043 h 133003"/>
                <a:gd name="connsiteX3" fmla="*/ 5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4" y="39"/>
                  </a:moveTo>
                  <a:lnTo>
                    <a:pt x="27195" y="39"/>
                  </a:lnTo>
                  <a:lnTo>
                    <a:pt x="27195" y="133043"/>
                  </a:lnTo>
                  <a:lnTo>
                    <a:pt x="5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6" name="Freeform: Shape 1205">
              <a:extLst>
                <a:ext uri="{FF2B5EF4-FFF2-40B4-BE49-F238E27FC236}">
                  <a16:creationId xmlns:a16="http://schemas.microsoft.com/office/drawing/2014/main" id="{A212AA99-BD5A-41DF-8D62-7B49385144C8}"/>
                </a:ext>
              </a:extLst>
            </p:cNvPr>
            <p:cNvSpPr/>
            <p:nvPr/>
          </p:nvSpPr>
          <p:spPr>
            <a:xfrm>
              <a:off x="5322916" y="3055367"/>
              <a:ext cx="26600" cy="8866"/>
            </a:xfrm>
            <a:custGeom>
              <a:avLst/>
              <a:gdLst>
                <a:gd name="connsiteX0" fmla="*/ 594 w 26600"/>
                <a:gd name="connsiteY0" fmla="*/ 39 h 8866"/>
                <a:gd name="connsiteX1" fmla="*/ 27195 w 26600"/>
                <a:gd name="connsiteY1" fmla="*/ 39 h 8866"/>
                <a:gd name="connsiteX2" fmla="*/ 27195 w 26600"/>
                <a:gd name="connsiteY2" fmla="*/ 8906 h 8866"/>
                <a:gd name="connsiteX3" fmla="*/ 5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4" y="39"/>
                  </a:moveTo>
                  <a:lnTo>
                    <a:pt x="27195" y="39"/>
                  </a:lnTo>
                  <a:lnTo>
                    <a:pt x="27195" y="8906"/>
                  </a:lnTo>
                  <a:lnTo>
                    <a:pt x="5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7" name="Freeform: Shape 1206">
              <a:extLst>
                <a:ext uri="{FF2B5EF4-FFF2-40B4-BE49-F238E27FC236}">
                  <a16:creationId xmlns:a16="http://schemas.microsoft.com/office/drawing/2014/main" id="{3641FF3C-1935-465F-A028-45D9CACA5CCC}"/>
                </a:ext>
              </a:extLst>
            </p:cNvPr>
            <p:cNvSpPr/>
            <p:nvPr/>
          </p:nvSpPr>
          <p:spPr>
            <a:xfrm>
              <a:off x="5331783" y="3055367"/>
              <a:ext cx="26600" cy="133003"/>
            </a:xfrm>
            <a:custGeom>
              <a:avLst/>
              <a:gdLst>
                <a:gd name="connsiteX0" fmla="*/ 595 w 26600"/>
                <a:gd name="connsiteY0" fmla="*/ 39 h 133003"/>
                <a:gd name="connsiteX1" fmla="*/ 27196 w 26600"/>
                <a:gd name="connsiteY1" fmla="*/ 39 h 133003"/>
                <a:gd name="connsiteX2" fmla="*/ 27196 w 26600"/>
                <a:gd name="connsiteY2" fmla="*/ 133043 h 133003"/>
                <a:gd name="connsiteX3" fmla="*/ 5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5" y="39"/>
                  </a:moveTo>
                  <a:lnTo>
                    <a:pt x="27196" y="39"/>
                  </a:lnTo>
                  <a:lnTo>
                    <a:pt x="27196" y="133043"/>
                  </a:lnTo>
                  <a:lnTo>
                    <a:pt x="5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8" name="Freeform: Shape 1207">
              <a:extLst>
                <a:ext uri="{FF2B5EF4-FFF2-40B4-BE49-F238E27FC236}">
                  <a16:creationId xmlns:a16="http://schemas.microsoft.com/office/drawing/2014/main" id="{33198191-7DFF-49A3-A2F6-EC70CE8705EC}"/>
                </a:ext>
              </a:extLst>
            </p:cNvPr>
            <p:cNvSpPr/>
            <p:nvPr/>
          </p:nvSpPr>
          <p:spPr>
            <a:xfrm>
              <a:off x="5331783" y="3055367"/>
              <a:ext cx="26600" cy="8866"/>
            </a:xfrm>
            <a:custGeom>
              <a:avLst/>
              <a:gdLst>
                <a:gd name="connsiteX0" fmla="*/ 595 w 26600"/>
                <a:gd name="connsiteY0" fmla="*/ 39 h 8866"/>
                <a:gd name="connsiteX1" fmla="*/ 27196 w 26600"/>
                <a:gd name="connsiteY1" fmla="*/ 39 h 8866"/>
                <a:gd name="connsiteX2" fmla="*/ 27196 w 26600"/>
                <a:gd name="connsiteY2" fmla="*/ 8906 h 8866"/>
                <a:gd name="connsiteX3" fmla="*/ 5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5" y="39"/>
                  </a:moveTo>
                  <a:lnTo>
                    <a:pt x="27196" y="39"/>
                  </a:lnTo>
                  <a:lnTo>
                    <a:pt x="27196" y="8906"/>
                  </a:lnTo>
                  <a:lnTo>
                    <a:pt x="5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9" name="Freeform: Shape 1208">
              <a:extLst>
                <a:ext uri="{FF2B5EF4-FFF2-40B4-BE49-F238E27FC236}">
                  <a16:creationId xmlns:a16="http://schemas.microsoft.com/office/drawing/2014/main" id="{9A542D70-8CB4-415C-B446-42D5EB4B452D}"/>
                </a:ext>
              </a:extLst>
            </p:cNvPr>
            <p:cNvSpPr/>
            <p:nvPr/>
          </p:nvSpPr>
          <p:spPr>
            <a:xfrm>
              <a:off x="5340650" y="3055367"/>
              <a:ext cx="26600" cy="133003"/>
            </a:xfrm>
            <a:custGeom>
              <a:avLst/>
              <a:gdLst>
                <a:gd name="connsiteX0" fmla="*/ 596 w 26600"/>
                <a:gd name="connsiteY0" fmla="*/ 39 h 133003"/>
                <a:gd name="connsiteX1" fmla="*/ 27197 w 26600"/>
                <a:gd name="connsiteY1" fmla="*/ 39 h 133003"/>
                <a:gd name="connsiteX2" fmla="*/ 27197 w 26600"/>
                <a:gd name="connsiteY2" fmla="*/ 133043 h 133003"/>
                <a:gd name="connsiteX3" fmla="*/ 5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6" y="39"/>
                  </a:moveTo>
                  <a:lnTo>
                    <a:pt x="27197" y="39"/>
                  </a:lnTo>
                  <a:lnTo>
                    <a:pt x="27197" y="133043"/>
                  </a:lnTo>
                  <a:lnTo>
                    <a:pt x="5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0" name="Freeform: Shape 1209">
              <a:extLst>
                <a:ext uri="{FF2B5EF4-FFF2-40B4-BE49-F238E27FC236}">
                  <a16:creationId xmlns:a16="http://schemas.microsoft.com/office/drawing/2014/main" id="{F134FE47-B5B8-4276-97B4-BFDAB2EAE8C3}"/>
                </a:ext>
              </a:extLst>
            </p:cNvPr>
            <p:cNvSpPr/>
            <p:nvPr/>
          </p:nvSpPr>
          <p:spPr>
            <a:xfrm>
              <a:off x="5340650" y="3055367"/>
              <a:ext cx="26600" cy="8866"/>
            </a:xfrm>
            <a:custGeom>
              <a:avLst/>
              <a:gdLst>
                <a:gd name="connsiteX0" fmla="*/ 596 w 26600"/>
                <a:gd name="connsiteY0" fmla="*/ 39 h 8866"/>
                <a:gd name="connsiteX1" fmla="*/ 27197 w 26600"/>
                <a:gd name="connsiteY1" fmla="*/ 39 h 8866"/>
                <a:gd name="connsiteX2" fmla="*/ 27197 w 26600"/>
                <a:gd name="connsiteY2" fmla="*/ 8906 h 8866"/>
                <a:gd name="connsiteX3" fmla="*/ 5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6" y="39"/>
                  </a:moveTo>
                  <a:lnTo>
                    <a:pt x="27197" y="39"/>
                  </a:lnTo>
                  <a:lnTo>
                    <a:pt x="27197" y="8906"/>
                  </a:lnTo>
                  <a:lnTo>
                    <a:pt x="5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1" name="Freeform: Shape 1210">
              <a:extLst>
                <a:ext uri="{FF2B5EF4-FFF2-40B4-BE49-F238E27FC236}">
                  <a16:creationId xmlns:a16="http://schemas.microsoft.com/office/drawing/2014/main" id="{17AC0423-0AF5-4464-9391-4254030FA491}"/>
                </a:ext>
              </a:extLst>
            </p:cNvPr>
            <p:cNvSpPr/>
            <p:nvPr/>
          </p:nvSpPr>
          <p:spPr>
            <a:xfrm>
              <a:off x="5349517" y="3055367"/>
              <a:ext cx="26600" cy="133003"/>
            </a:xfrm>
            <a:custGeom>
              <a:avLst/>
              <a:gdLst>
                <a:gd name="connsiteX0" fmla="*/ 597 w 26600"/>
                <a:gd name="connsiteY0" fmla="*/ 39 h 133003"/>
                <a:gd name="connsiteX1" fmla="*/ 27198 w 26600"/>
                <a:gd name="connsiteY1" fmla="*/ 39 h 133003"/>
                <a:gd name="connsiteX2" fmla="*/ 27198 w 26600"/>
                <a:gd name="connsiteY2" fmla="*/ 133043 h 133003"/>
                <a:gd name="connsiteX3" fmla="*/ 5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7" y="39"/>
                  </a:moveTo>
                  <a:lnTo>
                    <a:pt x="27198" y="39"/>
                  </a:lnTo>
                  <a:lnTo>
                    <a:pt x="27198" y="133043"/>
                  </a:lnTo>
                  <a:lnTo>
                    <a:pt x="5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2" name="Freeform: Shape 1211">
              <a:extLst>
                <a:ext uri="{FF2B5EF4-FFF2-40B4-BE49-F238E27FC236}">
                  <a16:creationId xmlns:a16="http://schemas.microsoft.com/office/drawing/2014/main" id="{9A34CF07-2429-47F6-A98A-44F635B2EE90}"/>
                </a:ext>
              </a:extLst>
            </p:cNvPr>
            <p:cNvSpPr/>
            <p:nvPr/>
          </p:nvSpPr>
          <p:spPr>
            <a:xfrm>
              <a:off x="5349517" y="3055367"/>
              <a:ext cx="26600" cy="8866"/>
            </a:xfrm>
            <a:custGeom>
              <a:avLst/>
              <a:gdLst>
                <a:gd name="connsiteX0" fmla="*/ 597 w 26600"/>
                <a:gd name="connsiteY0" fmla="*/ 39 h 8866"/>
                <a:gd name="connsiteX1" fmla="*/ 27198 w 26600"/>
                <a:gd name="connsiteY1" fmla="*/ 39 h 8866"/>
                <a:gd name="connsiteX2" fmla="*/ 27198 w 26600"/>
                <a:gd name="connsiteY2" fmla="*/ 8906 h 8866"/>
                <a:gd name="connsiteX3" fmla="*/ 5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7" y="39"/>
                  </a:moveTo>
                  <a:lnTo>
                    <a:pt x="27198" y="39"/>
                  </a:lnTo>
                  <a:lnTo>
                    <a:pt x="27198" y="8906"/>
                  </a:lnTo>
                  <a:lnTo>
                    <a:pt x="5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3" name="Freeform: Shape 1212">
              <a:extLst>
                <a:ext uri="{FF2B5EF4-FFF2-40B4-BE49-F238E27FC236}">
                  <a16:creationId xmlns:a16="http://schemas.microsoft.com/office/drawing/2014/main" id="{B124E393-F894-4473-BD4A-7D3AB81C287E}"/>
                </a:ext>
              </a:extLst>
            </p:cNvPr>
            <p:cNvSpPr/>
            <p:nvPr/>
          </p:nvSpPr>
          <p:spPr>
            <a:xfrm>
              <a:off x="5358384" y="3055367"/>
              <a:ext cx="26600" cy="133003"/>
            </a:xfrm>
            <a:custGeom>
              <a:avLst/>
              <a:gdLst>
                <a:gd name="connsiteX0" fmla="*/ 598 w 26600"/>
                <a:gd name="connsiteY0" fmla="*/ 39 h 133003"/>
                <a:gd name="connsiteX1" fmla="*/ 27199 w 26600"/>
                <a:gd name="connsiteY1" fmla="*/ 39 h 133003"/>
                <a:gd name="connsiteX2" fmla="*/ 27199 w 26600"/>
                <a:gd name="connsiteY2" fmla="*/ 133043 h 133003"/>
                <a:gd name="connsiteX3" fmla="*/ 5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8" y="39"/>
                  </a:moveTo>
                  <a:lnTo>
                    <a:pt x="27199" y="39"/>
                  </a:lnTo>
                  <a:lnTo>
                    <a:pt x="27199" y="133043"/>
                  </a:lnTo>
                  <a:lnTo>
                    <a:pt x="5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4" name="Freeform: Shape 1213">
              <a:extLst>
                <a:ext uri="{FF2B5EF4-FFF2-40B4-BE49-F238E27FC236}">
                  <a16:creationId xmlns:a16="http://schemas.microsoft.com/office/drawing/2014/main" id="{89AD12D7-7CAC-4A4A-8662-99F3EE88E686}"/>
                </a:ext>
              </a:extLst>
            </p:cNvPr>
            <p:cNvSpPr/>
            <p:nvPr/>
          </p:nvSpPr>
          <p:spPr>
            <a:xfrm>
              <a:off x="5358384" y="3055367"/>
              <a:ext cx="26600" cy="8866"/>
            </a:xfrm>
            <a:custGeom>
              <a:avLst/>
              <a:gdLst>
                <a:gd name="connsiteX0" fmla="*/ 598 w 26600"/>
                <a:gd name="connsiteY0" fmla="*/ 39 h 8866"/>
                <a:gd name="connsiteX1" fmla="*/ 27199 w 26600"/>
                <a:gd name="connsiteY1" fmla="*/ 39 h 8866"/>
                <a:gd name="connsiteX2" fmla="*/ 27199 w 26600"/>
                <a:gd name="connsiteY2" fmla="*/ 8906 h 8866"/>
                <a:gd name="connsiteX3" fmla="*/ 5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8" y="39"/>
                  </a:moveTo>
                  <a:lnTo>
                    <a:pt x="27199" y="39"/>
                  </a:lnTo>
                  <a:lnTo>
                    <a:pt x="27199" y="8906"/>
                  </a:lnTo>
                  <a:lnTo>
                    <a:pt x="5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5" name="Freeform: Shape 1214">
              <a:extLst>
                <a:ext uri="{FF2B5EF4-FFF2-40B4-BE49-F238E27FC236}">
                  <a16:creationId xmlns:a16="http://schemas.microsoft.com/office/drawing/2014/main" id="{C9F22DA0-09EB-4A45-BEEF-414FE62C927B}"/>
                </a:ext>
              </a:extLst>
            </p:cNvPr>
            <p:cNvSpPr/>
            <p:nvPr/>
          </p:nvSpPr>
          <p:spPr>
            <a:xfrm>
              <a:off x="5367251" y="3055367"/>
              <a:ext cx="26600" cy="133003"/>
            </a:xfrm>
            <a:custGeom>
              <a:avLst/>
              <a:gdLst>
                <a:gd name="connsiteX0" fmla="*/ 599 w 26600"/>
                <a:gd name="connsiteY0" fmla="*/ 39 h 133003"/>
                <a:gd name="connsiteX1" fmla="*/ 27200 w 26600"/>
                <a:gd name="connsiteY1" fmla="*/ 39 h 133003"/>
                <a:gd name="connsiteX2" fmla="*/ 27200 w 26600"/>
                <a:gd name="connsiteY2" fmla="*/ 133043 h 133003"/>
                <a:gd name="connsiteX3" fmla="*/ 5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599" y="39"/>
                  </a:moveTo>
                  <a:lnTo>
                    <a:pt x="27200" y="39"/>
                  </a:lnTo>
                  <a:lnTo>
                    <a:pt x="27200" y="133043"/>
                  </a:lnTo>
                  <a:lnTo>
                    <a:pt x="5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6" name="Freeform: Shape 1215">
              <a:extLst>
                <a:ext uri="{FF2B5EF4-FFF2-40B4-BE49-F238E27FC236}">
                  <a16:creationId xmlns:a16="http://schemas.microsoft.com/office/drawing/2014/main" id="{5F5A1EB5-E69E-4D36-B19F-8204764E050C}"/>
                </a:ext>
              </a:extLst>
            </p:cNvPr>
            <p:cNvSpPr/>
            <p:nvPr/>
          </p:nvSpPr>
          <p:spPr>
            <a:xfrm>
              <a:off x="5367251" y="3055367"/>
              <a:ext cx="26600" cy="8866"/>
            </a:xfrm>
            <a:custGeom>
              <a:avLst/>
              <a:gdLst>
                <a:gd name="connsiteX0" fmla="*/ 599 w 26600"/>
                <a:gd name="connsiteY0" fmla="*/ 39 h 8866"/>
                <a:gd name="connsiteX1" fmla="*/ 27200 w 26600"/>
                <a:gd name="connsiteY1" fmla="*/ 39 h 8866"/>
                <a:gd name="connsiteX2" fmla="*/ 27200 w 26600"/>
                <a:gd name="connsiteY2" fmla="*/ 8906 h 8866"/>
                <a:gd name="connsiteX3" fmla="*/ 5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599" y="39"/>
                  </a:moveTo>
                  <a:lnTo>
                    <a:pt x="27200" y="39"/>
                  </a:lnTo>
                  <a:lnTo>
                    <a:pt x="27200" y="8906"/>
                  </a:lnTo>
                  <a:lnTo>
                    <a:pt x="5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7" name="Freeform: Shape 1216">
              <a:extLst>
                <a:ext uri="{FF2B5EF4-FFF2-40B4-BE49-F238E27FC236}">
                  <a16:creationId xmlns:a16="http://schemas.microsoft.com/office/drawing/2014/main" id="{AA632B58-CE44-45ED-BD06-A9386459303C}"/>
                </a:ext>
              </a:extLst>
            </p:cNvPr>
            <p:cNvSpPr/>
            <p:nvPr/>
          </p:nvSpPr>
          <p:spPr>
            <a:xfrm>
              <a:off x="5376118" y="3055367"/>
              <a:ext cx="26600" cy="133003"/>
            </a:xfrm>
            <a:custGeom>
              <a:avLst/>
              <a:gdLst>
                <a:gd name="connsiteX0" fmla="*/ 600 w 26600"/>
                <a:gd name="connsiteY0" fmla="*/ 39 h 133003"/>
                <a:gd name="connsiteX1" fmla="*/ 27201 w 26600"/>
                <a:gd name="connsiteY1" fmla="*/ 39 h 133003"/>
                <a:gd name="connsiteX2" fmla="*/ 27201 w 26600"/>
                <a:gd name="connsiteY2" fmla="*/ 133043 h 133003"/>
                <a:gd name="connsiteX3" fmla="*/ 6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0" y="39"/>
                  </a:moveTo>
                  <a:lnTo>
                    <a:pt x="27201" y="39"/>
                  </a:lnTo>
                  <a:lnTo>
                    <a:pt x="27201" y="133043"/>
                  </a:lnTo>
                  <a:lnTo>
                    <a:pt x="6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8" name="Freeform: Shape 1217">
              <a:extLst>
                <a:ext uri="{FF2B5EF4-FFF2-40B4-BE49-F238E27FC236}">
                  <a16:creationId xmlns:a16="http://schemas.microsoft.com/office/drawing/2014/main" id="{EAB003BF-CC4A-40E2-B7FD-5619DE6CF660}"/>
                </a:ext>
              </a:extLst>
            </p:cNvPr>
            <p:cNvSpPr/>
            <p:nvPr/>
          </p:nvSpPr>
          <p:spPr>
            <a:xfrm>
              <a:off x="5376118" y="3055367"/>
              <a:ext cx="26600" cy="8866"/>
            </a:xfrm>
            <a:custGeom>
              <a:avLst/>
              <a:gdLst>
                <a:gd name="connsiteX0" fmla="*/ 600 w 26600"/>
                <a:gd name="connsiteY0" fmla="*/ 39 h 8866"/>
                <a:gd name="connsiteX1" fmla="*/ 27201 w 26600"/>
                <a:gd name="connsiteY1" fmla="*/ 39 h 8866"/>
                <a:gd name="connsiteX2" fmla="*/ 27201 w 26600"/>
                <a:gd name="connsiteY2" fmla="*/ 8906 h 8866"/>
                <a:gd name="connsiteX3" fmla="*/ 6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0" y="39"/>
                  </a:moveTo>
                  <a:lnTo>
                    <a:pt x="27201" y="39"/>
                  </a:lnTo>
                  <a:lnTo>
                    <a:pt x="27201" y="8906"/>
                  </a:lnTo>
                  <a:lnTo>
                    <a:pt x="6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9" name="Freeform: Shape 1218">
              <a:extLst>
                <a:ext uri="{FF2B5EF4-FFF2-40B4-BE49-F238E27FC236}">
                  <a16:creationId xmlns:a16="http://schemas.microsoft.com/office/drawing/2014/main" id="{A1798956-6E6D-4242-970D-6A596D37EBFC}"/>
                </a:ext>
              </a:extLst>
            </p:cNvPr>
            <p:cNvSpPr/>
            <p:nvPr/>
          </p:nvSpPr>
          <p:spPr>
            <a:xfrm>
              <a:off x="5384985" y="3055367"/>
              <a:ext cx="26600" cy="133003"/>
            </a:xfrm>
            <a:custGeom>
              <a:avLst/>
              <a:gdLst>
                <a:gd name="connsiteX0" fmla="*/ 601 w 26600"/>
                <a:gd name="connsiteY0" fmla="*/ 39 h 133003"/>
                <a:gd name="connsiteX1" fmla="*/ 27202 w 26600"/>
                <a:gd name="connsiteY1" fmla="*/ 39 h 133003"/>
                <a:gd name="connsiteX2" fmla="*/ 27202 w 26600"/>
                <a:gd name="connsiteY2" fmla="*/ 133043 h 133003"/>
                <a:gd name="connsiteX3" fmla="*/ 6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1" y="39"/>
                  </a:moveTo>
                  <a:lnTo>
                    <a:pt x="27202" y="39"/>
                  </a:lnTo>
                  <a:lnTo>
                    <a:pt x="27202" y="133043"/>
                  </a:lnTo>
                  <a:lnTo>
                    <a:pt x="6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0" name="Freeform: Shape 1219">
              <a:extLst>
                <a:ext uri="{FF2B5EF4-FFF2-40B4-BE49-F238E27FC236}">
                  <a16:creationId xmlns:a16="http://schemas.microsoft.com/office/drawing/2014/main" id="{98720AB9-C8C2-4C42-B176-2A8238DEC9E0}"/>
                </a:ext>
              </a:extLst>
            </p:cNvPr>
            <p:cNvSpPr/>
            <p:nvPr/>
          </p:nvSpPr>
          <p:spPr>
            <a:xfrm>
              <a:off x="5384985" y="3055367"/>
              <a:ext cx="26600" cy="8866"/>
            </a:xfrm>
            <a:custGeom>
              <a:avLst/>
              <a:gdLst>
                <a:gd name="connsiteX0" fmla="*/ 601 w 26600"/>
                <a:gd name="connsiteY0" fmla="*/ 39 h 8866"/>
                <a:gd name="connsiteX1" fmla="*/ 27202 w 26600"/>
                <a:gd name="connsiteY1" fmla="*/ 39 h 8866"/>
                <a:gd name="connsiteX2" fmla="*/ 27202 w 26600"/>
                <a:gd name="connsiteY2" fmla="*/ 8906 h 8866"/>
                <a:gd name="connsiteX3" fmla="*/ 6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1" y="39"/>
                  </a:moveTo>
                  <a:lnTo>
                    <a:pt x="27202" y="39"/>
                  </a:lnTo>
                  <a:lnTo>
                    <a:pt x="27202" y="8906"/>
                  </a:lnTo>
                  <a:lnTo>
                    <a:pt x="6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1" name="Freeform: Shape 1220">
              <a:extLst>
                <a:ext uri="{FF2B5EF4-FFF2-40B4-BE49-F238E27FC236}">
                  <a16:creationId xmlns:a16="http://schemas.microsoft.com/office/drawing/2014/main" id="{55110ACC-9AED-4036-BA66-69444EA75DBB}"/>
                </a:ext>
              </a:extLst>
            </p:cNvPr>
            <p:cNvSpPr/>
            <p:nvPr/>
          </p:nvSpPr>
          <p:spPr>
            <a:xfrm>
              <a:off x="5393852" y="3055367"/>
              <a:ext cx="26600" cy="133003"/>
            </a:xfrm>
            <a:custGeom>
              <a:avLst/>
              <a:gdLst>
                <a:gd name="connsiteX0" fmla="*/ 602 w 26600"/>
                <a:gd name="connsiteY0" fmla="*/ 39 h 133003"/>
                <a:gd name="connsiteX1" fmla="*/ 27203 w 26600"/>
                <a:gd name="connsiteY1" fmla="*/ 39 h 133003"/>
                <a:gd name="connsiteX2" fmla="*/ 27203 w 26600"/>
                <a:gd name="connsiteY2" fmla="*/ 133043 h 133003"/>
                <a:gd name="connsiteX3" fmla="*/ 6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2" y="39"/>
                  </a:moveTo>
                  <a:lnTo>
                    <a:pt x="27203" y="39"/>
                  </a:lnTo>
                  <a:lnTo>
                    <a:pt x="27203" y="133043"/>
                  </a:lnTo>
                  <a:lnTo>
                    <a:pt x="6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2" name="Freeform: Shape 1221">
              <a:extLst>
                <a:ext uri="{FF2B5EF4-FFF2-40B4-BE49-F238E27FC236}">
                  <a16:creationId xmlns:a16="http://schemas.microsoft.com/office/drawing/2014/main" id="{A5F201D8-99D1-4747-AF11-3CF274A108D2}"/>
                </a:ext>
              </a:extLst>
            </p:cNvPr>
            <p:cNvSpPr/>
            <p:nvPr/>
          </p:nvSpPr>
          <p:spPr>
            <a:xfrm>
              <a:off x="5393852" y="3055367"/>
              <a:ext cx="26600" cy="8866"/>
            </a:xfrm>
            <a:custGeom>
              <a:avLst/>
              <a:gdLst>
                <a:gd name="connsiteX0" fmla="*/ 602 w 26600"/>
                <a:gd name="connsiteY0" fmla="*/ 39 h 8866"/>
                <a:gd name="connsiteX1" fmla="*/ 27203 w 26600"/>
                <a:gd name="connsiteY1" fmla="*/ 39 h 8866"/>
                <a:gd name="connsiteX2" fmla="*/ 27203 w 26600"/>
                <a:gd name="connsiteY2" fmla="*/ 8906 h 8866"/>
                <a:gd name="connsiteX3" fmla="*/ 6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2" y="39"/>
                  </a:moveTo>
                  <a:lnTo>
                    <a:pt x="27203" y="39"/>
                  </a:lnTo>
                  <a:lnTo>
                    <a:pt x="27203" y="8906"/>
                  </a:lnTo>
                  <a:lnTo>
                    <a:pt x="6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3" name="Freeform: Shape 1222">
              <a:extLst>
                <a:ext uri="{FF2B5EF4-FFF2-40B4-BE49-F238E27FC236}">
                  <a16:creationId xmlns:a16="http://schemas.microsoft.com/office/drawing/2014/main" id="{ACF917FD-73B6-42FB-BEC5-8A4C868AB255}"/>
                </a:ext>
              </a:extLst>
            </p:cNvPr>
            <p:cNvSpPr/>
            <p:nvPr/>
          </p:nvSpPr>
          <p:spPr>
            <a:xfrm>
              <a:off x="5402719" y="3064234"/>
              <a:ext cx="26600" cy="124136"/>
            </a:xfrm>
            <a:custGeom>
              <a:avLst/>
              <a:gdLst>
                <a:gd name="connsiteX0" fmla="*/ 603 w 26600"/>
                <a:gd name="connsiteY0" fmla="*/ 40 h 124136"/>
                <a:gd name="connsiteX1" fmla="*/ 27204 w 26600"/>
                <a:gd name="connsiteY1" fmla="*/ 40 h 124136"/>
                <a:gd name="connsiteX2" fmla="*/ 27204 w 26600"/>
                <a:gd name="connsiteY2" fmla="*/ 124177 h 124136"/>
                <a:gd name="connsiteX3" fmla="*/ 603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603" y="40"/>
                  </a:moveTo>
                  <a:lnTo>
                    <a:pt x="27204" y="40"/>
                  </a:lnTo>
                  <a:lnTo>
                    <a:pt x="27204" y="124177"/>
                  </a:lnTo>
                  <a:lnTo>
                    <a:pt x="603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4" name="Freeform: Shape 1223">
              <a:extLst>
                <a:ext uri="{FF2B5EF4-FFF2-40B4-BE49-F238E27FC236}">
                  <a16:creationId xmlns:a16="http://schemas.microsoft.com/office/drawing/2014/main" id="{160599C2-ECC2-48EC-AD34-13A015D4C8D4}"/>
                </a:ext>
              </a:extLst>
            </p:cNvPr>
            <p:cNvSpPr/>
            <p:nvPr/>
          </p:nvSpPr>
          <p:spPr>
            <a:xfrm>
              <a:off x="5402719" y="3064234"/>
              <a:ext cx="26600" cy="8866"/>
            </a:xfrm>
            <a:custGeom>
              <a:avLst/>
              <a:gdLst>
                <a:gd name="connsiteX0" fmla="*/ 603 w 26600"/>
                <a:gd name="connsiteY0" fmla="*/ 40 h 8866"/>
                <a:gd name="connsiteX1" fmla="*/ 27204 w 26600"/>
                <a:gd name="connsiteY1" fmla="*/ 40 h 8866"/>
                <a:gd name="connsiteX2" fmla="*/ 27204 w 26600"/>
                <a:gd name="connsiteY2" fmla="*/ 8907 h 8866"/>
                <a:gd name="connsiteX3" fmla="*/ 603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3" y="40"/>
                  </a:moveTo>
                  <a:lnTo>
                    <a:pt x="27204" y="40"/>
                  </a:lnTo>
                  <a:lnTo>
                    <a:pt x="27204" y="8907"/>
                  </a:lnTo>
                  <a:lnTo>
                    <a:pt x="603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5" name="Freeform: Shape 1224">
              <a:extLst>
                <a:ext uri="{FF2B5EF4-FFF2-40B4-BE49-F238E27FC236}">
                  <a16:creationId xmlns:a16="http://schemas.microsoft.com/office/drawing/2014/main" id="{8353B5B3-40B8-4C2E-B464-95CFF7788CB7}"/>
                </a:ext>
              </a:extLst>
            </p:cNvPr>
            <p:cNvSpPr/>
            <p:nvPr/>
          </p:nvSpPr>
          <p:spPr>
            <a:xfrm>
              <a:off x="5411586" y="3055367"/>
              <a:ext cx="26600" cy="133003"/>
            </a:xfrm>
            <a:custGeom>
              <a:avLst/>
              <a:gdLst>
                <a:gd name="connsiteX0" fmla="*/ 604 w 26600"/>
                <a:gd name="connsiteY0" fmla="*/ 39 h 133003"/>
                <a:gd name="connsiteX1" fmla="*/ 27205 w 26600"/>
                <a:gd name="connsiteY1" fmla="*/ 39 h 133003"/>
                <a:gd name="connsiteX2" fmla="*/ 27205 w 26600"/>
                <a:gd name="connsiteY2" fmla="*/ 133043 h 133003"/>
                <a:gd name="connsiteX3" fmla="*/ 6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4" y="39"/>
                  </a:moveTo>
                  <a:lnTo>
                    <a:pt x="27205" y="39"/>
                  </a:lnTo>
                  <a:lnTo>
                    <a:pt x="27205" y="133043"/>
                  </a:lnTo>
                  <a:lnTo>
                    <a:pt x="6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6" name="Freeform: Shape 1225">
              <a:extLst>
                <a:ext uri="{FF2B5EF4-FFF2-40B4-BE49-F238E27FC236}">
                  <a16:creationId xmlns:a16="http://schemas.microsoft.com/office/drawing/2014/main" id="{86EA565A-E5F9-43F1-AC1D-1E034726A175}"/>
                </a:ext>
              </a:extLst>
            </p:cNvPr>
            <p:cNvSpPr/>
            <p:nvPr/>
          </p:nvSpPr>
          <p:spPr>
            <a:xfrm>
              <a:off x="5411586" y="3055367"/>
              <a:ext cx="26600" cy="8866"/>
            </a:xfrm>
            <a:custGeom>
              <a:avLst/>
              <a:gdLst>
                <a:gd name="connsiteX0" fmla="*/ 604 w 26600"/>
                <a:gd name="connsiteY0" fmla="*/ 39 h 8866"/>
                <a:gd name="connsiteX1" fmla="*/ 27205 w 26600"/>
                <a:gd name="connsiteY1" fmla="*/ 39 h 8866"/>
                <a:gd name="connsiteX2" fmla="*/ 27205 w 26600"/>
                <a:gd name="connsiteY2" fmla="*/ 8906 h 8866"/>
                <a:gd name="connsiteX3" fmla="*/ 6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4" y="39"/>
                  </a:moveTo>
                  <a:lnTo>
                    <a:pt x="27205" y="39"/>
                  </a:lnTo>
                  <a:lnTo>
                    <a:pt x="27205" y="8906"/>
                  </a:lnTo>
                  <a:lnTo>
                    <a:pt x="6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7" name="Freeform: Shape 1226">
              <a:extLst>
                <a:ext uri="{FF2B5EF4-FFF2-40B4-BE49-F238E27FC236}">
                  <a16:creationId xmlns:a16="http://schemas.microsoft.com/office/drawing/2014/main" id="{1A50BF8F-CA94-45EC-BE74-367A51949530}"/>
                </a:ext>
              </a:extLst>
            </p:cNvPr>
            <p:cNvSpPr/>
            <p:nvPr/>
          </p:nvSpPr>
          <p:spPr>
            <a:xfrm>
              <a:off x="5420452" y="3055367"/>
              <a:ext cx="26600" cy="133003"/>
            </a:xfrm>
            <a:custGeom>
              <a:avLst/>
              <a:gdLst>
                <a:gd name="connsiteX0" fmla="*/ 605 w 26600"/>
                <a:gd name="connsiteY0" fmla="*/ 39 h 133003"/>
                <a:gd name="connsiteX1" fmla="*/ 27206 w 26600"/>
                <a:gd name="connsiteY1" fmla="*/ 39 h 133003"/>
                <a:gd name="connsiteX2" fmla="*/ 27206 w 26600"/>
                <a:gd name="connsiteY2" fmla="*/ 133043 h 133003"/>
                <a:gd name="connsiteX3" fmla="*/ 6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5" y="39"/>
                  </a:moveTo>
                  <a:lnTo>
                    <a:pt x="27206" y="39"/>
                  </a:lnTo>
                  <a:lnTo>
                    <a:pt x="27206" y="133043"/>
                  </a:lnTo>
                  <a:lnTo>
                    <a:pt x="6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8" name="Freeform: Shape 1227">
              <a:extLst>
                <a:ext uri="{FF2B5EF4-FFF2-40B4-BE49-F238E27FC236}">
                  <a16:creationId xmlns:a16="http://schemas.microsoft.com/office/drawing/2014/main" id="{DB170C39-2416-47F0-8662-58D101752B05}"/>
                </a:ext>
              </a:extLst>
            </p:cNvPr>
            <p:cNvSpPr/>
            <p:nvPr/>
          </p:nvSpPr>
          <p:spPr>
            <a:xfrm>
              <a:off x="5420452" y="3055367"/>
              <a:ext cx="26600" cy="8866"/>
            </a:xfrm>
            <a:custGeom>
              <a:avLst/>
              <a:gdLst>
                <a:gd name="connsiteX0" fmla="*/ 605 w 26600"/>
                <a:gd name="connsiteY0" fmla="*/ 39 h 8866"/>
                <a:gd name="connsiteX1" fmla="*/ 27206 w 26600"/>
                <a:gd name="connsiteY1" fmla="*/ 39 h 8866"/>
                <a:gd name="connsiteX2" fmla="*/ 27206 w 26600"/>
                <a:gd name="connsiteY2" fmla="*/ 8906 h 8866"/>
                <a:gd name="connsiteX3" fmla="*/ 6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5" y="39"/>
                  </a:moveTo>
                  <a:lnTo>
                    <a:pt x="27206" y="39"/>
                  </a:lnTo>
                  <a:lnTo>
                    <a:pt x="27206" y="8906"/>
                  </a:lnTo>
                  <a:lnTo>
                    <a:pt x="6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9" name="Freeform: Shape 1228">
              <a:extLst>
                <a:ext uri="{FF2B5EF4-FFF2-40B4-BE49-F238E27FC236}">
                  <a16:creationId xmlns:a16="http://schemas.microsoft.com/office/drawing/2014/main" id="{D794F9B9-6EA2-427C-B062-AD675FC75A05}"/>
                </a:ext>
              </a:extLst>
            </p:cNvPr>
            <p:cNvSpPr/>
            <p:nvPr/>
          </p:nvSpPr>
          <p:spPr>
            <a:xfrm>
              <a:off x="5429319" y="3055367"/>
              <a:ext cx="26600" cy="133003"/>
            </a:xfrm>
            <a:custGeom>
              <a:avLst/>
              <a:gdLst>
                <a:gd name="connsiteX0" fmla="*/ 606 w 26600"/>
                <a:gd name="connsiteY0" fmla="*/ 39 h 133003"/>
                <a:gd name="connsiteX1" fmla="*/ 27207 w 26600"/>
                <a:gd name="connsiteY1" fmla="*/ 39 h 133003"/>
                <a:gd name="connsiteX2" fmla="*/ 27207 w 26600"/>
                <a:gd name="connsiteY2" fmla="*/ 133043 h 133003"/>
                <a:gd name="connsiteX3" fmla="*/ 6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6" y="39"/>
                  </a:moveTo>
                  <a:lnTo>
                    <a:pt x="27207" y="39"/>
                  </a:lnTo>
                  <a:lnTo>
                    <a:pt x="27207" y="133043"/>
                  </a:lnTo>
                  <a:lnTo>
                    <a:pt x="6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0" name="Freeform: Shape 1229">
              <a:extLst>
                <a:ext uri="{FF2B5EF4-FFF2-40B4-BE49-F238E27FC236}">
                  <a16:creationId xmlns:a16="http://schemas.microsoft.com/office/drawing/2014/main" id="{D37F36FE-B28C-4ACE-BCF0-A98FD639F261}"/>
                </a:ext>
              </a:extLst>
            </p:cNvPr>
            <p:cNvSpPr/>
            <p:nvPr/>
          </p:nvSpPr>
          <p:spPr>
            <a:xfrm>
              <a:off x="5429319" y="3055367"/>
              <a:ext cx="26600" cy="8866"/>
            </a:xfrm>
            <a:custGeom>
              <a:avLst/>
              <a:gdLst>
                <a:gd name="connsiteX0" fmla="*/ 606 w 26600"/>
                <a:gd name="connsiteY0" fmla="*/ 39 h 8866"/>
                <a:gd name="connsiteX1" fmla="*/ 27207 w 26600"/>
                <a:gd name="connsiteY1" fmla="*/ 39 h 8866"/>
                <a:gd name="connsiteX2" fmla="*/ 27207 w 26600"/>
                <a:gd name="connsiteY2" fmla="*/ 8906 h 8866"/>
                <a:gd name="connsiteX3" fmla="*/ 6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6" y="39"/>
                  </a:moveTo>
                  <a:lnTo>
                    <a:pt x="27207" y="39"/>
                  </a:lnTo>
                  <a:lnTo>
                    <a:pt x="27207" y="8906"/>
                  </a:lnTo>
                  <a:lnTo>
                    <a:pt x="6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1" name="Freeform: Shape 1230">
              <a:extLst>
                <a:ext uri="{FF2B5EF4-FFF2-40B4-BE49-F238E27FC236}">
                  <a16:creationId xmlns:a16="http://schemas.microsoft.com/office/drawing/2014/main" id="{9FFAC95A-25BC-4282-99AD-D7B9C38506D9}"/>
                </a:ext>
              </a:extLst>
            </p:cNvPr>
            <p:cNvSpPr/>
            <p:nvPr/>
          </p:nvSpPr>
          <p:spPr>
            <a:xfrm>
              <a:off x="5438186" y="3055367"/>
              <a:ext cx="26600" cy="133003"/>
            </a:xfrm>
            <a:custGeom>
              <a:avLst/>
              <a:gdLst>
                <a:gd name="connsiteX0" fmla="*/ 607 w 26600"/>
                <a:gd name="connsiteY0" fmla="*/ 39 h 133003"/>
                <a:gd name="connsiteX1" fmla="*/ 27208 w 26600"/>
                <a:gd name="connsiteY1" fmla="*/ 39 h 133003"/>
                <a:gd name="connsiteX2" fmla="*/ 27208 w 26600"/>
                <a:gd name="connsiteY2" fmla="*/ 133043 h 133003"/>
                <a:gd name="connsiteX3" fmla="*/ 6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7" y="39"/>
                  </a:moveTo>
                  <a:lnTo>
                    <a:pt x="27208" y="39"/>
                  </a:lnTo>
                  <a:lnTo>
                    <a:pt x="27208" y="133043"/>
                  </a:lnTo>
                  <a:lnTo>
                    <a:pt x="6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2" name="Freeform: Shape 1231">
              <a:extLst>
                <a:ext uri="{FF2B5EF4-FFF2-40B4-BE49-F238E27FC236}">
                  <a16:creationId xmlns:a16="http://schemas.microsoft.com/office/drawing/2014/main" id="{4A0549F2-2FD4-4175-889E-0B4A9793B658}"/>
                </a:ext>
              </a:extLst>
            </p:cNvPr>
            <p:cNvSpPr/>
            <p:nvPr/>
          </p:nvSpPr>
          <p:spPr>
            <a:xfrm>
              <a:off x="5438186" y="3055367"/>
              <a:ext cx="26600" cy="8866"/>
            </a:xfrm>
            <a:custGeom>
              <a:avLst/>
              <a:gdLst>
                <a:gd name="connsiteX0" fmla="*/ 607 w 26600"/>
                <a:gd name="connsiteY0" fmla="*/ 39 h 8866"/>
                <a:gd name="connsiteX1" fmla="*/ 27208 w 26600"/>
                <a:gd name="connsiteY1" fmla="*/ 39 h 8866"/>
                <a:gd name="connsiteX2" fmla="*/ 27208 w 26600"/>
                <a:gd name="connsiteY2" fmla="*/ 8906 h 8866"/>
                <a:gd name="connsiteX3" fmla="*/ 6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7" y="39"/>
                  </a:moveTo>
                  <a:lnTo>
                    <a:pt x="27208" y="39"/>
                  </a:lnTo>
                  <a:lnTo>
                    <a:pt x="27208" y="8906"/>
                  </a:lnTo>
                  <a:lnTo>
                    <a:pt x="6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3" name="Freeform: Shape 1232">
              <a:extLst>
                <a:ext uri="{FF2B5EF4-FFF2-40B4-BE49-F238E27FC236}">
                  <a16:creationId xmlns:a16="http://schemas.microsoft.com/office/drawing/2014/main" id="{BFB672A6-5EB2-420C-9ED7-043538E69FE6}"/>
                </a:ext>
              </a:extLst>
            </p:cNvPr>
            <p:cNvSpPr/>
            <p:nvPr/>
          </p:nvSpPr>
          <p:spPr>
            <a:xfrm>
              <a:off x="5447053" y="3055367"/>
              <a:ext cx="26600" cy="133003"/>
            </a:xfrm>
            <a:custGeom>
              <a:avLst/>
              <a:gdLst>
                <a:gd name="connsiteX0" fmla="*/ 608 w 26600"/>
                <a:gd name="connsiteY0" fmla="*/ 39 h 133003"/>
                <a:gd name="connsiteX1" fmla="*/ 27209 w 26600"/>
                <a:gd name="connsiteY1" fmla="*/ 39 h 133003"/>
                <a:gd name="connsiteX2" fmla="*/ 27209 w 26600"/>
                <a:gd name="connsiteY2" fmla="*/ 133043 h 133003"/>
                <a:gd name="connsiteX3" fmla="*/ 6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8" y="39"/>
                  </a:moveTo>
                  <a:lnTo>
                    <a:pt x="27209" y="39"/>
                  </a:lnTo>
                  <a:lnTo>
                    <a:pt x="27209" y="133043"/>
                  </a:lnTo>
                  <a:lnTo>
                    <a:pt x="6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4" name="Freeform: Shape 1233">
              <a:extLst>
                <a:ext uri="{FF2B5EF4-FFF2-40B4-BE49-F238E27FC236}">
                  <a16:creationId xmlns:a16="http://schemas.microsoft.com/office/drawing/2014/main" id="{7A4BC131-5BC6-4459-81BB-A5F1D5012B1E}"/>
                </a:ext>
              </a:extLst>
            </p:cNvPr>
            <p:cNvSpPr/>
            <p:nvPr/>
          </p:nvSpPr>
          <p:spPr>
            <a:xfrm>
              <a:off x="5447053" y="3055367"/>
              <a:ext cx="26600" cy="8866"/>
            </a:xfrm>
            <a:custGeom>
              <a:avLst/>
              <a:gdLst>
                <a:gd name="connsiteX0" fmla="*/ 608 w 26600"/>
                <a:gd name="connsiteY0" fmla="*/ 39 h 8866"/>
                <a:gd name="connsiteX1" fmla="*/ 27209 w 26600"/>
                <a:gd name="connsiteY1" fmla="*/ 39 h 8866"/>
                <a:gd name="connsiteX2" fmla="*/ 27209 w 26600"/>
                <a:gd name="connsiteY2" fmla="*/ 8906 h 8866"/>
                <a:gd name="connsiteX3" fmla="*/ 6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8" y="39"/>
                  </a:moveTo>
                  <a:lnTo>
                    <a:pt x="27209" y="39"/>
                  </a:lnTo>
                  <a:lnTo>
                    <a:pt x="27209" y="8906"/>
                  </a:lnTo>
                  <a:lnTo>
                    <a:pt x="6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5" name="Freeform: Shape 1234">
              <a:extLst>
                <a:ext uri="{FF2B5EF4-FFF2-40B4-BE49-F238E27FC236}">
                  <a16:creationId xmlns:a16="http://schemas.microsoft.com/office/drawing/2014/main" id="{F9D87445-38A0-43A8-9808-FF5046478045}"/>
                </a:ext>
              </a:extLst>
            </p:cNvPr>
            <p:cNvSpPr/>
            <p:nvPr/>
          </p:nvSpPr>
          <p:spPr>
            <a:xfrm>
              <a:off x="5455920" y="3055367"/>
              <a:ext cx="26600" cy="133003"/>
            </a:xfrm>
            <a:custGeom>
              <a:avLst/>
              <a:gdLst>
                <a:gd name="connsiteX0" fmla="*/ 609 w 26600"/>
                <a:gd name="connsiteY0" fmla="*/ 39 h 133003"/>
                <a:gd name="connsiteX1" fmla="*/ 27210 w 26600"/>
                <a:gd name="connsiteY1" fmla="*/ 39 h 133003"/>
                <a:gd name="connsiteX2" fmla="*/ 27210 w 26600"/>
                <a:gd name="connsiteY2" fmla="*/ 133043 h 133003"/>
                <a:gd name="connsiteX3" fmla="*/ 6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09" y="39"/>
                  </a:moveTo>
                  <a:lnTo>
                    <a:pt x="27210" y="39"/>
                  </a:lnTo>
                  <a:lnTo>
                    <a:pt x="27210" y="133043"/>
                  </a:lnTo>
                  <a:lnTo>
                    <a:pt x="6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6" name="Freeform: Shape 1235">
              <a:extLst>
                <a:ext uri="{FF2B5EF4-FFF2-40B4-BE49-F238E27FC236}">
                  <a16:creationId xmlns:a16="http://schemas.microsoft.com/office/drawing/2014/main" id="{7CC76724-63EB-4EE5-B779-F31CF4FE5BA8}"/>
                </a:ext>
              </a:extLst>
            </p:cNvPr>
            <p:cNvSpPr/>
            <p:nvPr/>
          </p:nvSpPr>
          <p:spPr>
            <a:xfrm>
              <a:off x="5455920" y="3055367"/>
              <a:ext cx="26600" cy="8866"/>
            </a:xfrm>
            <a:custGeom>
              <a:avLst/>
              <a:gdLst>
                <a:gd name="connsiteX0" fmla="*/ 609 w 26600"/>
                <a:gd name="connsiteY0" fmla="*/ 39 h 8866"/>
                <a:gd name="connsiteX1" fmla="*/ 27210 w 26600"/>
                <a:gd name="connsiteY1" fmla="*/ 39 h 8866"/>
                <a:gd name="connsiteX2" fmla="*/ 27210 w 26600"/>
                <a:gd name="connsiteY2" fmla="*/ 8906 h 8866"/>
                <a:gd name="connsiteX3" fmla="*/ 6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09" y="39"/>
                  </a:moveTo>
                  <a:lnTo>
                    <a:pt x="27210" y="39"/>
                  </a:lnTo>
                  <a:lnTo>
                    <a:pt x="27210" y="8906"/>
                  </a:lnTo>
                  <a:lnTo>
                    <a:pt x="6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7" name="Freeform: Shape 1236">
              <a:extLst>
                <a:ext uri="{FF2B5EF4-FFF2-40B4-BE49-F238E27FC236}">
                  <a16:creationId xmlns:a16="http://schemas.microsoft.com/office/drawing/2014/main" id="{618A928D-51A6-481E-9C11-8703343B50E6}"/>
                </a:ext>
              </a:extLst>
            </p:cNvPr>
            <p:cNvSpPr/>
            <p:nvPr/>
          </p:nvSpPr>
          <p:spPr>
            <a:xfrm>
              <a:off x="5464787" y="3055367"/>
              <a:ext cx="26600" cy="133003"/>
            </a:xfrm>
            <a:custGeom>
              <a:avLst/>
              <a:gdLst>
                <a:gd name="connsiteX0" fmla="*/ 610 w 26600"/>
                <a:gd name="connsiteY0" fmla="*/ 39 h 133003"/>
                <a:gd name="connsiteX1" fmla="*/ 27211 w 26600"/>
                <a:gd name="connsiteY1" fmla="*/ 39 h 133003"/>
                <a:gd name="connsiteX2" fmla="*/ 27211 w 26600"/>
                <a:gd name="connsiteY2" fmla="*/ 133043 h 133003"/>
                <a:gd name="connsiteX3" fmla="*/ 6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0" y="39"/>
                  </a:moveTo>
                  <a:lnTo>
                    <a:pt x="27211" y="39"/>
                  </a:lnTo>
                  <a:lnTo>
                    <a:pt x="27211" y="133043"/>
                  </a:lnTo>
                  <a:lnTo>
                    <a:pt x="6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8" name="Freeform: Shape 1237">
              <a:extLst>
                <a:ext uri="{FF2B5EF4-FFF2-40B4-BE49-F238E27FC236}">
                  <a16:creationId xmlns:a16="http://schemas.microsoft.com/office/drawing/2014/main" id="{F4878280-C47D-4E20-ABC1-11C3E0A04672}"/>
                </a:ext>
              </a:extLst>
            </p:cNvPr>
            <p:cNvSpPr/>
            <p:nvPr/>
          </p:nvSpPr>
          <p:spPr>
            <a:xfrm>
              <a:off x="5464787" y="3055367"/>
              <a:ext cx="26600" cy="8866"/>
            </a:xfrm>
            <a:custGeom>
              <a:avLst/>
              <a:gdLst>
                <a:gd name="connsiteX0" fmla="*/ 610 w 26600"/>
                <a:gd name="connsiteY0" fmla="*/ 39 h 8866"/>
                <a:gd name="connsiteX1" fmla="*/ 27211 w 26600"/>
                <a:gd name="connsiteY1" fmla="*/ 39 h 8866"/>
                <a:gd name="connsiteX2" fmla="*/ 27211 w 26600"/>
                <a:gd name="connsiteY2" fmla="*/ 8906 h 8866"/>
                <a:gd name="connsiteX3" fmla="*/ 6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0" y="39"/>
                  </a:moveTo>
                  <a:lnTo>
                    <a:pt x="27211" y="39"/>
                  </a:lnTo>
                  <a:lnTo>
                    <a:pt x="27211" y="8906"/>
                  </a:lnTo>
                  <a:lnTo>
                    <a:pt x="6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9" name="Freeform: Shape 1238">
              <a:extLst>
                <a:ext uri="{FF2B5EF4-FFF2-40B4-BE49-F238E27FC236}">
                  <a16:creationId xmlns:a16="http://schemas.microsoft.com/office/drawing/2014/main" id="{78265F72-DF47-4F30-B547-3B5B2530F304}"/>
                </a:ext>
              </a:extLst>
            </p:cNvPr>
            <p:cNvSpPr/>
            <p:nvPr/>
          </p:nvSpPr>
          <p:spPr>
            <a:xfrm>
              <a:off x="5473654" y="3055367"/>
              <a:ext cx="26600" cy="133003"/>
            </a:xfrm>
            <a:custGeom>
              <a:avLst/>
              <a:gdLst>
                <a:gd name="connsiteX0" fmla="*/ 611 w 26600"/>
                <a:gd name="connsiteY0" fmla="*/ 39 h 133003"/>
                <a:gd name="connsiteX1" fmla="*/ 27212 w 26600"/>
                <a:gd name="connsiteY1" fmla="*/ 39 h 133003"/>
                <a:gd name="connsiteX2" fmla="*/ 27212 w 26600"/>
                <a:gd name="connsiteY2" fmla="*/ 133043 h 133003"/>
                <a:gd name="connsiteX3" fmla="*/ 6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1" y="39"/>
                  </a:moveTo>
                  <a:lnTo>
                    <a:pt x="27212" y="39"/>
                  </a:lnTo>
                  <a:lnTo>
                    <a:pt x="27212" y="133043"/>
                  </a:lnTo>
                  <a:lnTo>
                    <a:pt x="6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0" name="Freeform: Shape 1239">
              <a:extLst>
                <a:ext uri="{FF2B5EF4-FFF2-40B4-BE49-F238E27FC236}">
                  <a16:creationId xmlns:a16="http://schemas.microsoft.com/office/drawing/2014/main" id="{9484964E-95A9-4D60-8939-61D1CBB382A5}"/>
                </a:ext>
              </a:extLst>
            </p:cNvPr>
            <p:cNvSpPr/>
            <p:nvPr/>
          </p:nvSpPr>
          <p:spPr>
            <a:xfrm>
              <a:off x="5473654" y="3055367"/>
              <a:ext cx="26600" cy="8866"/>
            </a:xfrm>
            <a:custGeom>
              <a:avLst/>
              <a:gdLst>
                <a:gd name="connsiteX0" fmla="*/ 611 w 26600"/>
                <a:gd name="connsiteY0" fmla="*/ 39 h 8866"/>
                <a:gd name="connsiteX1" fmla="*/ 27212 w 26600"/>
                <a:gd name="connsiteY1" fmla="*/ 39 h 8866"/>
                <a:gd name="connsiteX2" fmla="*/ 27212 w 26600"/>
                <a:gd name="connsiteY2" fmla="*/ 8906 h 8866"/>
                <a:gd name="connsiteX3" fmla="*/ 6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1" y="39"/>
                  </a:moveTo>
                  <a:lnTo>
                    <a:pt x="27212" y="39"/>
                  </a:lnTo>
                  <a:lnTo>
                    <a:pt x="27212" y="8906"/>
                  </a:lnTo>
                  <a:lnTo>
                    <a:pt x="6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1" name="Freeform: Shape 1240">
              <a:extLst>
                <a:ext uri="{FF2B5EF4-FFF2-40B4-BE49-F238E27FC236}">
                  <a16:creationId xmlns:a16="http://schemas.microsoft.com/office/drawing/2014/main" id="{5F678671-CD4E-42C7-9094-55A850AC1B62}"/>
                </a:ext>
              </a:extLst>
            </p:cNvPr>
            <p:cNvSpPr/>
            <p:nvPr/>
          </p:nvSpPr>
          <p:spPr>
            <a:xfrm>
              <a:off x="5482521" y="3055367"/>
              <a:ext cx="26600" cy="133003"/>
            </a:xfrm>
            <a:custGeom>
              <a:avLst/>
              <a:gdLst>
                <a:gd name="connsiteX0" fmla="*/ 612 w 26600"/>
                <a:gd name="connsiteY0" fmla="*/ 39 h 133003"/>
                <a:gd name="connsiteX1" fmla="*/ 27213 w 26600"/>
                <a:gd name="connsiteY1" fmla="*/ 39 h 133003"/>
                <a:gd name="connsiteX2" fmla="*/ 27213 w 26600"/>
                <a:gd name="connsiteY2" fmla="*/ 133043 h 133003"/>
                <a:gd name="connsiteX3" fmla="*/ 6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2" y="39"/>
                  </a:moveTo>
                  <a:lnTo>
                    <a:pt x="27213" y="39"/>
                  </a:lnTo>
                  <a:lnTo>
                    <a:pt x="27213" y="133043"/>
                  </a:lnTo>
                  <a:lnTo>
                    <a:pt x="6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2" name="Freeform: Shape 1241">
              <a:extLst>
                <a:ext uri="{FF2B5EF4-FFF2-40B4-BE49-F238E27FC236}">
                  <a16:creationId xmlns:a16="http://schemas.microsoft.com/office/drawing/2014/main" id="{7F3225B8-985B-4233-81D7-9B6BA77B23A5}"/>
                </a:ext>
              </a:extLst>
            </p:cNvPr>
            <p:cNvSpPr/>
            <p:nvPr/>
          </p:nvSpPr>
          <p:spPr>
            <a:xfrm>
              <a:off x="5482521" y="3055367"/>
              <a:ext cx="26600" cy="8866"/>
            </a:xfrm>
            <a:custGeom>
              <a:avLst/>
              <a:gdLst>
                <a:gd name="connsiteX0" fmla="*/ 612 w 26600"/>
                <a:gd name="connsiteY0" fmla="*/ 39 h 8866"/>
                <a:gd name="connsiteX1" fmla="*/ 27213 w 26600"/>
                <a:gd name="connsiteY1" fmla="*/ 39 h 8866"/>
                <a:gd name="connsiteX2" fmla="*/ 27213 w 26600"/>
                <a:gd name="connsiteY2" fmla="*/ 8906 h 8866"/>
                <a:gd name="connsiteX3" fmla="*/ 6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2" y="39"/>
                  </a:moveTo>
                  <a:lnTo>
                    <a:pt x="27213" y="39"/>
                  </a:lnTo>
                  <a:lnTo>
                    <a:pt x="27213" y="8906"/>
                  </a:lnTo>
                  <a:lnTo>
                    <a:pt x="6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3" name="Freeform: Shape 1242">
              <a:extLst>
                <a:ext uri="{FF2B5EF4-FFF2-40B4-BE49-F238E27FC236}">
                  <a16:creationId xmlns:a16="http://schemas.microsoft.com/office/drawing/2014/main" id="{C4F2C1E0-1B9C-4E14-8EA4-E70114B59D37}"/>
                </a:ext>
              </a:extLst>
            </p:cNvPr>
            <p:cNvSpPr/>
            <p:nvPr/>
          </p:nvSpPr>
          <p:spPr>
            <a:xfrm>
              <a:off x="5491388" y="3055367"/>
              <a:ext cx="26600" cy="133003"/>
            </a:xfrm>
            <a:custGeom>
              <a:avLst/>
              <a:gdLst>
                <a:gd name="connsiteX0" fmla="*/ 613 w 26600"/>
                <a:gd name="connsiteY0" fmla="*/ 39 h 133003"/>
                <a:gd name="connsiteX1" fmla="*/ 27214 w 26600"/>
                <a:gd name="connsiteY1" fmla="*/ 39 h 133003"/>
                <a:gd name="connsiteX2" fmla="*/ 27214 w 26600"/>
                <a:gd name="connsiteY2" fmla="*/ 133043 h 133003"/>
                <a:gd name="connsiteX3" fmla="*/ 6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3" y="39"/>
                  </a:moveTo>
                  <a:lnTo>
                    <a:pt x="27214" y="39"/>
                  </a:lnTo>
                  <a:lnTo>
                    <a:pt x="27214" y="133043"/>
                  </a:lnTo>
                  <a:lnTo>
                    <a:pt x="6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4" name="Freeform: Shape 1243">
              <a:extLst>
                <a:ext uri="{FF2B5EF4-FFF2-40B4-BE49-F238E27FC236}">
                  <a16:creationId xmlns:a16="http://schemas.microsoft.com/office/drawing/2014/main" id="{6CEE0AFE-908A-4443-A4CB-44EE03211D60}"/>
                </a:ext>
              </a:extLst>
            </p:cNvPr>
            <p:cNvSpPr/>
            <p:nvPr/>
          </p:nvSpPr>
          <p:spPr>
            <a:xfrm>
              <a:off x="5491388" y="3055367"/>
              <a:ext cx="26600" cy="8866"/>
            </a:xfrm>
            <a:custGeom>
              <a:avLst/>
              <a:gdLst>
                <a:gd name="connsiteX0" fmla="*/ 613 w 26600"/>
                <a:gd name="connsiteY0" fmla="*/ 39 h 8866"/>
                <a:gd name="connsiteX1" fmla="*/ 27214 w 26600"/>
                <a:gd name="connsiteY1" fmla="*/ 39 h 8866"/>
                <a:gd name="connsiteX2" fmla="*/ 27214 w 26600"/>
                <a:gd name="connsiteY2" fmla="*/ 8906 h 8866"/>
                <a:gd name="connsiteX3" fmla="*/ 6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3" y="39"/>
                  </a:moveTo>
                  <a:lnTo>
                    <a:pt x="27214" y="39"/>
                  </a:lnTo>
                  <a:lnTo>
                    <a:pt x="27214" y="8906"/>
                  </a:lnTo>
                  <a:lnTo>
                    <a:pt x="6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5" name="Freeform: Shape 1244">
              <a:extLst>
                <a:ext uri="{FF2B5EF4-FFF2-40B4-BE49-F238E27FC236}">
                  <a16:creationId xmlns:a16="http://schemas.microsoft.com/office/drawing/2014/main" id="{30B1D031-DDA1-415A-AAB0-F41387F6AFAA}"/>
                </a:ext>
              </a:extLst>
            </p:cNvPr>
            <p:cNvSpPr/>
            <p:nvPr/>
          </p:nvSpPr>
          <p:spPr>
            <a:xfrm>
              <a:off x="5500255" y="3055367"/>
              <a:ext cx="26600" cy="133003"/>
            </a:xfrm>
            <a:custGeom>
              <a:avLst/>
              <a:gdLst>
                <a:gd name="connsiteX0" fmla="*/ 614 w 26600"/>
                <a:gd name="connsiteY0" fmla="*/ 39 h 133003"/>
                <a:gd name="connsiteX1" fmla="*/ 27215 w 26600"/>
                <a:gd name="connsiteY1" fmla="*/ 39 h 133003"/>
                <a:gd name="connsiteX2" fmla="*/ 27215 w 26600"/>
                <a:gd name="connsiteY2" fmla="*/ 133043 h 133003"/>
                <a:gd name="connsiteX3" fmla="*/ 6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4" y="39"/>
                  </a:moveTo>
                  <a:lnTo>
                    <a:pt x="27215" y="39"/>
                  </a:lnTo>
                  <a:lnTo>
                    <a:pt x="27215" y="133043"/>
                  </a:lnTo>
                  <a:lnTo>
                    <a:pt x="6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6" name="Freeform: Shape 1245">
              <a:extLst>
                <a:ext uri="{FF2B5EF4-FFF2-40B4-BE49-F238E27FC236}">
                  <a16:creationId xmlns:a16="http://schemas.microsoft.com/office/drawing/2014/main" id="{92BBF595-739B-4E3E-9E47-28CFF977968F}"/>
                </a:ext>
              </a:extLst>
            </p:cNvPr>
            <p:cNvSpPr/>
            <p:nvPr/>
          </p:nvSpPr>
          <p:spPr>
            <a:xfrm>
              <a:off x="5500255" y="3055367"/>
              <a:ext cx="26600" cy="8866"/>
            </a:xfrm>
            <a:custGeom>
              <a:avLst/>
              <a:gdLst>
                <a:gd name="connsiteX0" fmla="*/ 614 w 26600"/>
                <a:gd name="connsiteY0" fmla="*/ 39 h 8866"/>
                <a:gd name="connsiteX1" fmla="*/ 27215 w 26600"/>
                <a:gd name="connsiteY1" fmla="*/ 39 h 8866"/>
                <a:gd name="connsiteX2" fmla="*/ 27215 w 26600"/>
                <a:gd name="connsiteY2" fmla="*/ 8906 h 8866"/>
                <a:gd name="connsiteX3" fmla="*/ 6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4" y="39"/>
                  </a:moveTo>
                  <a:lnTo>
                    <a:pt x="27215" y="39"/>
                  </a:lnTo>
                  <a:lnTo>
                    <a:pt x="27215" y="8906"/>
                  </a:lnTo>
                  <a:lnTo>
                    <a:pt x="6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7" name="Freeform: Shape 1246">
              <a:extLst>
                <a:ext uri="{FF2B5EF4-FFF2-40B4-BE49-F238E27FC236}">
                  <a16:creationId xmlns:a16="http://schemas.microsoft.com/office/drawing/2014/main" id="{796C673B-27E5-4B0A-84C4-B71412DFA2F9}"/>
                </a:ext>
              </a:extLst>
            </p:cNvPr>
            <p:cNvSpPr/>
            <p:nvPr/>
          </p:nvSpPr>
          <p:spPr>
            <a:xfrm>
              <a:off x="5509122" y="3055367"/>
              <a:ext cx="26600" cy="133003"/>
            </a:xfrm>
            <a:custGeom>
              <a:avLst/>
              <a:gdLst>
                <a:gd name="connsiteX0" fmla="*/ 615 w 26600"/>
                <a:gd name="connsiteY0" fmla="*/ 39 h 133003"/>
                <a:gd name="connsiteX1" fmla="*/ 27216 w 26600"/>
                <a:gd name="connsiteY1" fmla="*/ 39 h 133003"/>
                <a:gd name="connsiteX2" fmla="*/ 27216 w 26600"/>
                <a:gd name="connsiteY2" fmla="*/ 133043 h 133003"/>
                <a:gd name="connsiteX3" fmla="*/ 6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5" y="39"/>
                  </a:moveTo>
                  <a:lnTo>
                    <a:pt x="27216" y="39"/>
                  </a:lnTo>
                  <a:lnTo>
                    <a:pt x="27216" y="133043"/>
                  </a:lnTo>
                  <a:lnTo>
                    <a:pt x="6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8" name="Freeform: Shape 1247">
              <a:extLst>
                <a:ext uri="{FF2B5EF4-FFF2-40B4-BE49-F238E27FC236}">
                  <a16:creationId xmlns:a16="http://schemas.microsoft.com/office/drawing/2014/main" id="{7AE20BF3-E0B6-47E8-B06F-3402F8DC121C}"/>
                </a:ext>
              </a:extLst>
            </p:cNvPr>
            <p:cNvSpPr/>
            <p:nvPr/>
          </p:nvSpPr>
          <p:spPr>
            <a:xfrm>
              <a:off x="5509122" y="3055367"/>
              <a:ext cx="26600" cy="8866"/>
            </a:xfrm>
            <a:custGeom>
              <a:avLst/>
              <a:gdLst>
                <a:gd name="connsiteX0" fmla="*/ 615 w 26600"/>
                <a:gd name="connsiteY0" fmla="*/ 39 h 8866"/>
                <a:gd name="connsiteX1" fmla="*/ 27216 w 26600"/>
                <a:gd name="connsiteY1" fmla="*/ 39 h 8866"/>
                <a:gd name="connsiteX2" fmla="*/ 27216 w 26600"/>
                <a:gd name="connsiteY2" fmla="*/ 8906 h 8866"/>
                <a:gd name="connsiteX3" fmla="*/ 6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5" y="39"/>
                  </a:moveTo>
                  <a:lnTo>
                    <a:pt x="27216" y="39"/>
                  </a:lnTo>
                  <a:lnTo>
                    <a:pt x="27216" y="8906"/>
                  </a:lnTo>
                  <a:lnTo>
                    <a:pt x="6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9" name="Freeform: Shape 1248">
              <a:extLst>
                <a:ext uri="{FF2B5EF4-FFF2-40B4-BE49-F238E27FC236}">
                  <a16:creationId xmlns:a16="http://schemas.microsoft.com/office/drawing/2014/main" id="{E6E2785E-08D0-424A-986A-932D5798E546}"/>
                </a:ext>
              </a:extLst>
            </p:cNvPr>
            <p:cNvSpPr/>
            <p:nvPr/>
          </p:nvSpPr>
          <p:spPr>
            <a:xfrm>
              <a:off x="5517988" y="3055367"/>
              <a:ext cx="26600" cy="133003"/>
            </a:xfrm>
            <a:custGeom>
              <a:avLst/>
              <a:gdLst>
                <a:gd name="connsiteX0" fmla="*/ 616 w 26600"/>
                <a:gd name="connsiteY0" fmla="*/ 39 h 133003"/>
                <a:gd name="connsiteX1" fmla="*/ 27217 w 26600"/>
                <a:gd name="connsiteY1" fmla="*/ 39 h 133003"/>
                <a:gd name="connsiteX2" fmla="*/ 27217 w 26600"/>
                <a:gd name="connsiteY2" fmla="*/ 133043 h 133003"/>
                <a:gd name="connsiteX3" fmla="*/ 6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6" y="39"/>
                  </a:moveTo>
                  <a:lnTo>
                    <a:pt x="27217" y="39"/>
                  </a:lnTo>
                  <a:lnTo>
                    <a:pt x="27217" y="133043"/>
                  </a:lnTo>
                  <a:lnTo>
                    <a:pt x="6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0" name="Freeform: Shape 1249">
              <a:extLst>
                <a:ext uri="{FF2B5EF4-FFF2-40B4-BE49-F238E27FC236}">
                  <a16:creationId xmlns:a16="http://schemas.microsoft.com/office/drawing/2014/main" id="{E6813058-7039-4581-973C-B2FBB4A990C1}"/>
                </a:ext>
              </a:extLst>
            </p:cNvPr>
            <p:cNvSpPr/>
            <p:nvPr/>
          </p:nvSpPr>
          <p:spPr>
            <a:xfrm>
              <a:off x="5517988" y="3055367"/>
              <a:ext cx="26600" cy="8866"/>
            </a:xfrm>
            <a:custGeom>
              <a:avLst/>
              <a:gdLst>
                <a:gd name="connsiteX0" fmla="*/ 616 w 26600"/>
                <a:gd name="connsiteY0" fmla="*/ 39 h 8866"/>
                <a:gd name="connsiteX1" fmla="*/ 27217 w 26600"/>
                <a:gd name="connsiteY1" fmla="*/ 39 h 8866"/>
                <a:gd name="connsiteX2" fmla="*/ 27217 w 26600"/>
                <a:gd name="connsiteY2" fmla="*/ 8906 h 8866"/>
                <a:gd name="connsiteX3" fmla="*/ 6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6" y="39"/>
                  </a:moveTo>
                  <a:lnTo>
                    <a:pt x="27217" y="39"/>
                  </a:lnTo>
                  <a:lnTo>
                    <a:pt x="27217" y="8906"/>
                  </a:lnTo>
                  <a:lnTo>
                    <a:pt x="6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1" name="Freeform: Shape 1250">
              <a:extLst>
                <a:ext uri="{FF2B5EF4-FFF2-40B4-BE49-F238E27FC236}">
                  <a16:creationId xmlns:a16="http://schemas.microsoft.com/office/drawing/2014/main" id="{C11C919A-C749-47B8-9DB4-A4A3D4AA7D7B}"/>
                </a:ext>
              </a:extLst>
            </p:cNvPr>
            <p:cNvSpPr/>
            <p:nvPr/>
          </p:nvSpPr>
          <p:spPr>
            <a:xfrm>
              <a:off x="5526855" y="3055367"/>
              <a:ext cx="26600" cy="133003"/>
            </a:xfrm>
            <a:custGeom>
              <a:avLst/>
              <a:gdLst>
                <a:gd name="connsiteX0" fmla="*/ 617 w 26600"/>
                <a:gd name="connsiteY0" fmla="*/ 39 h 133003"/>
                <a:gd name="connsiteX1" fmla="*/ 27218 w 26600"/>
                <a:gd name="connsiteY1" fmla="*/ 39 h 133003"/>
                <a:gd name="connsiteX2" fmla="*/ 27218 w 26600"/>
                <a:gd name="connsiteY2" fmla="*/ 133043 h 133003"/>
                <a:gd name="connsiteX3" fmla="*/ 6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7" y="39"/>
                  </a:moveTo>
                  <a:lnTo>
                    <a:pt x="27218" y="39"/>
                  </a:lnTo>
                  <a:lnTo>
                    <a:pt x="27218" y="133043"/>
                  </a:lnTo>
                  <a:lnTo>
                    <a:pt x="6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2" name="Freeform: Shape 1251">
              <a:extLst>
                <a:ext uri="{FF2B5EF4-FFF2-40B4-BE49-F238E27FC236}">
                  <a16:creationId xmlns:a16="http://schemas.microsoft.com/office/drawing/2014/main" id="{3ECA430E-07FF-411C-BB9B-E96A8C55EE02}"/>
                </a:ext>
              </a:extLst>
            </p:cNvPr>
            <p:cNvSpPr/>
            <p:nvPr/>
          </p:nvSpPr>
          <p:spPr>
            <a:xfrm>
              <a:off x="5526855" y="3055367"/>
              <a:ext cx="26600" cy="8866"/>
            </a:xfrm>
            <a:custGeom>
              <a:avLst/>
              <a:gdLst>
                <a:gd name="connsiteX0" fmla="*/ 617 w 26600"/>
                <a:gd name="connsiteY0" fmla="*/ 39 h 8866"/>
                <a:gd name="connsiteX1" fmla="*/ 27218 w 26600"/>
                <a:gd name="connsiteY1" fmla="*/ 39 h 8866"/>
                <a:gd name="connsiteX2" fmla="*/ 27218 w 26600"/>
                <a:gd name="connsiteY2" fmla="*/ 8906 h 8866"/>
                <a:gd name="connsiteX3" fmla="*/ 6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7" y="39"/>
                  </a:moveTo>
                  <a:lnTo>
                    <a:pt x="27218" y="39"/>
                  </a:lnTo>
                  <a:lnTo>
                    <a:pt x="27218" y="8906"/>
                  </a:lnTo>
                  <a:lnTo>
                    <a:pt x="6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3" name="Freeform: Shape 1252">
              <a:extLst>
                <a:ext uri="{FF2B5EF4-FFF2-40B4-BE49-F238E27FC236}">
                  <a16:creationId xmlns:a16="http://schemas.microsoft.com/office/drawing/2014/main" id="{1C23A824-0C06-455C-B969-D1893712FA8C}"/>
                </a:ext>
              </a:extLst>
            </p:cNvPr>
            <p:cNvSpPr/>
            <p:nvPr/>
          </p:nvSpPr>
          <p:spPr>
            <a:xfrm>
              <a:off x="5535722" y="3055367"/>
              <a:ext cx="26600" cy="133003"/>
            </a:xfrm>
            <a:custGeom>
              <a:avLst/>
              <a:gdLst>
                <a:gd name="connsiteX0" fmla="*/ 618 w 26600"/>
                <a:gd name="connsiteY0" fmla="*/ 39 h 133003"/>
                <a:gd name="connsiteX1" fmla="*/ 27219 w 26600"/>
                <a:gd name="connsiteY1" fmla="*/ 39 h 133003"/>
                <a:gd name="connsiteX2" fmla="*/ 27219 w 26600"/>
                <a:gd name="connsiteY2" fmla="*/ 133043 h 133003"/>
                <a:gd name="connsiteX3" fmla="*/ 6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8" y="39"/>
                  </a:moveTo>
                  <a:lnTo>
                    <a:pt x="27219" y="39"/>
                  </a:lnTo>
                  <a:lnTo>
                    <a:pt x="27219" y="133043"/>
                  </a:lnTo>
                  <a:lnTo>
                    <a:pt x="6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4" name="Freeform: Shape 1253">
              <a:extLst>
                <a:ext uri="{FF2B5EF4-FFF2-40B4-BE49-F238E27FC236}">
                  <a16:creationId xmlns:a16="http://schemas.microsoft.com/office/drawing/2014/main" id="{0362D028-5D27-4CB3-B757-E263E564E565}"/>
                </a:ext>
              </a:extLst>
            </p:cNvPr>
            <p:cNvSpPr/>
            <p:nvPr/>
          </p:nvSpPr>
          <p:spPr>
            <a:xfrm>
              <a:off x="5535722" y="3055367"/>
              <a:ext cx="26600" cy="8866"/>
            </a:xfrm>
            <a:custGeom>
              <a:avLst/>
              <a:gdLst>
                <a:gd name="connsiteX0" fmla="*/ 618 w 26600"/>
                <a:gd name="connsiteY0" fmla="*/ 39 h 8866"/>
                <a:gd name="connsiteX1" fmla="*/ 27219 w 26600"/>
                <a:gd name="connsiteY1" fmla="*/ 39 h 8866"/>
                <a:gd name="connsiteX2" fmla="*/ 27219 w 26600"/>
                <a:gd name="connsiteY2" fmla="*/ 8906 h 8866"/>
                <a:gd name="connsiteX3" fmla="*/ 6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8" y="39"/>
                  </a:moveTo>
                  <a:lnTo>
                    <a:pt x="27219" y="39"/>
                  </a:lnTo>
                  <a:lnTo>
                    <a:pt x="27219" y="8906"/>
                  </a:lnTo>
                  <a:lnTo>
                    <a:pt x="6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5" name="Freeform: Shape 1254">
              <a:extLst>
                <a:ext uri="{FF2B5EF4-FFF2-40B4-BE49-F238E27FC236}">
                  <a16:creationId xmlns:a16="http://schemas.microsoft.com/office/drawing/2014/main" id="{F32DAF59-0BEA-4554-B87C-79908E7D7693}"/>
                </a:ext>
              </a:extLst>
            </p:cNvPr>
            <p:cNvSpPr/>
            <p:nvPr/>
          </p:nvSpPr>
          <p:spPr>
            <a:xfrm>
              <a:off x="5544589" y="3055367"/>
              <a:ext cx="26600" cy="133003"/>
            </a:xfrm>
            <a:custGeom>
              <a:avLst/>
              <a:gdLst>
                <a:gd name="connsiteX0" fmla="*/ 619 w 26600"/>
                <a:gd name="connsiteY0" fmla="*/ 39 h 133003"/>
                <a:gd name="connsiteX1" fmla="*/ 27220 w 26600"/>
                <a:gd name="connsiteY1" fmla="*/ 39 h 133003"/>
                <a:gd name="connsiteX2" fmla="*/ 27220 w 26600"/>
                <a:gd name="connsiteY2" fmla="*/ 133043 h 133003"/>
                <a:gd name="connsiteX3" fmla="*/ 6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19" y="39"/>
                  </a:moveTo>
                  <a:lnTo>
                    <a:pt x="27220" y="39"/>
                  </a:lnTo>
                  <a:lnTo>
                    <a:pt x="27220" y="133043"/>
                  </a:lnTo>
                  <a:lnTo>
                    <a:pt x="6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6" name="Freeform: Shape 1255">
              <a:extLst>
                <a:ext uri="{FF2B5EF4-FFF2-40B4-BE49-F238E27FC236}">
                  <a16:creationId xmlns:a16="http://schemas.microsoft.com/office/drawing/2014/main" id="{138CB2A4-55E1-41F3-9113-A53B37E4A280}"/>
                </a:ext>
              </a:extLst>
            </p:cNvPr>
            <p:cNvSpPr/>
            <p:nvPr/>
          </p:nvSpPr>
          <p:spPr>
            <a:xfrm>
              <a:off x="5544589" y="3055367"/>
              <a:ext cx="26600" cy="8866"/>
            </a:xfrm>
            <a:custGeom>
              <a:avLst/>
              <a:gdLst>
                <a:gd name="connsiteX0" fmla="*/ 619 w 26600"/>
                <a:gd name="connsiteY0" fmla="*/ 39 h 8866"/>
                <a:gd name="connsiteX1" fmla="*/ 27220 w 26600"/>
                <a:gd name="connsiteY1" fmla="*/ 39 h 8866"/>
                <a:gd name="connsiteX2" fmla="*/ 27220 w 26600"/>
                <a:gd name="connsiteY2" fmla="*/ 8906 h 8866"/>
                <a:gd name="connsiteX3" fmla="*/ 6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19" y="39"/>
                  </a:moveTo>
                  <a:lnTo>
                    <a:pt x="27220" y="39"/>
                  </a:lnTo>
                  <a:lnTo>
                    <a:pt x="27220" y="8906"/>
                  </a:lnTo>
                  <a:lnTo>
                    <a:pt x="6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7" name="Freeform: Shape 1256">
              <a:extLst>
                <a:ext uri="{FF2B5EF4-FFF2-40B4-BE49-F238E27FC236}">
                  <a16:creationId xmlns:a16="http://schemas.microsoft.com/office/drawing/2014/main" id="{DFAA6FF1-F64D-488F-A056-A397AA74F3DA}"/>
                </a:ext>
              </a:extLst>
            </p:cNvPr>
            <p:cNvSpPr/>
            <p:nvPr/>
          </p:nvSpPr>
          <p:spPr>
            <a:xfrm>
              <a:off x="5553456" y="3055367"/>
              <a:ext cx="26600" cy="133003"/>
            </a:xfrm>
            <a:custGeom>
              <a:avLst/>
              <a:gdLst>
                <a:gd name="connsiteX0" fmla="*/ 620 w 26600"/>
                <a:gd name="connsiteY0" fmla="*/ 39 h 133003"/>
                <a:gd name="connsiteX1" fmla="*/ 27221 w 26600"/>
                <a:gd name="connsiteY1" fmla="*/ 39 h 133003"/>
                <a:gd name="connsiteX2" fmla="*/ 27221 w 26600"/>
                <a:gd name="connsiteY2" fmla="*/ 133043 h 133003"/>
                <a:gd name="connsiteX3" fmla="*/ 6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0" y="39"/>
                  </a:moveTo>
                  <a:lnTo>
                    <a:pt x="27221" y="39"/>
                  </a:lnTo>
                  <a:lnTo>
                    <a:pt x="27221" y="133043"/>
                  </a:lnTo>
                  <a:lnTo>
                    <a:pt x="6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8" name="Freeform: Shape 1257">
              <a:extLst>
                <a:ext uri="{FF2B5EF4-FFF2-40B4-BE49-F238E27FC236}">
                  <a16:creationId xmlns:a16="http://schemas.microsoft.com/office/drawing/2014/main" id="{4660A8E5-B568-4683-9223-943F16173DE5}"/>
                </a:ext>
              </a:extLst>
            </p:cNvPr>
            <p:cNvSpPr/>
            <p:nvPr/>
          </p:nvSpPr>
          <p:spPr>
            <a:xfrm>
              <a:off x="5553456" y="3055367"/>
              <a:ext cx="26600" cy="8866"/>
            </a:xfrm>
            <a:custGeom>
              <a:avLst/>
              <a:gdLst>
                <a:gd name="connsiteX0" fmla="*/ 620 w 26600"/>
                <a:gd name="connsiteY0" fmla="*/ 39 h 8866"/>
                <a:gd name="connsiteX1" fmla="*/ 27221 w 26600"/>
                <a:gd name="connsiteY1" fmla="*/ 39 h 8866"/>
                <a:gd name="connsiteX2" fmla="*/ 27221 w 26600"/>
                <a:gd name="connsiteY2" fmla="*/ 8906 h 8866"/>
                <a:gd name="connsiteX3" fmla="*/ 6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0" y="39"/>
                  </a:moveTo>
                  <a:lnTo>
                    <a:pt x="27221" y="39"/>
                  </a:lnTo>
                  <a:lnTo>
                    <a:pt x="27221" y="8906"/>
                  </a:lnTo>
                  <a:lnTo>
                    <a:pt x="6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9" name="Freeform: Shape 1258">
              <a:extLst>
                <a:ext uri="{FF2B5EF4-FFF2-40B4-BE49-F238E27FC236}">
                  <a16:creationId xmlns:a16="http://schemas.microsoft.com/office/drawing/2014/main" id="{D0FB701E-B94B-4856-84EA-1B80F54149E9}"/>
                </a:ext>
              </a:extLst>
            </p:cNvPr>
            <p:cNvSpPr/>
            <p:nvPr/>
          </p:nvSpPr>
          <p:spPr>
            <a:xfrm>
              <a:off x="5562323" y="3055367"/>
              <a:ext cx="26600" cy="133003"/>
            </a:xfrm>
            <a:custGeom>
              <a:avLst/>
              <a:gdLst>
                <a:gd name="connsiteX0" fmla="*/ 621 w 26600"/>
                <a:gd name="connsiteY0" fmla="*/ 39 h 133003"/>
                <a:gd name="connsiteX1" fmla="*/ 27222 w 26600"/>
                <a:gd name="connsiteY1" fmla="*/ 39 h 133003"/>
                <a:gd name="connsiteX2" fmla="*/ 27222 w 26600"/>
                <a:gd name="connsiteY2" fmla="*/ 133043 h 133003"/>
                <a:gd name="connsiteX3" fmla="*/ 6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1" y="39"/>
                  </a:moveTo>
                  <a:lnTo>
                    <a:pt x="27222" y="39"/>
                  </a:lnTo>
                  <a:lnTo>
                    <a:pt x="27222" y="133043"/>
                  </a:lnTo>
                  <a:lnTo>
                    <a:pt x="6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0" name="Freeform: Shape 1259">
              <a:extLst>
                <a:ext uri="{FF2B5EF4-FFF2-40B4-BE49-F238E27FC236}">
                  <a16:creationId xmlns:a16="http://schemas.microsoft.com/office/drawing/2014/main" id="{78B5DE86-CA5E-4DA5-89D4-D76D79B1DF92}"/>
                </a:ext>
              </a:extLst>
            </p:cNvPr>
            <p:cNvSpPr/>
            <p:nvPr/>
          </p:nvSpPr>
          <p:spPr>
            <a:xfrm>
              <a:off x="5562323" y="3055367"/>
              <a:ext cx="26600" cy="8866"/>
            </a:xfrm>
            <a:custGeom>
              <a:avLst/>
              <a:gdLst>
                <a:gd name="connsiteX0" fmla="*/ 621 w 26600"/>
                <a:gd name="connsiteY0" fmla="*/ 39 h 8866"/>
                <a:gd name="connsiteX1" fmla="*/ 27222 w 26600"/>
                <a:gd name="connsiteY1" fmla="*/ 39 h 8866"/>
                <a:gd name="connsiteX2" fmla="*/ 27222 w 26600"/>
                <a:gd name="connsiteY2" fmla="*/ 8906 h 8866"/>
                <a:gd name="connsiteX3" fmla="*/ 6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1" y="39"/>
                  </a:moveTo>
                  <a:lnTo>
                    <a:pt x="27222" y="39"/>
                  </a:lnTo>
                  <a:lnTo>
                    <a:pt x="27222" y="8906"/>
                  </a:lnTo>
                  <a:lnTo>
                    <a:pt x="6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1" name="Freeform: Shape 1260">
              <a:extLst>
                <a:ext uri="{FF2B5EF4-FFF2-40B4-BE49-F238E27FC236}">
                  <a16:creationId xmlns:a16="http://schemas.microsoft.com/office/drawing/2014/main" id="{211390F9-BF56-498E-A323-60448BB01E19}"/>
                </a:ext>
              </a:extLst>
            </p:cNvPr>
            <p:cNvSpPr/>
            <p:nvPr/>
          </p:nvSpPr>
          <p:spPr>
            <a:xfrm>
              <a:off x="5571190" y="3055367"/>
              <a:ext cx="26600" cy="133003"/>
            </a:xfrm>
            <a:custGeom>
              <a:avLst/>
              <a:gdLst>
                <a:gd name="connsiteX0" fmla="*/ 622 w 26600"/>
                <a:gd name="connsiteY0" fmla="*/ 39 h 133003"/>
                <a:gd name="connsiteX1" fmla="*/ 27223 w 26600"/>
                <a:gd name="connsiteY1" fmla="*/ 39 h 133003"/>
                <a:gd name="connsiteX2" fmla="*/ 27223 w 26600"/>
                <a:gd name="connsiteY2" fmla="*/ 133043 h 133003"/>
                <a:gd name="connsiteX3" fmla="*/ 6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2" y="39"/>
                  </a:moveTo>
                  <a:lnTo>
                    <a:pt x="27223" y="39"/>
                  </a:lnTo>
                  <a:lnTo>
                    <a:pt x="27223" y="133043"/>
                  </a:lnTo>
                  <a:lnTo>
                    <a:pt x="6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2" name="Freeform: Shape 1261">
              <a:extLst>
                <a:ext uri="{FF2B5EF4-FFF2-40B4-BE49-F238E27FC236}">
                  <a16:creationId xmlns:a16="http://schemas.microsoft.com/office/drawing/2014/main" id="{A68A979A-DB7A-41E2-9A30-C12CB09055F5}"/>
                </a:ext>
              </a:extLst>
            </p:cNvPr>
            <p:cNvSpPr/>
            <p:nvPr/>
          </p:nvSpPr>
          <p:spPr>
            <a:xfrm>
              <a:off x="5571190" y="3055367"/>
              <a:ext cx="26600" cy="8866"/>
            </a:xfrm>
            <a:custGeom>
              <a:avLst/>
              <a:gdLst>
                <a:gd name="connsiteX0" fmla="*/ 622 w 26600"/>
                <a:gd name="connsiteY0" fmla="*/ 39 h 8866"/>
                <a:gd name="connsiteX1" fmla="*/ 27223 w 26600"/>
                <a:gd name="connsiteY1" fmla="*/ 39 h 8866"/>
                <a:gd name="connsiteX2" fmla="*/ 27223 w 26600"/>
                <a:gd name="connsiteY2" fmla="*/ 8906 h 8866"/>
                <a:gd name="connsiteX3" fmla="*/ 6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2" y="39"/>
                  </a:moveTo>
                  <a:lnTo>
                    <a:pt x="27223" y="39"/>
                  </a:lnTo>
                  <a:lnTo>
                    <a:pt x="27223" y="8906"/>
                  </a:lnTo>
                  <a:lnTo>
                    <a:pt x="6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3" name="Freeform: Shape 1262">
              <a:extLst>
                <a:ext uri="{FF2B5EF4-FFF2-40B4-BE49-F238E27FC236}">
                  <a16:creationId xmlns:a16="http://schemas.microsoft.com/office/drawing/2014/main" id="{B77051CF-3D18-4D9C-978F-5F892AC9CCFF}"/>
                </a:ext>
              </a:extLst>
            </p:cNvPr>
            <p:cNvSpPr/>
            <p:nvPr/>
          </p:nvSpPr>
          <p:spPr>
            <a:xfrm>
              <a:off x="5580057" y="3055367"/>
              <a:ext cx="26600" cy="133003"/>
            </a:xfrm>
            <a:custGeom>
              <a:avLst/>
              <a:gdLst>
                <a:gd name="connsiteX0" fmla="*/ 623 w 26600"/>
                <a:gd name="connsiteY0" fmla="*/ 39 h 133003"/>
                <a:gd name="connsiteX1" fmla="*/ 27224 w 26600"/>
                <a:gd name="connsiteY1" fmla="*/ 39 h 133003"/>
                <a:gd name="connsiteX2" fmla="*/ 27224 w 26600"/>
                <a:gd name="connsiteY2" fmla="*/ 133043 h 133003"/>
                <a:gd name="connsiteX3" fmla="*/ 6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3" y="39"/>
                  </a:moveTo>
                  <a:lnTo>
                    <a:pt x="27224" y="39"/>
                  </a:lnTo>
                  <a:lnTo>
                    <a:pt x="27224" y="133043"/>
                  </a:lnTo>
                  <a:lnTo>
                    <a:pt x="6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4" name="Freeform: Shape 1263">
              <a:extLst>
                <a:ext uri="{FF2B5EF4-FFF2-40B4-BE49-F238E27FC236}">
                  <a16:creationId xmlns:a16="http://schemas.microsoft.com/office/drawing/2014/main" id="{EC20C046-5786-40ED-8DB0-1F972F6475CC}"/>
                </a:ext>
              </a:extLst>
            </p:cNvPr>
            <p:cNvSpPr/>
            <p:nvPr/>
          </p:nvSpPr>
          <p:spPr>
            <a:xfrm>
              <a:off x="5580057" y="3055367"/>
              <a:ext cx="26600" cy="8866"/>
            </a:xfrm>
            <a:custGeom>
              <a:avLst/>
              <a:gdLst>
                <a:gd name="connsiteX0" fmla="*/ 623 w 26600"/>
                <a:gd name="connsiteY0" fmla="*/ 39 h 8866"/>
                <a:gd name="connsiteX1" fmla="*/ 27224 w 26600"/>
                <a:gd name="connsiteY1" fmla="*/ 39 h 8866"/>
                <a:gd name="connsiteX2" fmla="*/ 27224 w 26600"/>
                <a:gd name="connsiteY2" fmla="*/ 8906 h 8866"/>
                <a:gd name="connsiteX3" fmla="*/ 6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3" y="39"/>
                  </a:moveTo>
                  <a:lnTo>
                    <a:pt x="27224" y="39"/>
                  </a:lnTo>
                  <a:lnTo>
                    <a:pt x="27224" y="8906"/>
                  </a:lnTo>
                  <a:lnTo>
                    <a:pt x="6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5" name="Freeform: Shape 1264">
              <a:extLst>
                <a:ext uri="{FF2B5EF4-FFF2-40B4-BE49-F238E27FC236}">
                  <a16:creationId xmlns:a16="http://schemas.microsoft.com/office/drawing/2014/main" id="{A11CF40F-14A9-4F91-8711-4F782920808E}"/>
                </a:ext>
              </a:extLst>
            </p:cNvPr>
            <p:cNvSpPr/>
            <p:nvPr/>
          </p:nvSpPr>
          <p:spPr>
            <a:xfrm>
              <a:off x="5588924" y="3055367"/>
              <a:ext cx="26600" cy="133003"/>
            </a:xfrm>
            <a:custGeom>
              <a:avLst/>
              <a:gdLst>
                <a:gd name="connsiteX0" fmla="*/ 624 w 26600"/>
                <a:gd name="connsiteY0" fmla="*/ 39 h 133003"/>
                <a:gd name="connsiteX1" fmla="*/ 27225 w 26600"/>
                <a:gd name="connsiteY1" fmla="*/ 39 h 133003"/>
                <a:gd name="connsiteX2" fmla="*/ 27225 w 26600"/>
                <a:gd name="connsiteY2" fmla="*/ 133043 h 133003"/>
                <a:gd name="connsiteX3" fmla="*/ 6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4" y="39"/>
                  </a:moveTo>
                  <a:lnTo>
                    <a:pt x="27225" y="39"/>
                  </a:lnTo>
                  <a:lnTo>
                    <a:pt x="27225" y="133043"/>
                  </a:lnTo>
                  <a:lnTo>
                    <a:pt x="6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6" name="Freeform: Shape 1265">
              <a:extLst>
                <a:ext uri="{FF2B5EF4-FFF2-40B4-BE49-F238E27FC236}">
                  <a16:creationId xmlns:a16="http://schemas.microsoft.com/office/drawing/2014/main" id="{9763026F-1FC5-418A-82A1-3F1B7EE2306B}"/>
                </a:ext>
              </a:extLst>
            </p:cNvPr>
            <p:cNvSpPr/>
            <p:nvPr/>
          </p:nvSpPr>
          <p:spPr>
            <a:xfrm>
              <a:off x="5588924" y="3055367"/>
              <a:ext cx="26600" cy="8866"/>
            </a:xfrm>
            <a:custGeom>
              <a:avLst/>
              <a:gdLst>
                <a:gd name="connsiteX0" fmla="*/ 624 w 26600"/>
                <a:gd name="connsiteY0" fmla="*/ 39 h 8866"/>
                <a:gd name="connsiteX1" fmla="*/ 27225 w 26600"/>
                <a:gd name="connsiteY1" fmla="*/ 39 h 8866"/>
                <a:gd name="connsiteX2" fmla="*/ 27225 w 26600"/>
                <a:gd name="connsiteY2" fmla="*/ 8906 h 8866"/>
                <a:gd name="connsiteX3" fmla="*/ 6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4" y="39"/>
                  </a:moveTo>
                  <a:lnTo>
                    <a:pt x="27225" y="39"/>
                  </a:lnTo>
                  <a:lnTo>
                    <a:pt x="27225" y="8906"/>
                  </a:lnTo>
                  <a:lnTo>
                    <a:pt x="6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7" name="Freeform: Shape 1266">
              <a:extLst>
                <a:ext uri="{FF2B5EF4-FFF2-40B4-BE49-F238E27FC236}">
                  <a16:creationId xmlns:a16="http://schemas.microsoft.com/office/drawing/2014/main" id="{18D09D94-FFCC-4147-9A15-688A9E62B94D}"/>
                </a:ext>
              </a:extLst>
            </p:cNvPr>
            <p:cNvSpPr/>
            <p:nvPr/>
          </p:nvSpPr>
          <p:spPr>
            <a:xfrm>
              <a:off x="5597791" y="3055367"/>
              <a:ext cx="26600" cy="133003"/>
            </a:xfrm>
            <a:custGeom>
              <a:avLst/>
              <a:gdLst>
                <a:gd name="connsiteX0" fmla="*/ 625 w 26600"/>
                <a:gd name="connsiteY0" fmla="*/ 39 h 133003"/>
                <a:gd name="connsiteX1" fmla="*/ 27226 w 26600"/>
                <a:gd name="connsiteY1" fmla="*/ 39 h 133003"/>
                <a:gd name="connsiteX2" fmla="*/ 27226 w 26600"/>
                <a:gd name="connsiteY2" fmla="*/ 133043 h 133003"/>
                <a:gd name="connsiteX3" fmla="*/ 6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5" y="39"/>
                  </a:moveTo>
                  <a:lnTo>
                    <a:pt x="27226" y="39"/>
                  </a:lnTo>
                  <a:lnTo>
                    <a:pt x="27226" y="133043"/>
                  </a:lnTo>
                  <a:lnTo>
                    <a:pt x="6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8" name="Freeform: Shape 1267">
              <a:extLst>
                <a:ext uri="{FF2B5EF4-FFF2-40B4-BE49-F238E27FC236}">
                  <a16:creationId xmlns:a16="http://schemas.microsoft.com/office/drawing/2014/main" id="{18C153BB-2071-4AAA-AA17-201757191DCF}"/>
                </a:ext>
              </a:extLst>
            </p:cNvPr>
            <p:cNvSpPr/>
            <p:nvPr/>
          </p:nvSpPr>
          <p:spPr>
            <a:xfrm>
              <a:off x="5597791" y="3055367"/>
              <a:ext cx="26600" cy="8866"/>
            </a:xfrm>
            <a:custGeom>
              <a:avLst/>
              <a:gdLst>
                <a:gd name="connsiteX0" fmla="*/ 625 w 26600"/>
                <a:gd name="connsiteY0" fmla="*/ 39 h 8866"/>
                <a:gd name="connsiteX1" fmla="*/ 27226 w 26600"/>
                <a:gd name="connsiteY1" fmla="*/ 39 h 8866"/>
                <a:gd name="connsiteX2" fmla="*/ 27226 w 26600"/>
                <a:gd name="connsiteY2" fmla="*/ 8906 h 8866"/>
                <a:gd name="connsiteX3" fmla="*/ 6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5" y="39"/>
                  </a:moveTo>
                  <a:lnTo>
                    <a:pt x="27226" y="39"/>
                  </a:lnTo>
                  <a:lnTo>
                    <a:pt x="27226" y="8906"/>
                  </a:lnTo>
                  <a:lnTo>
                    <a:pt x="6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9" name="Freeform: Shape 1268">
              <a:extLst>
                <a:ext uri="{FF2B5EF4-FFF2-40B4-BE49-F238E27FC236}">
                  <a16:creationId xmlns:a16="http://schemas.microsoft.com/office/drawing/2014/main" id="{320C0893-84E9-4FB7-9716-53FD6B3FCFBF}"/>
                </a:ext>
              </a:extLst>
            </p:cNvPr>
            <p:cNvSpPr/>
            <p:nvPr/>
          </p:nvSpPr>
          <p:spPr>
            <a:xfrm>
              <a:off x="5606658" y="3055367"/>
              <a:ext cx="26600" cy="133003"/>
            </a:xfrm>
            <a:custGeom>
              <a:avLst/>
              <a:gdLst>
                <a:gd name="connsiteX0" fmla="*/ 626 w 26600"/>
                <a:gd name="connsiteY0" fmla="*/ 39 h 133003"/>
                <a:gd name="connsiteX1" fmla="*/ 27227 w 26600"/>
                <a:gd name="connsiteY1" fmla="*/ 39 h 133003"/>
                <a:gd name="connsiteX2" fmla="*/ 27227 w 26600"/>
                <a:gd name="connsiteY2" fmla="*/ 133043 h 133003"/>
                <a:gd name="connsiteX3" fmla="*/ 6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6" y="39"/>
                  </a:moveTo>
                  <a:lnTo>
                    <a:pt x="27227" y="39"/>
                  </a:lnTo>
                  <a:lnTo>
                    <a:pt x="27227" y="133043"/>
                  </a:lnTo>
                  <a:lnTo>
                    <a:pt x="6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0" name="Freeform: Shape 1269">
              <a:extLst>
                <a:ext uri="{FF2B5EF4-FFF2-40B4-BE49-F238E27FC236}">
                  <a16:creationId xmlns:a16="http://schemas.microsoft.com/office/drawing/2014/main" id="{273E1470-A342-4302-8195-514C7C411388}"/>
                </a:ext>
              </a:extLst>
            </p:cNvPr>
            <p:cNvSpPr/>
            <p:nvPr/>
          </p:nvSpPr>
          <p:spPr>
            <a:xfrm>
              <a:off x="5606658" y="3055367"/>
              <a:ext cx="26600" cy="8866"/>
            </a:xfrm>
            <a:custGeom>
              <a:avLst/>
              <a:gdLst>
                <a:gd name="connsiteX0" fmla="*/ 626 w 26600"/>
                <a:gd name="connsiteY0" fmla="*/ 39 h 8866"/>
                <a:gd name="connsiteX1" fmla="*/ 27227 w 26600"/>
                <a:gd name="connsiteY1" fmla="*/ 39 h 8866"/>
                <a:gd name="connsiteX2" fmla="*/ 27227 w 26600"/>
                <a:gd name="connsiteY2" fmla="*/ 8906 h 8866"/>
                <a:gd name="connsiteX3" fmla="*/ 6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6" y="39"/>
                  </a:moveTo>
                  <a:lnTo>
                    <a:pt x="27227" y="39"/>
                  </a:lnTo>
                  <a:lnTo>
                    <a:pt x="27227" y="8906"/>
                  </a:lnTo>
                  <a:lnTo>
                    <a:pt x="6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1" name="Freeform: Shape 1270">
              <a:extLst>
                <a:ext uri="{FF2B5EF4-FFF2-40B4-BE49-F238E27FC236}">
                  <a16:creationId xmlns:a16="http://schemas.microsoft.com/office/drawing/2014/main" id="{4B054505-4729-4FB8-8D4C-98AD2E9C296E}"/>
                </a:ext>
              </a:extLst>
            </p:cNvPr>
            <p:cNvSpPr/>
            <p:nvPr/>
          </p:nvSpPr>
          <p:spPr>
            <a:xfrm>
              <a:off x="5615524" y="3064234"/>
              <a:ext cx="26600" cy="124136"/>
            </a:xfrm>
            <a:custGeom>
              <a:avLst/>
              <a:gdLst>
                <a:gd name="connsiteX0" fmla="*/ 627 w 26600"/>
                <a:gd name="connsiteY0" fmla="*/ 40 h 124136"/>
                <a:gd name="connsiteX1" fmla="*/ 27228 w 26600"/>
                <a:gd name="connsiteY1" fmla="*/ 40 h 124136"/>
                <a:gd name="connsiteX2" fmla="*/ 27228 w 26600"/>
                <a:gd name="connsiteY2" fmla="*/ 124177 h 124136"/>
                <a:gd name="connsiteX3" fmla="*/ 627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627" y="40"/>
                  </a:moveTo>
                  <a:lnTo>
                    <a:pt x="27228" y="40"/>
                  </a:lnTo>
                  <a:lnTo>
                    <a:pt x="27228" y="124177"/>
                  </a:lnTo>
                  <a:lnTo>
                    <a:pt x="627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2" name="Freeform: Shape 1271">
              <a:extLst>
                <a:ext uri="{FF2B5EF4-FFF2-40B4-BE49-F238E27FC236}">
                  <a16:creationId xmlns:a16="http://schemas.microsoft.com/office/drawing/2014/main" id="{7424B9C8-B3F9-4061-9BCD-A29D6E4A6BF8}"/>
                </a:ext>
              </a:extLst>
            </p:cNvPr>
            <p:cNvSpPr/>
            <p:nvPr/>
          </p:nvSpPr>
          <p:spPr>
            <a:xfrm>
              <a:off x="5615524" y="3064234"/>
              <a:ext cx="26600" cy="8866"/>
            </a:xfrm>
            <a:custGeom>
              <a:avLst/>
              <a:gdLst>
                <a:gd name="connsiteX0" fmla="*/ 627 w 26600"/>
                <a:gd name="connsiteY0" fmla="*/ 40 h 8866"/>
                <a:gd name="connsiteX1" fmla="*/ 27228 w 26600"/>
                <a:gd name="connsiteY1" fmla="*/ 40 h 8866"/>
                <a:gd name="connsiteX2" fmla="*/ 27228 w 26600"/>
                <a:gd name="connsiteY2" fmla="*/ 8907 h 8866"/>
                <a:gd name="connsiteX3" fmla="*/ 627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7" y="40"/>
                  </a:moveTo>
                  <a:lnTo>
                    <a:pt x="27228" y="40"/>
                  </a:lnTo>
                  <a:lnTo>
                    <a:pt x="27228" y="8907"/>
                  </a:lnTo>
                  <a:lnTo>
                    <a:pt x="627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3" name="Freeform: Shape 1272">
              <a:extLst>
                <a:ext uri="{FF2B5EF4-FFF2-40B4-BE49-F238E27FC236}">
                  <a16:creationId xmlns:a16="http://schemas.microsoft.com/office/drawing/2014/main" id="{58FF3E13-5050-48AF-926A-9869071EF75C}"/>
                </a:ext>
              </a:extLst>
            </p:cNvPr>
            <p:cNvSpPr/>
            <p:nvPr/>
          </p:nvSpPr>
          <p:spPr>
            <a:xfrm>
              <a:off x="5624391" y="3055367"/>
              <a:ext cx="26600" cy="133003"/>
            </a:xfrm>
            <a:custGeom>
              <a:avLst/>
              <a:gdLst>
                <a:gd name="connsiteX0" fmla="*/ 628 w 26600"/>
                <a:gd name="connsiteY0" fmla="*/ 39 h 133003"/>
                <a:gd name="connsiteX1" fmla="*/ 27229 w 26600"/>
                <a:gd name="connsiteY1" fmla="*/ 39 h 133003"/>
                <a:gd name="connsiteX2" fmla="*/ 27229 w 26600"/>
                <a:gd name="connsiteY2" fmla="*/ 133043 h 133003"/>
                <a:gd name="connsiteX3" fmla="*/ 6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8" y="39"/>
                  </a:moveTo>
                  <a:lnTo>
                    <a:pt x="27229" y="39"/>
                  </a:lnTo>
                  <a:lnTo>
                    <a:pt x="27229" y="133043"/>
                  </a:lnTo>
                  <a:lnTo>
                    <a:pt x="6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4" name="Freeform: Shape 1273">
              <a:extLst>
                <a:ext uri="{FF2B5EF4-FFF2-40B4-BE49-F238E27FC236}">
                  <a16:creationId xmlns:a16="http://schemas.microsoft.com/office/drawing/2014/main" id="{42AD4B26-7C8B-4F30-B725-9DC70E77D820}"/>
                </a:ext>
              </a:extLst>
            </p:cNvPr>
            <p:cNvSpPr/>
            <p:nvPr/>
          </p:nvSpPr>
          <p:spPr>
            <a:xfrm>
              <a:off x="5624391" y="3055367"/>
              <a:ext cx="26600" cy="8866"/>
            </a:xfrm>
            <a:custGeom>
              <a:avLst/>
              <a:gdLst>
                <a:gd name="connsiteX0" fmla="*/ 628 w 26600"/>
                <a:gd name="connsiteY0" fmla="*/ 39 h 8866"/>
                <a:gd name="connsiteX1" fmla="*/ 27229 w 26600"/>
                <a:gd name="connsiteY1" fmla="*/ 39 h 8866"/>
                <a:gd name="connsiteX2" fmla="*/ 27229 w 26600"/>
                <a:gd name="connsiteY2" fmla="*/ 8906 h 8866"/>
                <a:gd name="connsiteX3" fmla="*/ 6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8" y="39"/>
                  </a:moveTo>
                  <a:lnTo>
                    <a:pt x="27229" y="39"/>
                  </a:lnTo>
                  <a:lnTo>
                    <a:pt x="27229" y="8906"/>
                  </a:lnTo>
                  <a:lnTo>
                    <a:pt x="6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5" name="Freeform: Shape 1274">
              <a:extLst>
                <a:ext uri="{FF2B5EF4-FFF2-40B4-BE49-F238E27FC236}">
                  <a16:creationId xmlns:a16="http://schemas.microsoft.com/office/drawing/2014/main" id="{5BEF2908-CF46-43D7-83EC-C04A08F3AF14}"/>
                </a:ext>
              </a:extLst>
            </p:cNvPr>
            <p:cNvSpPr/>
            <p:nvPr/>
          </p:nvSpPr>
          <p:spPr>
            <a:xfrm>
              <a:off x="5633258" y="3055367"/>
              <a:ext cx="26600" cy="133003"/>
            </a:xfrm>
            <a:custGeom>
              <a:avLst/>
              <a:gdLst>
                <a:gd name="connsiteX0" fmla="*/ 629 w 26600"/>
                <a:gd name="connsiteY0" fmla="*/ 39 h 133003"/>
                <a:gd name="connsiteX1" fmla="*/ 27230 w 26600"/>
                <a:gd name="connsiteY1" fmla="*/ 39 h 133003"/>
                <a:gd name="connsiteX2" fmla="*/ 27230 w 26600"/>
                <a:gd name="connsiteY2" fmla="*/ 133043 h 133003"/>
                <a:gd name="connsiteX3" fmla="*/ 6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29" y="39"/>
                  </a:moveTo>
                  <a:lnTo>
                    <a:pt x="27230" y="39"/>
                  </a:lnTo>
                  <a:lnTo>
                    <a:pt x="27230" y="133043"/>
                  </a:lnTo>
                  <a:lnTo>
                    <a:pt x="6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6" name="Freeform: Shape 1275">
              <a:extLst>
                <a:ext uri="{FF2B5EF4-FFF2-40B4-BE49-F238E27FC236}">
                  <a16:creationId xmlns:a16="http://schemas.microsoft.com/office/drawing/2014/main" id="{2E4A5170-0C29-438F-80A7-36CE7BE55198}"/>
                </a:ext>
              </a:extLst>
            </p:cNvPr>
            <p:cNvSpPr/>
            <p:nvPr/>
          </p:nvSpPr>
          <p:spPr>
            <a:xfrm>
              <a:off x="5633258" y="3055367"/>
              <a:ext cx="26600" cy="8866"/>
            </a:xfrm>
            <a:custGeom>
              <a:avLst/>
              <a:gdLst>
                <a:gd name="connsiteX0" fmla="*/ 629 w 26600"/>
                <a:gd name="connsiteY0" fmla="*/ 39 h 8866"/>
                <a:gd name="connsiteX1" fmla="*/ 27230 w 26600"/>
                <a:gd name="connsiteY1" fmla="*/ 39 h 8866"/>
                <a:gd name="connsiteX2" fmla="*/ 27230 w 26600"/>
                <a:gd name="connsiteY2" fmla="*/ 8906 h 8866"/>
                <a:gd name="connsiteX3" fmla="*/ 6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29" y="39"/>
                  </a:moveTo>
                  <a:lnTo>
                    <a:pt x="27230" y="39"/>
                  </a:lnTo>
                  <a:lnTo>
                    <a:pt x="27230" y="8906"/>
                  </a:lnTo>
                  <a:lnTo>
                    <a:pt x="6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7" name="Freeform: Shape 1276">
              <a:extLst>
                <a:ext uri="{FF2B5EF4-FFF2-40B4-BE49-F238E27FC236}">
                  <a16:creationId xmlns:a16="http://schemas.microsoft.com/office/drawing/2014/main" id="{D892C013-E0BD-4CC5-9693-AE94823B9CF4}"/>
                </a:ext>
              </a:extLst>
            </p:cNvPr>
            <p:cNvSpPr/>
            <p:nvPr/>
          </p:nvSpPr>
          <p:spPr>
            <a:xfrm>
              <a:off x="5642125" y="3055367"/>
              <a:ext cx="26600" cy="133003"/>
            </a:xfrm>
            <a:custGeom>
              <a:avLst/>
              <a:gdLst>
                <a:gd name="connsiteX0" fmla="*/ 630 w 26600"/>
                <a:gd name="connsiteY0" fmla="*/ 39 h 133003"/>
                <a:gd name="connsiteX1" fmla="*/ 27231 w 26600"/>
                <a:gd name="connsiteY1" fmla="*/ 39 h 133003"/>
                <a:gd name="connsiteX2" fmla="*/ 27231 w 26600"/>
                <a:gd name="connsiteY2" fmla="*/ 133043 h 133003"/>
                <a:gd name="connsiteX3" fmla="*/ 6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0" y="39"/>
                  </a:moveTo>
                  <a:lnTo>
                    <a:pt x="27231" y="39"/>
                  </a:lnTo>
                  <a:lnTo>
                    <a:pt x="27231" y="133043"/>
                  </a:lnTo>
                  <a:lnTo>
                    <a:pt x="6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8" name="Freeform: Shape 1277">
              <a:extLst>
                <a:ext uri="{FF2B5EF4-FFF2-40B4-BE49-F238E27FC236}">
                  <a16:creationId xmlns:a16="http://schemas.microsoft.com/office/drawing/2014/main" id="{D12FF932-3487-427C-84B4-E95B5B94B773}"/>
                </a:ext>
              </a:extLst>
            </p:cNvPr>
            <p:cNvSpPr/>
            <p:nvPr/>
          </p:nvSpPr>
          <p:spPr>
            <a:xfrm>
              <a:off x="5642125" y="3055367"/>
              <a:ext cx="26600" cy="8866"/>
            </a:xfrm>
            <a:custGeom>
              <a:avLst/>
              <a:gdLst>
                <a:gd name="connsiteX0" fmla="*/ 630 w 26600"/>
                <a:gd name="connsiteY0" fmla="*/ 39 h 8866"/>
                <a:gd name="connsiteX1" fmla="*/ 27231 w 26600"/>
                <a:gd name="connsiteY1" fmla="*/ 39 h 8866"/>
                <a:gd name="connsiteX2" fmla="*/ 27231 w 26600"/>
                <a:gd name="connsiteY2" fmla="*/ 8906 h 8866"/>
                <a:gd name="connsiteX3" fmla="*/ 6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0" y="39"/>
                  </a:moveTo>
                  <a:lnTo>
                    <a:pt x="27231" y="39"/>
                  </a:lnTo>
                  <a:lnTo>
                    <a:pt x="27231" y="8906"/>
                  </a:lnTo>
                  <a:lnTo>
                    <a:pt x="6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9" name="Freeform: Shape 1278">
              <a:extLst>
                <a:ext uri="{FF2B5EF4-FFF2-40B4-BE49-F238E27FC236}">
                  <a16:creationId xmlns:a16="http://schemas.microsoft.com/office/drawing/2014/main" id="{6A49E534-D6C6-48C7-B752-18FF6AD6F41A}"/>
                </a:ext>
              </a:extLst>
            </p:cNvPr>
            <p:cNvSpPr/>
            <p:nvPr/>
          </p:nvSpPr>
          <p:spPr>
            <a:xfrm>
              <a:off x="5650992" y="3055367"/>
              <a:ext cx="26600" cy="133003"/>
            </a:xfrm>
            <a:custGeom>
              <a:avLst/>
              <a:gdLst>
                <a:gd name="connsiteX0" fmla="*/ 631 w 26600"/>
                <a:gd name="connsiteY0" fmla="*/ 39 h 133003"/>
                <a:gd name="connsiteX1" fmla="*/ 27232 w 26600"/>
                <a:gd name="connsiteY1" fmla="*/ 39 h 133003"/>
                <a:gd name="connsiteX2" fmla="*/ 27232 w 26600"/>
                <a:gd name="connsiteY2" fmla="*/ 133043 h 133003"/>
                <a:gd name="connsiteX3" fmla="*/ 6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1" y="39"/>
                  </a:moveTo>
                  <a:lnTo>
                    <a:pt x="27232" y="39"/>
                  </a:lnTo>
                  <a:lnTo>
                    <a:pt x="27232" y="133043"/>
                  </a:lnTo>
                  <a:lnTo>
                    <a:pt x="6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0" name="Freeform: Shape 1279">
              <a:extLst>
                <a:ext uri="{FF2B5EF4-FFF2-40B4-BE49-F238E27FC236}">
                  <a16:creationId xmlns:a16="http://schemas.microsoft.com/office/drawing/2014/main" id="{F9D0C69E-D459-453E-9416-AC9BAEBF6259}"/>
                </a:ext>
              </a:extLst>
            </p:cNvPr>
            <p:cNvSpPr/>
            <p:nvPr/>
          </p:nvSpPr>
          <p:spPr>
            <a:xfrm>
              <a:off x="5650992" y="3055367"/>
              <a:ext cx="26600" cy="8866"/>
            </a:xfrm>
            <a:custGeom>
              <a:avLst/>
              <a:gdLst>
                <a:gd name="connsiteX0" fmla="*/ 631 w 26600"/>
                <a:gd name="connsiteY0" fmla="*/ 39 h 8866"/>
                <a:gd name="connsiteX1" fmla="*/ 27232 w 26600"/>
                <a:gd name="connsiteY1" fmla="*/ 39 h 8866"/>
                <a:gd name="connsiteX2" fmla="*/ 27232 w 26600"/>
                <a:gd name="connsiteY2" fmla="*/ 8906 h 8866"/>
                <a:gd name="connsiteX3" fmla="*/ 6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1" y="39"/>
                  </a:moveTo>
                  <a:lnTo>
                    <a:pt x="27232" y="39"/>
                  </a:lnTo>
                  <a:lnTo>
                    <a:pt x="27232" y="8906"/>
                  </a:lnTo>
                  <a:lnTo>
                    <a:pt x="6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1" name="Freeform: Shape 1280">
              <a:extLst>
                <a:ext uri="{FF2B5EF4-FFF2-40B4-BE49-F238E27FC236}">
                  <a16:creationId xmlns:a16="http://schemas.microsoft.com/office/drawing/2014/main" id="{F404417D-9C1F-401B-A7C4-9174C7D28319}"/>
                </a:ext>
              </a:extLst>
            </p:cNvPr>
            <p:cNvSpPr/>
            <p:nvPr/>
          </p:nvSpPr>
          <p:spPr>
            <a:xfrm>
              <a:off x="5659859" y="3055367"/>
              <a:ext cx="26600" cy="133003"/>
            </a:xfrm>
            <a:custGeom>
              <a:avLst/>
              <a:gdLst>
                <a:gd name="connsiteX0" fmla="*/ 632 w 26600"/>
                <a:gd name="connsiteY0" fmla="*/ 39 h 133003"/>
                <a:gd name="connsiteX1" fmla="*/ 27233 w 26600"/>
                <a:gd name="connsiteY1" fmla="*/ 39 h 133003"/>
                <a:gd name="connsiteX2" fmla="*/ 27233 w 26600"/>
                <a:gd name="connsiteY2" fmla="*/ 133043 h 133003"/>
                <a:gd name="connsiteX3" fmla="*/ 6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2" y="39"/>
                  </a:moveTo>
                  <a:lnTo>
                    <a:pt x="27233" y="39"/>
                  </a:lnTo>
                  <a:lnTo>
                    <a:pt x="27233" y="133043"/>
                  </a:lnTo>
                  <a:lnTo>
                    <a:pt x="6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2" name="Freeform: Shape 1281">
              <a:extLst>
                <a:ext uri="{FF2B5EF4-FFF2-40B4-BE49-F238E27FC236}">
                  <a16:creationId xmlns:a16="http://schemas.microsoft.com/office/drawing/2014/main" id="{C122D763-60F9-435D-AA6C-E9D835718260}"/>
                </a:ext>
              </a:extLst>
            </p:cNvPr>
            <p:cNvSpPr/>
            <p:nvPr/>
          </p:nvSpPr>
          <p:spPr>
            <a:xfrm>
              <a:off x="5659859" y="3055367"/>
              <a:ext cx="26600" cy="8866"/>
            </a:xfrm>
            <a:custGeom>
              <a:avLst/>
              <a:gdLst>
                <a:gd name="connsiteX0" fmla="*/ 632 w 26600"/>
                <a:gd name="connsiteY0" fmla="*/ 39 h 8866"/>
                <a:gd name="connsiteX1" fmla="*/ 27233 w 26600"/>
                <a:gd name="connsiteY1" fmla="*/ 39 h 8866"/>
                <a:gd name="connsiteX2" fmla="*/ 27233 w 26600"/>
                <a:gd name="connsiteY2" fmla="*/ 8906 h 8866"/>
                <a:gd name="connsiteX3" fmla="*/ 6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2" y="39"/>
                  </a:moveTo>
                  <a:lnTo>
                    <a:pt x="27233" y="39"/>
                  </a:lnTo>
                  <a:lnTo>
                    <a:pt x="27233" y="8906"/>
                  </a:lnTo>
                  <a:lnTo>
                    <a:pt x="6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3" name="Freeform: Shape 1282">
              <a:extLst>
                <a:ext uri="{FF2B5EF4-FFF2-40B4-BE49-F238E27FC236}">
                  <a16:creationId xmlns:a16="http://schemas.microsoft.com/office/drawing/2014/main" id="{DC06BDB2-30B9-4C67-97FA-0704282348BE}"/>
                </a:ext>
              </a:extLst>
            </p:cNvPr>
            <p:cNvSpPr/>
            <p:nvPr/>
          </p:nvSpPr>
          <p:spPr>
            <a:xfrm>
              <a:off x="5668726" y="3055367"/>
              <a:ext cx="26600" cy="133003"/>
            </a:xfrm>
            <a:custGeom>
              <a:avLst/>
              <a:gdLst>
                <a:gd name="connsiteX0" fmla="*/ 633 w 26600"/>
                <a:gd name="connsiteY0" fmla="*/ 39 h 133003"/>
                <a:gd name="connsiteX1" fmla="*/ 27234 w 26600"/>
                <a:gd name="connsiteY1" fmla="*/ 39 h 133003"/>
                <a:gd name="connsiteX2" fmla="*/ 27234 w 26600"/>
                <a:gd name="connsiteY2" fmla="*/ 133043 h 133003"/>
                <a:gd name="connsiteX3" fmla="*/ 6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3" y="39"/>
                  </a:moveTo>
                  <a:lnTo>
                    <a:pt x="27234" y="39"/>
                  </a:lnTo>
                  <a:lnTo>
                    <a:pt x="27234" y="133043"/>
                  </a:lnTo>
                  <a:lnTo>
                    <a:pt x="6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4" name="Freeform: Shape 1283">
              <a:extLst>
                <a:ext uri="{FF2B5EF4-FFF2-40B4-BE49-F238E27FC236}">
                  <a16:creationId xmlns:a16="http://schemas.microsoft.com/office/drawing/2014/main" id="{72BE893D-3465-403F-A221-F6143FD89A3A}"/>
                </a:ext>
              </a:extLst>
            </p:cNvPr>
            <p:cNvSpPr/>
            <p:nvPr/>
          </p:nvSpPr>
          <p:spPr>
            <a:xfrm>
              <a:off x="5668726" y="3055367"/>
              <a:ext cx="26600" cy="8866"/>
            </a:xfrm>
            <a:custGeom>
              <a:avLst/>
              <a:gdLst>
                <a:gd name="connsiteX0" fmla="*/ 633 w 26600"/>
                <a:gd name="connsiteY0" fmla="*/ 39 h 8866"/>
                <a:gd name="connsiteX1" fmla="*/ 27234 w 26600"/>
                <a:gd name="connsiteY1" fmla="*/ 39 h 8866"/>
                <a:gd name="connsiteX2" fmla="*/ 27234 w 26600"/>
                <a:gd name="connsiteY2" fmla="*/ 8906 h 8866"/>
                <a:gd name="connsiteX3" fmla="*/ 6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3" y="39"/>
                  </a:moveTo>
                  <a:lnTo>
                    <a:pt x="27234" y="39"/>
                  </a:lnTo>
                  <a:lnTo>
                    <a:pt x="27234" y="8906"/>
                  </a:lnTo>
                  <a:lnTo>
                    <a:pt x="6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5" name="Freeform: Shape 1284">
              <a:extLst>
                <a:ext uri="{FF2B5EF4-FFF2-40B4-BE49-F238E27FC236}">
                  <a16:creationId xmlns:a16="http://schemas.microsoft.com/office/drawing/2014/main" id="{A76466C9-73FC-4F8B-AC74-19BB8331716C}"/>
                </a:ext>
              </a:extLst>
            </p:cNvPr>
            <p:cNvSpPr/>
            <p:nvPr/>
          </p:nvSpPr>
          <p:spPr>
            <a:xfrm>
              <a:off x="5677593" y="3064234"/>
              <a:ext cx="26600" cy="124136"/>
            </a:xfrm>
            <a:custGeom>
              <a:avLst/>
              <a:gdLst>
                <a:gd name="connsiteX0" fmla="*/ 634 w 26600"/>
                <a:gd name="connsiteY0" fmla="*/ 40 h 124136"/>
                <a:gd name="connsiteX1" fmla="*/ 27235 w 26600"/>
                <a:gd name="connsiteY1" fmla="*/ 40 h 124136"/>
                <a:gd name="connsiteX2" fmla="*/ 27235 w 26600"/>
                <a:gd name="connsiteY2" fmla="*/ 124177 h 124136"/>
                <a:gd name="connsiteX3" fmla="*/ 634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634" y="40"/>
                  </a:moveTo>
                  <a:lnTo>
                    <a:pt x="27235" y="40"/>
                  </a:lnTo>
                  <a:lnTo>
                    <a:pt x="27235" y="124177"/>
                  </a:lnTo>
                  <a:lnTo>
                    <a:pt x="634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6" name="Freeform: Shape 1285">
              <a:extLst>
                <a:ext uri="{FF2B5EF4-FFF2-40B4-BE49-F238E27FC236}">
                  <a16:creationId xmlns:a16="http://schemas.microsoft.com/office/drawing/2014/main" id="{FF0C3D0E-CC4D-46C8-A752-5204CF3CB26F}"/>
                </a:ext>
              </a:extLst>
            </p:cNvPr>
            <p:cNvSpPr/>
            <p:nvPr/>
          </p:nvSpPr>
          <p:spPr>
            <a:xfrm>
              <a:off x="5677593" y="3064234"/>
              <a:ext cx="26600" cy="8866"/>
            </a:xfrm>
            <a:custGeom>
              <a:avLst/>
              <a:gdLst>
                <a:gd name="connsiteX0" fmla="*/ 634 w 26600"/>
                <a:gd name="connsiteY0" fmla="*/ 40 h 8866"/>
                <a:gd name="connsiteX1" fmla="*/ 27235 w 26600"/>
                <a:gd name="connsiteY1" fmla="*/ 40 h 8866"/>
                <a:gd name="connsiteX2" fmla="*/ 27235 w 26600"/>
                <a:gd name="connsiteY2" fmla="*/ 8907 h 8866"/>
                <a:gd name="connsiteX3" fmla="*/ 634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4" y="40"/>
                  </a:moveTo>
                  <a:lnTo>
                    <a:pt x="27235" y="40"/>
                  </a:lnTo>
                  <a:lnTo>
                    <a:pt x="27235" y="8907"/>
                  </a:lnTo>
                  <a:lnTo>
                    <a:pt x="634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7" name="Freeform: Shape 1286">
              <a:extLst>
                <a:ext uri="{FF2B5EF4-FFF2-40B4-BE49-F238E27FC236}">
                  <a16:creationId xmlns:a16="http://schemas.microsoft.com/office/drawing/2014/main" id="{B26D9843-385E-4B8A-BE55-7C9C746EA1DA}"/>
                </a:ext>
              </a:extLst>
            </p:cNvPr>
            <p:cNvSpPr/>
            <p:nvPr/>
          </p:nvSpPr>
          <p:spPr>
            <a:xfrm>
              <a:off x="5686460" y="3055367"/>
              <a:ext cx="26600" cy="133003"/>
            </a:xfrm>
            <a:custGeom>
              <a:avLst/>
              <a:gdLst>
                <a:gd name="connsiteX0" fmla="*/ 635 w 26600"/>
                <a:gd name="connsiteY0" fmla="*/ 39 h 133003"/>
                <a:gd name="connsiteX1" fmla="*/ 27236 w 26600"/>
                <a:gd name="connsiteY1" fmla="*/ 39 h 133003"/>
                <a:gd name="connsiteX2" fmla="*/ 27236 w 26600"/>
                <a:gd name="connsiteY2" fmla="*/ 133043 h 133003"/>
                <a:gd name="connsiteX3" fmla="*/ 6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5" y="39"/>
                  </a:moveTo>
                  <a:lnTo>
                    <a:pt x="27236" y="39"/>
                  </a:lnTo>
                  <a:lnTo>
                    <a:pt x="27236" y="133043"/>
                  </a:lnTo>
                  <a:lnTo>
                    <a:pt x="6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8" name="Freeform: Shape 1287">
              <a:extLst>
                <a:ext uri="{FF2B5EF4-FFF2-40B4-BE49-F238E27FC236}">
                  <a16:creationId xmlns:a16="http://schemas.microsoft.com/office/drawing/2014/main" id="{2928205D-652A-47EC-AF00-79706AA180EE}"/>
                </a:ext>
              </a:extLst>
            </p:cNvPr>
            <p:cNvSpPr/>
            <p:nvPr/>
          </p:nvSpPr>
          <p:spPr>
            <a:xfrm>
              <a:off x="5686460" y="3055367"/>
              <a:ext cx="26600" cy="8866"/>
            </a:xfrm>
            <a:custGeom>
              <a:avLst/>
              <a:gdLst>
                <a:gd name="connsiteX0" fmla="*/ 635 w 26600"/>
                <a:gd name="connsiteY0" fmla="*/ 39 h 8866"/>
                <a:gd name="connsiteX1" fmla="*/ 27236 w 26600"/>
                <a:gd name="connsiteY1" fmla="*/ 39 h 8866"/>
                <a:gd name="connsiteX2" fmla="*/ 27236 w 26600"/>
                <a:gd name="connsiteY2" fmla="*/ 8906 h 8866"/>
                <a:gd name="connsiteX3" fmla="*/ 6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5" y="39"/>
                  </a:moveTo>
                  <a:lnTo>
                    <a:pt x="27236" y="39"/>
                  </a:lnTo>
                  <a:lnTo>
                    <a:pt x="27236" y="8906"/>
                  </a:lnTo>
                  <a:lnTo>
                    <a:pt x="6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9" name="Freeform: Shape 1288">
              <a:extLst>
                <a:ext uri="{FF2B5EF4-FFF2-40B4-BE49-F238E27FC236}">
                  <a16:creationId xmlns:a16="http://schemas.microsoft.com/office/drawing/2014/main" id="{E1AC3E61-1CC3-4C2F-AF57-BC434FE6651B}"/>
                </a:ext>
              </a:extLst>
            </p:cNvPr>
            <p:cNvSpPr/>
            <p:nvPr/>
          </p:nvSpPr>
          <p:spPr>
            <a:xfrm>
              <a:off x="5695327" y="3055367"/>
              <a:ext cx="26600" cy="133003"/>
            </a:xfrm>
            <a:custGeom>
              <a:avLst/>
              <a:gdLst>
                <a:gd name="connsiteX0" fmla="*/ 636 w 26600"/>
                <a:gd name="connsiteY0" fmla="*/ 39 h 133003"/>
                <a:gd name="connsiteX1" fmla="*/ 27237 w 26600"/>
                <a:gd name="connsiteY1" fmla="*/ 39 h 133003"/>
                <a:gd name="connsiteX2" fmla="*/ 27237 w 26600"/>
                <a:gd name="connsiteY2" fmla="*/ 133043 h 133003"/>
                <a:gd name="connsiteX3" fmla="*/ 6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6" y="39"/>
                  </a:moveTo>
                  <a:lnTo>
                    <a:pt x="27237" y="39"/>
                  </a:lnTo>
                  <a:lnTo>
                    <a:pt x="27237" y="133043"/>
                  </a:lnTo>
                  <a:lnTo>
                    <a:pt x="6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0" name="Freeform: Shape 1289">
              <a:extLst>
                <a:ext uri="{FF2B5EF4-FFF2-40B4-BE49-F238E27FC236}">
                  <a16:creationId xmlns:a16="http://schemas.microsoft.com/office/drawing/2014/main" id="{B6AA9116-05EB-4D25-9880-F7CAD6B5275D}"/>
                </a:ext>
              </a:extLst>
            </p:cNvPr>
            <p:cNvSpPr/>
            <p:nvPr/>
          </p:nvSpPr>
          <p:spPr>
            <a:xfrm>
              <a:off x="5695327" y="3055367"/>
              <a:ext cx="26600" cy="8866"/>
            </a:xfrm>
            <a:custGeom>
              <a:avLst/>
              <a:gdLst>
                <a:gd name="connsiteX0" fmla="*/ 636 w 26600"/>
                <a:gd name="connsiteY0" fmla="*/ 39 h 8866"/>
                <a:gd name="connsiteX1" fmla="*/ 27237 w 26600"/>
                <a:gd name="connsiteY1" fmla="*/ 39 h 8866"/>
                <a:gd name="connsiteX2" fmla="*/ 27237 w 26600"/>
                <a:gd name="connsiteY2" fmla="*/ 8906 h 8866"/>
                <a:gd name="connsiteX3" fmla="*/ 6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6" y="39"/>
                  </a:moveTo>
                  <a:lnTo>
                    <a:pt x="27237" y="39"/>
                  </a:lnTo>
                  <a:lnTo>
                    <a:pt x="27237" y="8906"/>
                  </a:lnTo>
                  <a:lnTo>
                    <a:pt x="6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1" name="Freeform: Shape 1290">
              <a:extLst>
                <a:ext uri="{FF2B5EF4-FFF2-40B4-BE49-F238E27FC236}">
                  <a16:creationId xmlns:a16="http://schemas.microsoft.com/office/drawing/2014/main" id="{DE8A3EF2-3FFB-4C5A-81C4-C3FA47024CB6}"/>
                </a:ext>
              </a:extLst>
            </p:cNvPr>
            <p:cNvSpPr/>
            <p:nvPr/>
          </p:nvSpPr>
          <p:spPr>
            <a:xfrm>
              <a:off x="5704194" y="3055367"/>
              <a:ext cx="26600" cy="133003"/>
            </a:xfrm>
            <a:custGeom>
              <a:avLst/>
              <a:gdLst>
                <a:gd name="connsiteX0" fmla="*/ 637 w 26600"/>
                <a:gd name="connsiteY0" fmla="*/ 39 h 133003"/>
                <a:gd name="connsiteX1" fmla="*/ 27238 w 26600"/>
                <a:gd name="connsiteY1" fmla="*/ 39 h 133003"/>
                <a:gd name="connsiteX2" fmla="*/ 27238 w 26600"/>
                <a:gd name="connsiteY2" fmla="*/ 133043 h 133003"/>
                <a:gd name="connsiteX3" fmla="*/ 6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7" y="39"/>
                  </a:moveTo>
                  <a:lnTo>
                    <a:pt x="27238" y="39"/>
                  </a:lnTo>
                  <a:lnTo>
                    <a:pt x="27238" y="133043"/>
                  </a:lnTo>
                  <a:lnTo>
                    <a:pt x="6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2" name="Freeform: Shape 1291">
              <a:extLst>
                <a:ext uri="{FF2B5EF4-FFF2-40B4-BE49-F238E27FC236}">
                  <a16:creationId xmlns:a16="http://schemas.microsoft.com/office/drawing/2014/main" id="{0C8AAE4C-9579-4F9E-93C0-74076592C6D3}"/>
                </a:ext>
              </a:extLst>
            </p:cNvPr>
            <p:cNvSpPr/>
            <p:nvPr/>
          </p:nvSpPr>
          <p:spPr>
            <a:xfrm>
              <a:off x="5704194" y="3055367"/>
              <a:ext cx="26600" cy="8866"/>
            </a:xfrm>
            <a:custGeom>
              <a:avLst/>
              <a:gdLst>
                <a:gd name="connsiteX0" fmla="*/ 637 w 26600"/>
                <a:gd name="connsiteY0" fmla="*/ 39 h 8866"/>
                <a:gd name="connsiteX1" fmla="*/ 27238 w 26600"/>
                <a:gd name="connsiteY1" fmla="*/ 39 h 8866"/>
                <a:gd name="connsiteX2" fmla="*/ 27238 w 26600"/>
                <a:gd name="connsiteY2" fmla="*/ 8906 h 8866"/>
                <a:gd name="connsiteX3" fmla="*/ 6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7" y="39"/>
                  </a:moveTo>
                  <a:lnTo>
                    <a:pt x="27238" y="39"/>
                  </a:lnTo>
                  <a:lnTo>
                    <a:pt x="27238" y="8906"/>
                  </a:lnTo>
                  <a:lnTo>
                    <a:pt x="6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3" name="Freeform: Shape 1292">
              <a:extLst>
                <a:ext uri="{FF2B5EF4-FFF2-40B4-BE49-F238E27FC236}">
                  <a16:creationId xmlns:a16="http://schemas.microsoft.com/office/drawing/2014/main" id="{6ABD3BB9-0504-4741-AC2A-0A6396F7BE64}"/>
                </a:ext>
              </a:extLst>
            </p:cNvPr>
            <p:cNvSpPr/>
            <p:nvPr/>
          </p:nvSpPr>
          <p:spPr>
            <a:xfrm>
              <a:off x="5713060" y="3055367"/>
              <a:ext cx="26600" cy="133003"/>
            </a:xfrm>
            <a:custGeom>
              <a:avLst/>
              <a:gdLst>
                <a:gd name="connsiteX0" fmla="*/ 638 w 26600"/>
                <a:gd name="connsiteY0" fmla="*/ 39 h 133003"/>
                <a:gd name="connsiteX1" fmla="*/ 27239 w 26600"/>
                <a:gd name="connsiteY1" fmla="*/ 39 h 133003"/>
                <a:gd name="connsiteX2" fmla="*/ 27239 w 26600"/>
                <a:gd name="connsiteY2" fmla="*/ 133043 h 133003"/>
                <a:gd name="connsiteX3" fmla="*/ 6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8" y="39"/>
                  </a:moveTo>
                  <a:lnTo>
                    <a:pt x="27239" y="39"/>
                  </a:lnTo>
                  <a:lnTo>
                    <a:pt x="27239" y="133043"/>
                  </a:lnTo>
                  <a:lnTo>
                    <a:pt x="6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4" name="Freeform: Shape 1293">
              <a:extLst>
                <a:ext uri="{FF2B5EF4-FFF2-40B4-BE49-F238E27FC236}">
                  <a16:creationId xmlns:a16="http://schemas.microsoft.com/office/drawing/2014/main" id="{9388BF86-B03A-412C-BAED-8D0A0CDBBADF}"/>
                </a:ext>
              </a:extLst>
            </p:cNvPr>
            <p:cNvSpPr/>
            <p:nvPr/>
          </p:nvSpPr>
          <p:spPr>
            <a:xfrm>
              <a:off x="5713060" y="3055367"/>
              <a:ext cx="26600" cy="8866"/>
            </a:xfrm>
            <a:custGeom>
              <a:avLst/>
              <a:gdLst>
                <a:gd name="connsiteX0" fmla="*/ 638 w 26600"/>
                <a:gd name="connsiteY0" fmla="*/ 39 h 8866"/>
                <a:gd name="connsiteX1" fmla="*/ 27239 w 26600"/>
                <a:gd name="connsiteY1" fmla="*/ 39 h 8866"/>
                <a:gd name="connsiteX2" fmla="*/ 27239 w 26600"/>
                <a:gd name="connsiteY2" fmla="*/ 8906 h 8866"/>
                <a:gd name="connsiteX3" fmla="*/ 6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8" y="39"/>
                  </a:moveTo>
                  <a:lnTo>
                    <a:pt x="27239" y="39"/>
                  </a:lnTo>
                  <a:lnTo>
                    <a:pt x="27239" y="8906"/>
                  </a:lnTo>
                  <a:lnTo>
                    <a:pt x="6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5" name="Freeform: Shape 1294">
              <a:extLst>
                <a:ext uri="{FF2B5EF4-FFF2-40B4-BE49-F238E27FC236}">
                  <a16:creationId xmlns:a16="http://schemas.microsoft.com/office/drawing/2014/main" id="{FB45C929-B614-493E-951E-D9654F8D06FB}"/>
                </a:ext>
              </a:extLst>
            </p:cNvPr>
            <p:cNvSpPr/>
            <p:nvPr/>
          </p:nvSpPr>
          <p:spPr>
            <a:xfrm>
              <a:off x="5721927" y="3055367"/>
              <a:ext cx="26600" cy="133003"/>
            </a:xfrm>
            <a:custGeom>
              <a:avLst/>
              <a:gdLst>
                <a:gd name="connsiteX0" fmla="*/ 639 w 26600"/>
                <a:gd name="connsiteY0" fmla="*/ 39 h 133003"/>
                <a:gd name="connsiteX1" fmla="*/ 27240 w 26600"/>
                <a:gd name="connsiteY1" fmla="*/ 39 h 133003"/>
                <a:gd name="connsiteX2" fmla="*/ 27240 w 26600"/>
                <a:gd name="connsiteY2" fmla="*/ 133043 h 133003"/>
                <a:gd name="connsiteX3" fmla="*/ 6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39" y="39"/>
                  </a:moveTo>
                  <a:lnTo>
                    <a:pt x="27240" y="39"/>
                  </a:lnTo>
                  <a:lnTo>
                    <a:pt x="27240" y="133043"/>
                  </a:lnTo>
                  <a:lnTo>
                    <a:pt x="6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6" name="Freeform: Shape 1295">
              <a:extLst>
                <a:ext uri="{FF2B5EF4-FFF2-40B4-BE49-F238E27FC236}">
                  <a16:creationId xmlns:a16="http://schemas.microsoft.com/office/drawing/2014/main" id="{919CC7DF-FC4A-4CBD-A1AF-14616C62D2FB}"/>
                </a:ext>
              </a:extLst>
            </p:cNvPr>
            <p:cNvSpPr/>
            <p:nvPr/>
          </p:nvSpPr>
          <p:spPr>
            <a:xfrm>
              <a:off x="5721927" y="3055367"/>
              <a:ext cx="26600" cy="8866"/>
            </a:xfrm>
            <a:custGeom>
              <a:avLst/>
              <a:gdLst>
                <a:gd name="connsiteX0" fmla="*/ 639 w 26600"/>
                <a:gd name="connsiteY0" fmla="*/ 39 h 8866"/>
                <a:gd name="connsiteX1" fmla="*/ 27240 w 26600"/>
                <a:gd name="connsiteY1" fmla="*/ 39 h 8866"/>
                <a:gd name="connsiteX2" fmla="*/ 27240 w 26600"/>
                <a:gd name="connsiteY2" fmla="*/ 8906 h 8866"/>
                <a:gd name="connsiteX3" fmla="*/ 6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39" y="39"/>
                  </a:moveTo>
                  <a:lnTo>
                    <a:pt x="27240" y="39"/>
                  </a:lnTo>
                  <a:lnTo>
                    <a:pt x="27240" y="8906"/>
                  </a:lnTo>
                  <a:lnTo>
                    <a:pt x="6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7" name="Freeform: Shape 1296">
              <a:extLst>
                <a:ext uri="{FF2B5EF4-FFF2-40B4-BE49-F238E27FC236}">
                  <a16:creationId xmlns:a16="http://schemas.microsoft.com/office/drawing/2014/main" id="{4893D26C-0285-47CD-9E26-F3A90C86C4EA}"/>
                </a:ext>
              </a:extLst>
            </p:cNvPr>
            <p:cNvSpPr/>
            <p:nvPr/>
          </p:nvSpPr>
          <p:spPr>
            <a:xfrm>
              <a:off x="5730794" y="3055367"/>
              <a:ext cx="26600" cy="133003"/>
            </a:xfrm>
            <a:custGeom>
              <a:avLst/>
              <a:gdLst>
                <a:gd name="connsiteX0" fmla="*/ 640 w 26600"/>
                <a:gd name="connsiteY0" fmla="*/ 39 h 133003"/>
                <a:gd name="connsiteX1" fmla="*/ 27241 w 26600"/>
                <a:gd name="connsiteY1" fmla="*/ 39 h 133003"/>
                <a:gd name="connsiteX2" fmla="*/ 27241 w 26600"/>
                <a:gd name="connsiteY2" fmla="*/ 133043 h 133003"/>
                <a:gd name="connsiteX3" fmla="*/ 6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0" y="39"/>
                  </a:moveTo>
                  <a:lnTo>
                    <a:pt x="27241" y="39"/>
                  </a:lnTo>
                  <a:lnTo>
                    <a:pt x="27241" y="133043"/>
                  </a:lnTo>
                  <a:lnTo>
                    <a:pt x="6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8" name="Freeform: Shape 1297">
              <a:extLst>
                <a:ext uri="{FF2B5EF4-FFF2-40B4-BE49-F238E27FC236}">
                  <a16:creationId xmlns:a16="http://schemas.microsoft.com/office/drawing/2014/main" id="{135C68FF-6BDC-4865-882C-A358A45182FF}"/>
                </a:ext>
              </a:extLst>
            </p:cNvPr>
            <p:cNvSpPr/>
            <p:nvPr/>
          </p:nvSpPr>
          <p:spPr>
            <a:xfrm>
              <a:off x="5730794" y="3055367"/>
              <a:ext cx="26600" cy="8866"/>
            </a:xfrm>
            <a:custGeom>
              <a:avLst/>
              <a:gdLst>
                <a:gd name="connsiteX0" fmla="*/ 640 w 26600"/>
                <a:gd name="connsiteY0" fmla="*/ 39 h 8866"/>
                <a:gd name="connsiteX1" fmla="*/ 27241 w 26600"/>
                <a:gd name="connsiteY1" fmla="*/ 39 h 8866"/>
                <a:gd name="connsiteX2" fmla="*/ 27241 w 26600"/>
                <a:gd name="connsiteY2" fmla="*/ 8906 h 8866"/>
                <a:gd name="connsiteX3" fmla="*/ 6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0" y="39"/>
                  </a:moveTo>
                  <a:lnTo>
                    <a:pt x="27241" y="39"/>
                  </a:lnTo>
                  <a:lnTo>
                    <a:pt x="27241" y="8906"/>
                  </a:lnTo>
                  <a:lnTo>
                    <a:pt x="6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9" name="Freeform: Shape 1298">
              <a:extLst>
                <a:ext uri="{FF2B5EF4-FFF2-40B4-BE49-F238E27FC236}">
                  <a16:creationId xmlns:a16="http://schemas.microsoft.com/office/drawing/2014/main" id="{894E3C5C-E2E8-42B2-965C-F78E5CCA639E}"/>
                </a:ext>
              </a:extLst>
            </p:cNvPr>
            <p:cNvSpPr/>
            <p:nvPr/>
          </p:nvSpPr>
          <p:spPr>
            <a:xfrm>
              <a:off x="5739661" y="3055367"/>
              <a:ext cx="26600" cy="133003"/>
            </a:xfrm>
            <a:custGeom>
              <a:avLst/>
              <a:gdLst>
                <a:gd name="connsiteX0" fmla="*/ 641 w 26600"/>
                <a:gd name="connsiteY0" fmla="*/ 39 h 133003"/>
                <a:gd name="connsiteX1" fmla="*/ 27242 w 26600"/>
                <a:gd name="connsiteY1" fmla="*/ 39 h 133003"/>
                <a:gd name="connsiteX2" fmla="*/ 27242 w 26600"/>
                <a:gd name="connsiteY2" fmla="*/ 133043 h 133003"/>
                <a:gd name="connsiteX3" fmla="*/ 6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1" y="39"/>
                  </a:moveTo>
                  <a:lnTo>
                    <a:pt x="27242" y="39"/>
                  </a:lnTo>
                  <a:lnTo>
                    <a:pt x="27242" y="133043"/>
                  </a:lnTo>
                  <a:lnTo>
                    <a:pt x="6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0" name="Freeform: Shape 1299">
              <a:extLst>
                <a:ext uri="{FF2B5EF4-FFF2-40B4-BE49-F238E27FC236}">
                  <a16:creationId xmlns:a16="http://schemas.microsoft.com/office/drawing/2014/main" id="{B91BDF68-CDEB-4C0C-B77C-C9021BE2EBE7}"/>
                </a:ext>
              </a:extLst>
            </p:cNvPr>
            <p:cNvSpPr/>
            <p:nvPr/>
          </p:nvSpPr>
          <p:spPr>
            <a:xfrm>
              <a:off x="5739661" y="3055367"/>
              <a:ext cx="26600" cy="8866"/>
            </a:xfrm>
            <a:custGeom>
              <a:avLst/>
              <a:gdLst>
                <a:gd name="connsiteX0" fmla="*/ 641 w 26600"/>
                <a:gd name="connsiteY0" fmla="*/ 39 h 8866"/>
                <a:gd name="connsiteX1" fmla="*/ 27242 w 26600"/>
                <a:gd name="connsiteY1" fmla="*/ 39 h 8866"/>
                <a:gd name="connsiteX2" fmla="*/ 27242 w 26600"/>
                <a:gd name="connsiteY2" fmla="*/ 8906 h 8866"/>
                <a:gd name="connsiteX3" fmla="*/ 6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1" y="39"/>
                  </a:moveTo>
                  <a:lnTo>
                    <a:pt x="27242" y="39"/>
                  </a:lnTo>
                  <a:lnTo>
                    <a:pt x="27242" y="8906"/>
                  </a:lnTo>
                  <a:lnTo>
                    <a:pt x="6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1" name="Freeform: Shape 1300">
              <a:extLst>
                <a:ext uri="{FF2B5EF4-FFF2-40B4-BE49-F238E27FC236}">
                  <a16:creationId xmlns:a16="http://schemas.microsoft.com/office/drawing/2014/main" id="{1E349058-EDFD-4387-9B5E-4BFFD4D38857}"/>
                </a:ext>
              </a:extLst>
            </p:cNvPr>
            <p:cNvSpPr/>
            <p:nvPr/>
          </p:nvSpPr>
          <p:spPr>
            <a:xfrm>
              <a:off x="5748528" y="3055367"/>
              <a:ext cx="26600" cy="133003"/>
            </a:xfrm>
            <a:custGeom>
              <a:avLst/>
              <a:gdLst>
                <a:gd name="connsiteX0" fmla="*/ 642 w 26600"/>
                <a:gd name="connsiteY0" fmla="*/ 39 h 133003"/>
                <a:gd name="connsiteX1" fmla="*/ 27243 w 26600"/>
                <a:gd name="connsiteY1" fmla="*/ 39 h 133003"/>
                <a:gd name="connsiteX2" fmla="*/ 27243 w 26600"/>
                <a:gd name="connsiteY2" fmla="*/ 133043 h 133003"/>
                <a:gd name="connsiteX3" fmla="*/ 6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2" y="39"/>
                  </a:moveTo>
                  <a:lnTo>
                    <a:pt x="27243" y="39"/>
                  </a:lnTo>
                  <a:lnTo>
                    <a:pt x="27243" y="133043"/>
                  </a:lnTo>
                  <a:lnTo>
                    <a:pt x="6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2" name="Freeform: Shape 1301">
              <a:extLst>
                <a:ext uri="{FF2B5EF4-FFF2-40B4-BE49-F238E27FC236}">
                  <a16:creationId xmlns:a16="http://schemas.microsoft.com/office/drawing/2014/main" id="{2562D13C-DBBB-43EF-9CAA-02CBFB8B332A}"/>
                </a:ext>
              </a:extLst>
            </p:cNvPr>
            <p:cNvSpPr/>
            <p:nvPr/>
          </p:nvSpPr>
          <p:spPr>
            <a:xfrm>
              <a:off x="5748528" y="3055367"/>
              <a:ext cx="26600" cy="8866"/>
            </a:xfrm>
            <a:custGeom>
              <a:avLst/>
              <a:gdLst>
                <a:gd name="connsiteX0" fmla="*/ 642 w 26600"/>
                <a:gd name="connsiteY0" fmla="*/ 39 h 8866"/>
                <a:gd name="connsiteX1" fmla="*/ 27243 w 26600"/>
                <a:gd name="connsiteY1" fmla="*/ 39 h 8866"/>
                <a:gd name="connsiteX2" fmla="*/ 27243 w 26600"/>
                <a:gd name="connsiteY2" fmla="*/ 8906 h 8866"/>
                <a:gd name="connsiteX3" fmla="*/ 6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2" y="39"/>
                  </a:moveTo>
                  <a:lnTo>
                    <a:pt x="27243" y="39"/>
                  </a:lnTo>
                  <a:lnTo>
                    <a:pt x="27243" y="8906"/>
                  </a:lnTo>
                  <a:lnTo>
                    <a:pt x="6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3" name="Freeform: Shape 1302">
              <a:extLst>
                <a:ext uri="{FF2B5EF4-FFF2-40B4-BE49-F238E27FC236}">
                  <a16:creationId xmlns:a16="http://schemas.microsoft.com/office/drawing/2014/main" id="{FAD4ED3C-387D-4D28-99F0-C54176814F97}"/>
                </a:ext>
              </a:extLst>
            </p:cNvPr>
            <p:cNvSpPr/>
            <p:nvPr/>
          </p:nvSpPr>
          <p:spPr>
            <a:xfrm>
              <a:off x="5757395" y="3055367"/>
              <a:ext cx="26600" cy="133003"/>
            </a:xfrm>
            <a:custGeom>
              <a:avLst/>
              <a:gdLst>
                <a:gd name="connsiteX0" fmla="*/ 643 w 26600"/>
                <a:gd name="connsiteY0" fmla="*/ 39 h 133003"/>
                <a:gd name="connsiteX1" fmla="*/ 27244 w 26600"/>
                <a:gd name="connsiteY1" fmla="*/ 39 h 133003"/>
                <a:gd name="connsiteX2" fmla="*/ 27244 w 26600"/>
                <a:gd name="connsiteY2" fmla="*/ 133043 h 133003"/>
                <a:gd name="connsiteX3" fmla="*/ 6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3" y="39"/>
                  </a:moveTo>
                  <a:lnTo>
                    <a:pt x="27244" y="39"/>
                  </a:lnTo>
                  <a:lnTo>
                    <a:pt x="27244" y="133043"/>
                  </a:lnTo>
                  <a:lnTo>
                    <a:pt x="6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4" name="Freeform: Shape 1303">
              <a:extLst>
                <a:ext uri="{FF2B5EF4-FFF2-40B4-BE49-F238E27FC236}">
                  <a16:creationId xmlns:a16="http://schemas.microsoft.com/office/drawing/2014/main" id="{0B695D25-8ACC-460C-92AB-E5C84F327827}"/>
                </a:ext>
              </a:extLst>
            </p:cNvPr>
            <p:cNvSpPr/>
            <p:nvPr/>
          </p:nvSpPr>
          <p:spPr>
            <a:xfrm>
              <a:off x="5757395" y="3055367"/>
              <a:ext cx="26600" cy="8866"/>
            </a:xfrm>
            <a:custGeom>
              <a:avLst/>
              <a:gdLst>
                <a:gd name="connsiteX0" fmla="*/ 643 w 26600"/>
                <a:gd name="connsiteY0" fmla="*/ 39 h 8866"/>
                <a:gd name="connsiteX1" fmla="*/ 27244 w 26600"/>
                <a:gd name="connsiteY1" fmla="*/ 39 h 8866"/>
                <a:gd name="connsiteX2" fmla="*/ 27244 w 26600"/>
                <a:gd name="connsiteY2" fmla="*/ 8906 h 8866"/>
                <a:gd name="connsiteX3" fmla="*/ 6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3" y="39"/>
                  </a:moveTo>
                  <a:lnTo>
                    <a:pt x="27244" y="39"/>
                  </a:lnTo>
                  <a:lnTo>
                    <a:pt x="27244" y="8906"/>
                  </a:lnTo>
                  <a:lnTo>
                    <a:pt x="6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5" name="Freeform: Shape 1304">
              <a:extLst>
                <a:ext uri="{FF2B5EF4-FFF2-40B4-BE49-F238E27FC236}">
                  <a16:creationId xmlns:a16="http://schemas.microsoft.com/office/drawing/2014/main" id="{C79C022D-1470-4722-95A4-7A6DFA852C88}"/>
                </a:ext>
              </a:extLst>
            </p:cNvPr>
            <p:cNvSpPr/>
            <p:nvPr/>
          </p:nvSpPr>
          <p:spPr>
            <a:xfrm>
              <a:off x="5766262" y="3055367"/>
              <a:ext cx="26600" cy="133003"/>
            </a:xfrm>
            <a:custGeom>
              <a:avLst/>
              <a:gdLst>
                <a:gd name="connsiteX0" fmla="*/ 644 w 26600"/>
                <a:gd name="connsiteY0" fmla="*/ 39 h 133003"/>
                <a:gd name="connsiteX1" fmla="*/ 27245 w 26600"/>
                <a:gd name="connsiteY1" fmla="*/ 39 h 133003"/>
                <a:gd name="connsiteX2" fmla="*/ 27245 w 26600"/>
                <a:gd name="connsiteY2" fmla="*/ 133043 h 133003"/>
                <a:gd name="connsiteX3" fmla="*/ 6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4" y="39"/>
                  </a:moveTo>
                  <a:lnTo>
                    <a:pt x="27245" y="39"/>
                  </a:lnTo>
                  <a:lnTo>
                    <a:pt x="27245" y="133043"/>
                  </a:lnTo>
                  <a:lnTo>
                    <a:pt x="6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6" name="Freeform: Shape 1305">
              <a:extLst>
                <a:ext uri="{FF2B5EF4-FFF2-40B4-BE49-F238E27FC236}">
                  <a16:creationId xmlns:a16="http://schemas.microsoft.com/office/drawing/2014/main" id="{2BF4F2A0-3D14-46CB-B3C6-A5D25DAD8EF1}"/>
                </a:ext>
              </a:extLst>
            </p:cNvPr>
            <p:cNvSpPr/>
            <p:nvPr/>
          </p:nvSpPr>
          <p:spPr>
            <a:xfrm>
              <a:off x="5766262" y="3055367"/>
              <a:ext cx="26600" cy="8866"/>
            </a:xfrm>
            <a:custGeom>
              <a:avLst/>
              <a:gdLst>
                <a:gd name="connsiteX0" fmla="*/ 644 w 26600"/>
                <a:gd name="connsiteY0" fmla="*/ 39 h 8866"/>
                <a:gd name="connsiteX1" fmla="*/ 27245 w 26600"/>
                <a:gd name="connsiteY1" fmla="*/ 39 h 8866"/>
                <a:gd name="connsiteX2" fmla="*/ 27245 w 26600"/>
                <a:gd name="connsiteY2" fmla="*/ 8906 h 8866"/>
                <a:gd name="connsiteX3" fmla="*/ 6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4" y="39"/>
                  </a:moveTo>
                  <a:lnTo>
                    <a:pt x="27245" y="39"/>
                  </a:lnTo>
                  <a:lnTo>
                    <a:pt x="27245" y="8906"/>
                  </a:lnTo>
                  <a:lnTo>
                    <a:pt x="6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7" name="Freeform: Shape 1306">
              <a:extLst>
                <a:ext uri="{FF2B5EF4-FFF2-40B4-BE49-F238E27FC236}">
                  <a16:creationId xmlns:a16="http://schemas.microsoft.com/office/drawing/2014/main" id="{74713D85-9885-49BA-82F9-6E4C0D281871}"/>
                </a:ext>
              </a:extLst>
            </p:cNvPr>
            <p:cNvSpPr/>
            <p:nvPr/>
          </p:nvSpPr>
          <p:spPr>
            <a:xfrm>
              <a:off x="5775129" y="3055367"/>
              <a:ext cx="26600" cy="133003"/>
            </a:xfrm>
            <a:custGeom>
              <a:avLst/>
              <a:gdLst>
                <a:gd name="connsiteX0" fmla="*/ 645 w 26600"/>
                <a:gd name="connsiteY0" fmla="*/ 39 h 133003"/>
                <a:gd name="connsiteX1" fmla="*/ 27246 w 26600"/>
                <a:gd name="connsiteY1" fmla="*/ 39 h 133003"/>
                <a:gd name="connsiteX2" fmla="*/ 27246 w 26600"/>
                <a:gd name="connsiteY2" fmla="*/ 133043 h 133003"/>
                <a:gd name="connsiteX3" fmla="*/ 6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5" y="39"/>
                  </a:moveTo>
                  <a:lnTo>
                    <a:pt x="27246" y="39"/>
                  </a:lnTo>
                  <a:lnTo>
                    <a:pt x="27246" y="133043"/>
                  </a:lnTo>
                  <a:lnTo>
                    <a:pt x="6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8" name="Freeform: Shape 1307">
              <a:extLst>
                <a:ext uri="{FF2B5EF4-FFF2-40B4-BE49-F238E27FC236}">
                  <a16:creationId xmlns:a16="http://schemas.microsoft.com/office/drawing/2014/main" id="{FF9E17C5-5152-43C7-8227-6A2794E09FB0}"/>
                </a:ext>
              </a:extLst>
            </p:cNvPr>
            <p:cNvSpPr/>
            <p:nvPr/>
          </p:nvSpPr>
          <p:spPr>
            <a:xfrm>
              <a:off x="5775129" y="3055367"/>
              <a:ext cx="26600" cy="8866"/>
            </a:xfrm>
            <a:custGeom>
              <a:avLst/>
              <a:gdLst>
                <a:gd name="connsiteX0" fmla="*/ 645 w 26600"/>
                <a:gd name="connsiteY0" fmla="*/ 39 h 8866"/>
                <a:gd name="connsiteX1" fmla="*/ 27246 w 26600"/>
                <a:gd name="connsiteY1" fmla="*/ 39 h 8866"/>
                <a:gd name="connsiteX2" fmla="*/ 27246 w 26600"/>
                <a:gd name="connsiteY2" fmla="*/ 8906 h 8866"/>
                <a:gd name="connsiteX3" fmla="*/ 6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5" y="39"/>
                  </a:moveTo>
                  <a:lnTo>
                    <a:pt x="27246" y="39"/>
                  </a:lnTo>
                  <a:lnTo>
                    <a:pt x="27246" y="8906"/>
                  </a:lnTo>
                  <a:lnTo>
                    <a:pt x="6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9" name="Freeform: Shape 1308">
              <a:extLst>
                <a:ext uri="{FF2B5EF4-FFF2-40B4-BE49-F238E27FC236}">
                  <a16:creationId xmlns:a16="http://schemas.microsoft.com/office/drawing/2014/main" id="{66CD89E4-1C36-4BB7-8DB1-49E078868295}"/>
                </a:ext>
              </a:extLst>
            </p:cNvPr>
            <p:cNvSpPr/>
            <p:nvPr/>
          </p:nvSpPr>
          <p:spPr>
            <a:xfrm>
              <a:off x="5783996" y="3055367"/>
              <a:ext cx="26600" cy="133003"/>
            </a:xfrm>
            <a:custGeom>
              <a:avLst/>
              <a:gdLst>
                <a:gd name="connsiteX0" fmla="*/ 646 w 26600"/>
                <a:gd name="connsiteY0" fmla="*/ 39 h 133003"/>
                <a:gd name="connsiteX1" fmla="*/ 27247 w 26600"/>
                <a:gd name="connsiteY1" fmla="*/ 39 h 133003"/>
                <a:gd name="connsiteX2" fmla="*/ 27247 w 26600"/>
                <a:gd name="connsiteY2" fmla="*/ 133043 h 133003"/>
                <a:gd name="connsiteX3" fmla="*/ 6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6" y="39"/>
                  </a:moveTo>
                  <a:lnTo>
                    <a:pt x="27247" y="39"/>
                  </a:lnTo>
                  <a:lnTo>
                    <a:pt x="27247" y="133043"/>
                  </a:lnTo>
                  <a:lnTo>
                    <a:pt x="6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0" name="Freeform: Shape 1309">
              <a:extLst>
                <a:ext uri="{FF2B5EF4-FFF2-40B4-BE49-F238E27FC236}">
                  <a16:creationId xmlns:a16="http://schemas.microsoft.com/office/drawing/2014/main" id="{07CC3741-F3D2-467C-AF94-EF0EEF21ADC0}"/>
                </a:ext>
              </a:extLst>
            </p:cNvPr>
            <p:cNvSpPr/>
            <p:nvPr/>
          </p:nvSpPr>
          <p:spPr>
            <a:xfrm>
              <a:off x="5783996" y="3055367"/>
              <a:ext cx="26600" cy="8866"/>
            </a:xfrm>
            <a:custGeom>
              <a:avLst/>
              <a:gdLst>
                <a:gd name="connsiteX0" fmla="*/ 646 w 26600"/>
                <a:gd name="connsiteY0" fmla="*/ 39 h 8866"/>
                <a:gd name="connsiteX1" fmla="*/ 27247 w 26600"/>
                <a:gd name="connsiteY1" fmla="*/ 39 h 8866"/>
                <a:gd name="connsiteX2" fmla="*/ 27247 w 26600"/>
                <a:gd name="connsiteY2" fmla="*/ 8906 h 8866"/>
                <a:gd name="connsiteX3" fmla="*/ 6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6" y="39"/>
                  </a:moveTo>
                  <a:lnTo>
                    <a:pt x="27247" y="39"/>
                  </a:lnTo>
                  <a:lnTo>
                    <a:pt x="27247" y="8906"/>
                  </a:lnTo>
                  <a:lnTo>
                    <a:pt x="6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1" name="Freeform: Shape 1310">
              <a:extLst>
                <a:ext uri="{FF2B5EF4-FFF2-40B4-BE49-F238E27FC236}">
                  <a16:creationId xmlns:a16="http://schemas.microsoft.com/office/drawing/2014/main" id="{FC8B7187-3F80-49FA-8653-B31DE20BAA0E}"/>
                </a:ext>
              </a:extLst>
            </p:cNvPr>
            <p:cNvSpPr/>
            <p:nvPr/>
          </p:nvSpPr>
          <p:spPr>
            <a:xfrm>
              <a:off x="5792863" y="3064234"/>
              <a:ext cx="26600" cy="124136"/>
            </a:xfrm>
            <a:custGeom>
              <a:avLst/>
              <a:gdLst>
                <a:gd name="connsiteX0" fmla="*/ 647 w 26600"/>
                <a:gd name="connsiteY0" fmla="*/ 40 h 124136"/>
                <a:gd name="connsiteX1" fmla="*/ 27248 w 26600"/>
                <a:gd name="connsiteY1" fmla="*/ 40 h 124136"/>
                <a:gd name="connsiteX2" fmla="*/ 27248 w 26600"/>
                <a:gd name="connsiteY2" fmla="*/ 124177 h 124136"/>
                <a:gd name="connsiteX3" fmla="*/ 647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647" y="40"/>
                  </a:moveTo>
                  <a:lnTo>
                    <a:pt x="27248" y="40"/>
                  </a:lnTo>
                  <a:lnTo>
                    <a:pt x="27248" y="124177"/>
                  </a:lnTo>
                  <a:lnTo>
                    <a:pt x="647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2" name="Freeform: Shape 1311">
              <a:extLst>
                <a:ext uri="{FF2B5EF4-FFF2-40B4-BE49-F238E27FC236}">
                  <a16:creationId xmlns:a16="http://schemas.microsoft.com/office/drawing/2014/main" id="{87EF2425-EFBB-4FC6-BB2D-9704C80343AB}"/>
                </a:ext>
              </a:extLst>
            </p:cNvPr>
            <p:cNvSpPr/>
            <p:nvPr/>
          </p:nvSpPr>
          <p:spPr>
            <a:xfrm>
              <a:off x="5792863" y="3064234"/>
              <a:ext cx="26600" cy="8866"/>
            </a:xfrm>
            <a:custGeom>
              <a:avLst/>
              <a:gdLst>
                <a:gd name="connsiteX0" fmla="*/ 647 w 26600"/>
                <a:gd name="connsiteY0" fmla="*/ 40 h 8866"/>
                <a:gd name="connsiteX1" fmla="*/ 27248 w 26600"/>
                <a:gd name="connsiteY1" fmla="*/ 40 h 8866"/>
                <a:gd name="connsiteX2" fmla="*/ 27248 w 26600"/>
                <a:gd name="connsiteY2" fmla="*/ 8907 h 8866"/>
                <a:gd name="connsiteX3" fmla="*/ 647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7" y="40"/>
                  </a:moveTo>
                  <a:lnTo>
                    <a:pt x="27248" y="40"/>
                  </a:lnTo>
                  <a:lnTo>
                    <a:pt x="27248" y="8907"/>
                  </a:lnTo>
                  <a:lnTo>
                    <a:pt x="647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3" name="Freeform: Shape 1312">
              <a:extLst>
                <a:ext uri="{FF2B5EF4-FFF2-40B4-BE49-F238E27FC236}">
                  <a16:creationId xmlns:a16="http://schemas.microsoft.com/office/drawing/2014/main" id="{6AA77971-4D44-4B72-854B-EF4DB75870CB}"/>
                </a:ext>
              </a:extLst>
            </p:cNvPr>
            <p:cNvSpPr/>
            <p:nvPr/>
          </p:nvSpPr>
          <p:spPr>
            <a:xfrm>
              <a:off x="5801730" y="3055367"/>
              <a:ext cx="26600" cy="133003"/>
            </a:xfrm>
            <a:custGeom>
              <a:avLst/>
              <a:gdLst>
                <a:gd name="connsiteX0" fmla="*/ 648 w 26600"/>
                <a:gd name="connsiteY0" fmla="*/ 39 h 133003"/>
                <a:gd name="connsiteX1" fmla="*/ 27249 w 26600"/>
                <a:gd name="connsiteY1" fmla="*/ 39 h 133003"/>
                <a:gd name="connsiteX2" fmla="*/ 27249 w 26600"/>
                <a:gd name="connsiteY2" fmla="*/ 133043 h 133003"/>
                <a:gd name="connsiteX3" fmla="*/ 6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8" y="39"/>
                  </a:moveTo>
                  <a:lnTo>
                    <a:pt x="27249" y="39"/>
                  </a:lnTo>
                  <a:lnTo>
                    <a:pt x="27249" y="133043"/>
                  </a:lnTo>
                  <a:lnTo>
                    <a:pt x="6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4" name="Freeform: Shape 1313">
              <a:extLst>
                <a:ext uri="{FF2B5EF4-FFF2-40B4-BE49-F238E27FC236}">
                  <a16:creationId xmlns:a16="http://schemas.microsoft.com/office/drawing/2014/main" id="{202DFAD0-159F-4D33-9BCE-BC0D63BF084D}"/>
                </a:ext>
              </a:extLst>
            </p:cNvPr>
            <p:cNvSpPr/>
            <p:nvPr/>
          </p:nvSpPr>
          <p:spPr>
            <a:xfrm>
              <a:off x="5801730" y="3055367"/>
              <a:ext cx="26600" cy="8866"/>
            </a:xfrm>
            <a:custGeom>
              <a:avLst/>
              <a:gdLst>
                <a:gd name="connsiteX0" fmla="*/ 648 w 26600"/>
                <a:gd name="connsiteY0" fmla="*/ 39 h 8866"/>
                <a:gd name="connsiteX1" fmla="*/ 27249 w 26600"/>
                <a:gd name="connsiteY1" fmla="*/ 39 h 8866"/>
                <a:gd name="connsiteX2" fmla="*/ 27249 w 26600"/>
                <a:gd name="connsiteY2" fmla="*/ 8906 h 8866"/>
                <a:gd name="connsiteX3" fmla="*/ 6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8" y="39"/>
                  </a:moveTo>
                  <a:lnTo>
                    <a:pt x="27249" y="39"/>
                  </a:lnTo>
                  <a:lnTo>
                    <a:pt x="27249" y="8906"/>
                  </a:lnTo>
                  <a:lnTo>
                    <a:pt x="6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5" name="Freeform: Shape 1314">
              <a:extLst>
                <a:ext uri="{FF2B5EF4-FFF2-40B4-BE49-F238E27FC236}">
                  <a16:creationId xmlns:a16="http://schemas.microsoft.com/office/drawing/2014/main" id="{A9C8B915-345B-46E2-A731-2A3C4519D0B0}"/>
                </a:ext>
              </a:extLst>
            </p:cNvPr>
            <p:cNvSpPr/>
            <p:nvPr/>
          </p:nvSpPr>
          <p:spPr>
            <a:xfrm>
              <a:off x="5810596" y="3055367"/>
              <a:ext cx="26600" cy="133003"/>
            </a:xfrm>
            <a:custGeom>
              <a:avLst/>
              <a:gdLst>
                <a:gd name="connsiteX0" fmla="*/ 649 w 26600"/>
                <a:gd name="connsiteY0" fmla="*/ 39 h 133003"/>
                <a:gd name="connsiteX1" fmla="*/ 27250 w 26600"/>
                <a:gd name="connsiteY1" fmla="*/ 39 h 133003"/>
                <a:gd name="connsiteX2" fmla="*/ 27250 w 26600"/>
                <a:gd name="connsiteY2" fmla="*/ 133043 h 133003"/>
                <a:gd name="connsiteX3" fmla="*/ 6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49" y="39"/>
                  </a:moveTo>
                  <a:lnTo>
                    <a:pt x="27250" y="39"/>
                  </a:lnTo>
                  <a:lnTo>
                    <a:pt x="27250" y="133043"/>
                  </a:lnTo>
                  <a:lnTo>
                    <a:pt x="6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6" name="Freeform: Shape 1315">
              <a:extLst>
                <a:ext uri="{FF2B5EF4-FFF2-40B4-BE49-F238E27FC236}">
                  <a16:creationId xmlns:a16="http://schemas.microsoft.com/office/drawing/2014/main" id="{D159CE4C-7DBF-4F32-A371-421A3CF79546}"/>
                </a:ext>
              </a:extLst>
            </p:cNvPr>
            <p:cNvSpPr/>
            <p:nvPr/>
          </p:nvSpPr>
          <p:spPr>
            <a:xfrm>
              <a:off x="5810596" y="3055367"/>
              <a:ext cx="26600" cy="8866"/>
            </a:xfrm>
            <a:custGeom>
              <a:avLst/>
              <a:gdLst>
                <a:gd name="connsiteX0" fmla="*/ 649 w 26600"/>
                <a:gd name="connsiteY0" fmla="*/ 39 h 8866"/>
                <a:gd name="connsiteX1" fmla="*/ 27250 w 26600"/>
                <a:gd name="connsiteY1" fmla="*/ 39 h 8866"/>
                <a:gd name="connsiteX2" fmla="*/ 27250 w 26600"/>
                <a:gd name="connsiteY2" fmla="*/ 8906 h 8866"/>
                <a:gd name="connsiteX3" fmla="*/ 6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49" y="39"/>
                  </a:moveTo>
                  <a:lnTo>
                    <a:pt x="27250" y="39"/>
                  </a:lnTo>
                  <a:lnTo>
                    <a:pt x="27250" y="8906"/>
                  </a:lnTo>
                  <a:lnTo>
                    <a:pt x="6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7" name="Freeform: Shape 1316">
              <a:extLst>
                <a:ext uri="{FF2B5EF4-FFF2-40B4-BE49-F238E27FC236}">
                  <a16:creationId xmlns:a16="http://schemas.microsoft.com/office/drawing/2014/main" id="{CF0A5441-1268-4CC6-BE20-4838D5B5576D}"/>
                </a:ext>
              </a:extLst>
            </p:cNvPr>
            <p:cNvSpPr/>
            <p:nvPr/>
          </p:nvSpPr>
          <p:spPr>
            <a:xfrm>
              <a:off x="5819463" y="3055367"/>
              <a:ext cx="26600" cy="133003"/>
            </a:xfrm>
            <a:custGeom>
              <a:avLst/>
              <a:gdLst>
                <a:gd name="connsiteX0" fmla="*/ 650 w 26600"/>
                <a:gd name="connsiteY0" fmla="*/ 39 h 133003"/>
                <a:gd name="connsiteX1" fmla="*/ 27251 w 26600"/>
                <a:gd name="connsiteY1" fmla="*/ 39 h 133003"/>
                <a:gd name="connsiteX2" fmla="*/ 27251 w 26600"/>
                <a:gd name="connsiteY2" fmla="*/ 133043 h 133003"/>
                <a:gd name="connsiteX3" fmla="*/ 6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0" y="39"/>
                  </a:moveTo>
                  <a:lnTo>
                    <a:pt x="27251" y="39"/>
                  </a:lnTo>
                  <a:lnTo>
                    <a:pt x="27251" y="133043"/>
                  </a:lnTo>
                  <a:lnTo>
                    <a:pt x="6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8" name="Freeform: Shape 1317">
              <a:extLst>
                <a:ext uri="{FF2B5EF4-FFF2-40B4-BE49-F238E27FC236}">
                  <a16:creationId xmlns:a16="http://schemas.microsoft.com/office/drawing/2014/main" id="{40331EF1-0CD8-4C30-BA77-DEE97A651EAE}"/>
                </a:ext>
              </a:extLst>
            </p:cNvPr>
            <p:cNvSpPr/>
            <p:nvPr/>
          </p:nvSpPr>
          <p:spPr>
            <a:xfrm>
              <a:off x="5819463" y="3055367"/>
              <a:ext cx="26600" cy="8866"/>
            </a:xfrm>
            <a:custGeom>
              <a:avLst/>
              <a:gdLst>
                <a:gd name="connsiteX0" fmla="*/ 650 w 26600"/>
                <a:gd name="connsiteY0" fmla="*/ 39 h 8866"/>
                <a:gd name="connsiteX1" fmla="*/ 27251 w 26600"/>
                <a:gd name="connsiteY1" fmla="*/ 39 h 8866"/>
                <a:gd name="connsiteX2" fmla="*/ 27251 w 26600"/>
                <a:gd name="connsiteY2" fmla="*/ 8906 h 8866"/>
                <a:gd name="connsiteX3" fmla="*/ 6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0" y="39"/>
                  </a:moveTo>
                  <a:lnTo>
                    <a:pt x="27251" y="39"/>
                  </a:lnTo>
                  <a:lnTo>
                    <a:pt x="27251" y="8906"/>
                  </a:lnTo>
                  <a:lnTo>
                    <a:pt x="6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9" name="Freeform: Shape 1318">
              <a:extLst>
                <a:ext uri="{FF2B5EF4-FFF2-40B4-BE49-F238E27FC236}">
                  <a16:creationId xmlns:a16="http://schemas.microsoft.com/office/drawing/2014/main" id="{5CF3D237-546D-49B0-8C92-F0AA1DCAE25F}"/>
                </a:ext>
              </a:extLst>
            </p:cNvPr>
            <p:cNvSpPr/>
            <p:nvPr/>
          </p:nvSpPr>
          <p:spPr>
            <a:xfrm>
              <a:off x="5828330" y="3055367"/>
              <a:ext cx="26600" cy="133003"/>
            </a:xfrm>
            <a:custGeom>
              <a:avLst/>
              <a:gdLst>
                <a:gd name="connsiteX0" fmla="*/ 651 w 26600"/>
                <a:gd name="connsiteY0" fmla="*/ 39 h 133003"/>
                <a:gd name="connsiteX1" fmla="*/ 27252 w 26600"/>
                <a:gd name="connsiteY1" fmla="*/ 39 h 133003"/>
                <a:gd name="connsiteX2" fmla="*/ 27252 w 26600"/>
                <a:gd name="connsiteY2" fmla="*/ 133043 h 133003"/>
                <a:gd name="connsiteX3" fmla="*/ 6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1" y="39"/>
                  </a:moveTo>
                  <a:lnTo>
                    <a:pt x="27252" y="39"/>
                  </a:lnTo>
                  <a:lnTo>
                    <a:pt x="27252" y="133043"/>
                  </a:lnTo>
                  <a:lnTo>
                    <a:pt x="6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0" name="Freeform: Shape 1319">
              <a:extLst>
                <a:ext uri="{FF2B5EF4-FFF2-40B4-BE49-F238E27FC236}">
                  <a16:creationId xmlns:a16="http://schemas.microsoft.com/office/drawing/2014/main" id="{01A87A7F-D379-4136-B826-581F45B7008A}"/>
                </a:ext>
              </a:extLst>
            </p:cNvPr>
            <p:cNvSpPr/>
            <p:nvPr/>
          </p:nvSpPr>
          <p:spPr>
            <a:xfrm>
              <a:off x="5828330" y="3055367"/>
              <a:ext cx="26600" cy="8866"/>
            </a:xfrm>
            <a:custGeom>
              <a:avLst/>
              <a:gdLst>
                <a:gd name="connsiteX0" fmla="*/ 651 w 26600"/>
                <a:gd name="connsiteY0" fmla="*/ 39 h 8866"/>
                <a:gd name="connsiteX1" fmla="*/ 27252 w 26600"/>
                <a:gd name="connsiteY1" fmla="*/ 39 h 8866"/>
                <a:gd name="connsiteX2" fmla="*/ 27252 w 26600"/>
                <a:gd name="connsiteY2" fmla="*/ 8906 h 8866"/>
                <a:gd name="connsiteX3" fmla="*/ 6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1" y="39"/>
                  </a:moveTo>
                  <a:lnTo>
                    <a:pt x="27252" y="39"/>
                  </a:lnTo>
                  <a:lnTo>
                    <a:pt x="27252" y="8906"/>
                  </a:lnTo>
                  <a:lnTo>
                    <a:pt x="6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1" name="Freeform: Shape 1320">
              <a:extLst>
                <a:ext uri="{FF2B5EF4-FFF2-40B4-BE49-F238E27FC236}">
                  <a16:creationId xmlns:a16="http://schemas.microsoft.com/office/drawing/2014/main" id="{EBB40B5E-7220-47C9-9A4F-FB77A114BE13}"/>
                </a:ext>
              </a:extLst>
            </p:cNvPr>
            <p:cNvSpPr/>
            <p:nvPr/>
          </p:nvSpPr>
          <p:spPr>
            <a:xfrm>
              <a:off x="5837197" y="3055367"/>
              <a:ext cx="26600" cy="133003"/>
            </a:xfrm>
            <a:custGeom>
              <a:avLst/>
              <a:gdLst>
                <a:gd name="connsiteX0" fmla="*/ 652 w 26600"/>
                <a:gd name="connsiteY0" fmla="*/ 39 h 133003"/>
                <a:gd name="connsiteX1" fmla="*/ 27253 w 26600"/>
                <a:gd name="connsiteY1" fmla="*/ 39 h 133003"/>
                <a:gd name="connsiteX2" fmla="*/ 27253 w 26600"/>
                <a:gd name="connsiteY2" fmla="*/ 133043 h 133003"/>
                <a:gd name="connsiteX3" fmla="*/ 6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2" y="39"/>
                  </a:moveTo>
                  <a:lnTo>
                    <a:pt x="27253" y="39"/>
                  </a:lnTo>
                  <a:lnTo>
                    <a:pt x="27253" y="133043"/>
                  </a:lnTo>
                  <a:lnTo>
                    <a:pt x="6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2" name="Freeform: Shape 1321">
              <a:extLst>
                <a:ext uri="{FF2B5EF4-FFF2-40B4-BE49-F238E27FC236}">
                  <a16:creationId xmlns:a16="http://schemas.microsoft.com/office/drawing/2014/main" id="{2D45109A-05D1-4F99-968C-22B201B33091}"/>
                </a:ext>
              </a:extLst>
            </p:cNvPr>
            <p:cNvSpPr/>
            <p:nvPr/>
          </p:nvSpPr>
          <p:spPr>
            <a:xfrm>
              <a:off x="5837197" y="3055367"/>
              <a:ext cx="26600" cy="8866"/>
            </a:xfrm>
            <a:custGeom>
              <a:avLst/>
              <a:gdLst>
                <a:gd name="connsiteX0" fmla="*/ 652 w 26600"/>
                <a:gd name="connsiteY0" fmla="*/ 39 h 8866"/>
                <a:gd name="connsiteX1" fmla="*/ 27253 w 26600"/>
                <a:gd name="connsiteY1" fmla="*/ 39 h 8866"/>
                <a:gd name="connsiteX2" fmla="*/ 27253 w 26600"/>
                <a:gd name="connsiteY2" fmla="*/ 8906 h 8866"/>
                <a:gd name="connsiteX3" fmla="*/ 6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2" y="39"/>
                  </a:moveTo>
                  <a:lnTo>
                    <a:pt x="27253" y="39"/>
                  </a:lnTo>
                  <a:lnTo>
                    <a:pt x="27253" y="8906"/>
                  </a:lnTo>
                  <a:lnTo>
                    <a:pt x="6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3" name="Freeform: Shape 1322">
              <a:extLst>
                <a:ext uri="{FF2B5EF4-FFF2-40B4-BE49-F238E27FC236}">
                  <a16:creationId xmlns:a16="http://schemas.microsoft.com/office/drawing/2014/main" id="{388A0950-3B76-4DA6-A8D2-1D0B07AB775A}"/>
                </a:ext>
              </a:extLst>
            </p:cNvPr>
            <p:cNvSpPr/>
            <p:nvPr/>
          </p:nvSpPr>
          <p:spPr>
            <a:xfrm>
              <a:off x="5846064" y="3055367"/>
              <a:ext cx="26600" cy="133003"/>
            </a:xfrm>
            <a:custGeom>
              <a:avLst/>
              <a:gdLst>
                <a:gd name="connsiteX0" fmla="*/ 653 w 26600"/>
                <a:gd name="connsiteY0" fmla="*/ 39 h 133003"/>
                <a:gd name="connsiteX1" fmla="*/ 27254 w 26600"/>
                <a:gd name="connsiteY1" fmla="*/ 39 h 133003"/>
                <a:gd name="connsiteX2" fmla="*/ 27254 w 26600"/>
                <a:gd name="connsiteY2" fmla="*/ 133043 h 133003"/>
                <a:gd name="connsiteX3" fmla="*/ 6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3" y="39"/>
                  </a:moveTo>
                  <a:lnTo>
                    <a:pt x="27254" y="39"/>
                  </a:lnTo>
                  <a:lnTo>
                    <a:pt x="27254" y="133043"/>
                  </a:lnTo>
                  <a:lnTo>
                    <a:pt x="6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4" name="Freeform: Shape 1323">
              <a:extLst>
                <a:ext uri="{FF2B5EF4-FFF2-40B4-BE49-F238E27FC236}">
                  <a16:creationId xmlns:a16="http://schemas.microsoft.com/office/drawing/2014/main" id="{44DA1CB5-F4EF-41E8-9666-F3F5B2590043}"/>
                </a:ext>
              </a:extLst>
            </p:cNvPr>
            <p:cNvSpPr/>
            <p:nvPr/>
          </p:nvSpPr>
          <p:spPr>
            <a:xfrm>
              <a:off x="5846064" y="3055367"/>
              <a:ext cx="26600" cy="8866"/>
            </a:xfrm>
            <a:custGeom>
              <a:avLst/>
              <a:gdLst>
                <a:gd name="connsiteX0" fmla="*/ 653 w 26600"/>
                <a:gd name="connsiteY0" fmla="*/ 39 h 8866"/>
                <a:gd name="connsiteX1" fmla="*/ 27254 w 26600"/>
                <a:gd name="connsiteY1" fmla="*/ 39 h 8866"/>
                <a:gd name="connsiteX2" fmla="*/ 27254 w 26600"/>
                <a:gd name="connsiteY2" fmla="*/ 8906 h 8866"/>
                <a:gd name="connsiteX3" fmla="*/ 6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3" y="39"/>
                  </a:moveTo>
                  <a:lnTo>
                    <a:pt x="27254" y="39"/>
                  </a:lnTo>
                  <a:lnTo>
                    <a:pt x="27254" y="8906"/>
                  </a:lnTo>
                  <a:lnTo>
                    <a:pt x="6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5" name="Freeform: Shape 1324">
              <a:extLst>
                <a:ext uri="{FF2B5EF4-FFF2-40B4-BE49-F238E27FC236}">
                  <a16:creationId xmlns:a16="http://schemas.microsoft.com/office/drawing/2014/main" id="{6530CC41-B846-46A0-8EBC-802E23CE7F9A}"/>
                </a:ext>
              </a:extLst>
            </p:cNvPr>
            <p:cNvSpPr/>
            <p:nvPr/>
          </p:nvSpPr>
          <p:spPr>
            <a:xfrm>
              <a:off x="5854931" y="3055367"/>
              <a:ext cx="26600" cy="133003"/>
            </a:xfrm>
            <a:custGeom>
              <a:avLst/>
              <a:gdLst>
                <a:gd name="connsiteX0" fmla="*/ 654 w 26600"/>
                <a:gd name="connsiteY0" fmla="*/ 39 h 133003"/>
                <a:gd name="connsiteX1" fmla="*/ 27255 w 26600"/>
                <a:gd name="connsiteY1" fmla="*/ 39 h 133003"/>
                <a:gd name="connsiteX2" fmla="*/ 27255 w 26600"/>
                <a:gd name="connsiteY2" fmla="*/ 133043 h 133003"/>
                <a:gd name="connsiteX3" fmla="*/ 6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4" y="39"/>
                  </a:moveTo>
                  <a:lnTo>
                    <a:pt x="27255" y="39"/>
                  </a:lnTo>
                  <a:lnTo>
                    <a:pt x="27255" y="133043"/>
                  </a:lnTo>
                  <a:lnTo>
                    <a:pt x="6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6" name="Freeform: Shape 1325">
              <a:extLst>
                <a:ext uri="{FF2B5EF4-FFF2-40B4-BE49-F238E27FC236}">
                  <a16:creationId xmlns:a16="http://schemas.microsoft.com/office/drawing/2014/main" id="{B846DA07-61A3-41E3-AB59-5722F6F1F98F}"/>
                </a:ext>
              </a:extLst>
            </p:cNvPr>
            <p:cNvSpPr/>
            <p:nvPr/>
          </p:nvSpPr>
          <p:spPr>
            <a:xfrm>
              <a:off x="5854931" y="3055367"/>
              <a:ext cx="26600" cy="8866"/>
            </a:xfrm>
            <a:custGeom>
              <a:avLst/>
              <a:gdLst>
                <a:gd name="connsiteX0" fmla="*/ 654 w 26600"/>
                <a:gd name="connsiteY0" fmla="*/ 39 h 8866"/>
                <a:gd name="connsiteX1" fmla="*/ 27255 w 26600"/>
                <a:gd name="connsiteY1" fmla="*/ 39 h 8866"/>
                <a:gd name="connsiteX2" fmla="*/ 27255 w 26600"/>
                <a:gd name="connsiteY2" fmla="*/ 8906 h 8866"/>
                <a:gd name="connsiteX3" fmla="*/ 6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4" y="39"/>
                  </a:moveTo>
                  <a:lnTo>
                    <a:pt x="27255" y="39"/>
                  </a:lnTo>
                  <a:lnTo>
                    <a:pt x="27255" y="8906"/>
                  </a:lnTo>
                  <a:lnTo>
                    <a:pt x="6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7" name="Freeform: Shape 1326">
              <a:extLst>
                <a:ext uri="{FF2B5EF4-FFF2-40B4-BE49-F238E27FC236}">
                  <a16:creationId xmlns:a16="http://schemas.microsoft.com/office/drawing/2014/main" id="{ED186744-5C82-431A-B131-5580EC16643C}"/>
                </a:ext>
              </a:extLst>
            </p:cNvPr>
            <p:cNvSpPr/>
            <p:nvPr/>
          </p:nvSpPr>
          <p:spPr>
            <a:xfrm>
              <a:off x="5863798" y="3055367"/>
              <a:ext cx="26600" cy="133003"/>
            </a:xfrm>
            <a:custGeom>
              <a:avLst/>
              <a:gdLst>
                <a:gd name="connsiteX0" fmla="*/ 655 w 26600"/>
                <a:gd name="connsiteY0" fmla="*/ 39 h 133003"/>
                <a:gd name="connsiteX1" fmla="*/ 27256 w 26600"/>
                <a:gd name="connsiteY1" fmla="*/ 39 h 133003"/>
                <a:gd name="connsiteX2" fmla="*/ 27256 w 26600"/>
                <a:gd name="connsiteY2" fmla="*/ 133043 h 133003"/>
                <a:gd name="connsiteX3" fmla="*/ 6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5" y="39"/>
                  </a:moveTo>
                  <a:lnTo>
                    <a:pt x="27256" y="39"/>
                  </a:lnTo>
                  <a:lnTo>
                    <a:pt x="27256" y="133043"/>
                  </a:lnTo>
                  <a:lnTo>
                    <a:pt x="6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8" name="Freeform: Shape 1327">
              <a:extLst>
                <a:ext uri="{FF2B5EF4-FFF2-40B4-BE49-F238E27FC236}">
                  <a16:creationId xmlns:a16="http://schemas.microsoft.com/office/drawing/2014/main" id="{E3B52BF4-33AD-4A2C-90CD-AC0BF28D3B9D}"/>
                </a:ext>
              </a:extLst>
            </p:cNvPr>
            <p:cNvSpPr/>
            <p:nvPr/>
          </p:nvSpPr>
          <p:spPr>
            <a:xfrm>
              <a:off x="5863798" y="3055367"/>
              <a:ext cx="26600" cy="8866"/>
            </a:xfrm>
            <a:custGeom>
              <a:avLst/>
              <a:gdLst>
                <a:gd name="connsiteX0" fmla="*/ 655 w 26600"/>
                <a:gd name="connsiteY0" fmla="*/ 39 h 8866"/>
                <a:gd name="connsiteX1" fmla="*/ 27256 w 26600"/>
                <a:gd name="connsiteY1" fmla="*/ 39 h 8866"/>
                <a:gd name="connsiteX2" fmla="*/ 27256 w 26600"/>
                <a:gd name="connsiteY2" fmla="*/ 8906 h 8866"/>
                <a:gd name="connsiteX3" fmla="*/ 6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5" y="39"/>
                  </a:moveTo>
                  <a:lnTo>
                    <a:pt x="27256" y="39"/>
                  </a:lnTo>
                  <a:lnTo>
                    <a:pt x="27256" y="8906"/>
                  </a:lnTo>
                  <a:lnTo>
                    <a:pt x="6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9" name="Freeform: Shape 1328">
              <a:extLst>
                <a:ext uri="{FF2B5EF4-FFF2-40B4-BE49-F238E27FC236}">
                  <a16:creationId xmlns:a16="http://schemas.microsoft.com/office/drawing/2014/main" id="{430EFF9E-C83D-4A4A-84F2-594538A282D8}"/>
                </a:ext>
              </a:extLst>
            </p:cNvPr>
            <p:cNvSpPr/>
            <p:nvPr/>
          </p:nvSpPr>
          <p:spPr>
            <a:xfrm>
              <a:off x="5872665" y="3055367"/>
              <a:ext cx="26600" cy="133003"/>
            </a:xfrm>
            <a:custGeom>
              <a:avLst/>
              <a:gdLst>
                <a:gd name="connsiteX0" fmla="*/ 656 w 26600"/>
                <a:gd name="connsiteY0" fmla="*/ 39 h 133003"/>
                <a:gd name="connsiteX1" fmla="*/ 27257 w 26600"/>
                <a:gd name="connsiteY1" fmla="*/ 39 h 133003"/>
                <a:gd name="connsiteX2" fmla="*/ 27257 w 26600"/>
                <a:gd name="connsiteY2" fmla="*/ 133043 h 133003"/>
                <a:gd name="connsiteX3" fmla="*/ 6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6" y="39"/>
                  </a:moveTo>
                  <a:lnTo>
                    <a:pt x="27257" y="39"/>
                  </a:lnTo>
                  <a:lnTo>
                    <a:pt x="27257" y="133043"/>
                  </a:lnTo>
                  <a:lnTo>
                    <a:pt x="6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0" name="Freeform: Shape 1329">
              <a:extLst>
                <a:ext uri="{FF2B5EF4-FFF2-40B4-BE49-F238E27FC236}">
                  <a16:creationId xmlns:a16="http://schemas.microsoft.com/office/drawing/2014/main" id="{9E16983E-895C-42E9-9579-4D8EEB9053DD}"/>
                </a:ext>
              </a:extLst>
            </p:cNvPr>
            <p:cNvSpPr/>
            <p:nvPr/>
          </p:nvSpPr>
          <p:spPr>
            <a:xfrm>
              <a:off x="5872665" y="3055367"/>
              <a:ext cx="26600" cy="8866"/>
            </a:xfrm>
            <a:custGeom>
              <a:avLst/>
              <a:gdLst>
                <a:gd name="connsiteX0" fmla="*/ 656 w 26600"/>
                <a:gd name="connsiteY0" fmla="*/ 39 h 8866"/>
                <a:gd name="connsiteX1" fmla="*/ 27257 w 26600"/>
                <a:gd name="connsiteY1" fmla="*/ 39 h 8866"/>
                <a:gd name="connsiteX2" fmla="*/ 27257 w 26600"/>
                <a:gd name="connsiteY2" fmla="*/ 8906 h 8866"/>
                <a:gd name="connsiteX3" fmla="*/ 6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6" y="39"/>
                  </a:moveTo>
                  <a:lnTo>
                    <a:pt x="27257" y="39"/>
                  </a:lnTo>
                  <a:lnTo>
                    <a:pt x="27257" y="8906"/>
                  </a:lnTo>
                  <a:lnTo>
                    <a:pt x="6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1" name="Freeform: Shape 1330">
              <a:extLst>
                <a:ext uri="{FF2B5EF4-FFF2-40B4-BE49-F238E27FC236}">
                  <a16:creationId xmlns:a16="http://schemas.microsoft.com/office/drawing/2014/main" id="{66614CEE-F786-4C93-B953-CEBD074EA03D}"/>
                </a:ext>
              </a:extLst>
            </p:cNvPr>
            <p:cNvSpPr/>
            <p:nvPr/>
          </p:nvSpPr>
          <p:spPr>
            <a:xfrm>
              <a:off x="5881532" y="3055367"/>
              <a:ext cx="26600" cy="133003"/>
            </a:xfrm>
            <a:custGeom>
              <a:avLst/>
              <a:gdLst>
                <a:gd name="connsiteX0" fmla="*/ 657 w 26600"/>
                <a:gd name="connsiteY0" fmla="*/ 39 h 133003"/>
                <a:gd name="connsiteX1" fmla="*/ 27258 w 26600"/>
                <a:gd name="connsiteY1" fmla="*/ 39 h 133003"/>
                <a:gd name="connsiteX2" fmla="*/ 27258 w 26600"/>
                <a:gd name="connsiteY2" fmla="*/ 133043 h 133003"/>
                <a:gd name="connsiteX3" fmla="*/ 6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7" y="39"/>
                  </a:moveTo>
                  <a:lnTo>
                    <a:pt x="27258" y="39"/>
                  </a:lnTo>
                  <a:lnTo>
                    <a:pt x="27258" y="133043"/>
                  </a:lnTo>
                  <a:lnTo>
                    <a:pt x="6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2" name="Freeform: Shape 1331">
              <a:extLst>
                <a:ext uri="{FF2B5EF4-FFF2-40B4-BE49-F238E27FC236}">
                  <a16:creationId xmlns:a16="http://schemas.microsoft.com/office/drawing/2014/main" id="{7C0B9654-A734-447F-9D7F-1B05158DEB98}"/>
                </a:ext>
              </a:extLst>
            </p:cNvPr>
            <p:cNvSpPr/>
            <p:nvPr/>
          </p:nvSpPr>
          <p:spPr>
            <a:xfrm>
              <a:off x="5881532" y="3055367"/>
              <a:ext cx="26600" cy="8866"/>
            </a:xfrm>
            <a:custGeom>
              <a:avLst/>
              <a:gdLst>
                <a:gd name="connsiteX0" fmla="*/ 657 w 26600"/>
                <a:gd name="connsiteY0" fmla="*/ 39 h 8866"/>
                <a:gd name="connsiteX1" fmla="*/ 27258 w 26600"/>
                <a:gd name="connsiteY1" fmla="*/ 39 h 8866"/>
                <a:gd name="connsiteX2" fmla="*/ 27258 w 26600"/>
                <a:gd name="connsiteY2" fmla="*/ 8906 h 8866"/>
                <a:gd name="connsiteX3" fmla="*/ 6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7" y="39"/>
                  </a:moveTo>
                  <a:lnTo>
                    <a:pt x="27258" y="39"/>
                  </a:lnTo>
                  <a:lnTo>
                    <a:pt x="27258" y="8906"/>
                  </a:lnTo>
                  <a:lnTo>
                    <a:pt x="6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3" name="Freeform: Shape 1332">
              <a:extLst>
                <a:ext uri="{FF2B5EF4-FFF2-40B4-BE49-F238E27FC236}">
                  <a16:creationId xmlns:a16="http://schemas.microsoft.com/office/drawing/2014/main" id="{088589AE-8122-40D8-9B92-47DE1AAAD283}"/>
                </a:ext>
              </a:extLst>
            </p:cNvPr>
            <p:cNvSpPr/>
            <p:nvPr/>
          </p:nvSpPr>
          <p:spPr>
            <a:xfrm>
              <a:off x="5890399" y="3055367"/>
              <a:ext cx="26600" cy="133003"/>
            </a:xfrm>
            <a:custGeom>
              <a:avLst/>
              <a:gdLst>
                <a:gd name="connsiteX0" fmla="*/ 658 w 26600"/>
                <a:gd name="connsiteY0" fmla="*/ 39 h 133003"/>
                <a:gd name="connsiteX1" fmla="*/ 27259 w 26600"/>
                <a:gd name="connsiteY1" fmla="*/ 39 h 133003"/>
                <a:gd name="connsiteX2" fmla="*/ 27259 w 26600"/>
                <a:gd name="connsiteY2" fmla="*/ 133043 h 133003"/>
                <a:gd name="connsiteX3" fmla="*/ 6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8" y="39"/>
                  </a:moveTo>
                  <a:lnTo>
                    <a:pt x="27259" y="39"/>
                  </a:lnTo>
                  <a:lnTo>
                    <a:pt x="27259" y="133043"/>
                  </a:lnTo>
                  <a:lnTo>
                    <a:pt x="6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4" name="Freeform: Shape 1333">
              <a:extLst>
                <a:ext uri="{FF2B5EF4-FFF2-40B4-BE49-F238E27FC236}">
                  <a16:creationId xmlns:a16="http://schemas.microsoft.com/office/drawing/2014/main" id="{EE988A56-777C-4BC6-8569-AF9882BAC6C8}"/>
                </a:ext>
              </a:extLst>
            </p:cNvPr>
            <p:cNvSpPr/>
            <p:nvPr/>
          </p:nvSpPr>
          <p:spPr>
            <a:xfrm>
              <a:off x="5890399" y="3055367"/>
              <a:ext cx="26600" cy="8866"/>
            </a:xfrm>
            <a:custGeom>
              <a:avLst/>
              <a:gdLst>
                <a:gd name="connsiteX0" fmla="*/ 658 w 26600"/>
                <a:gd name="connsiteY0" fmla="*/ 39 h 8866"/>
                <a:gd name="connsiteX1" fmla="*/ 27259 w 26600"/>
                <a:gd name="connsiteY1" fmla="*/ 39 h 8866"/>
                <a:gd name="connsiteX2" fmla="*/ 27259 w 26600"/>
                <a:gd name="connsiteY2" fmla="*/ 8906 h 8866"/>
                <a:gd name="connsiteX3" fmla="*/ 6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8" y="39"/>
                  </a:moveTo>
                  <a:lnTo>
                    <a:pt x="27259" y="39"/>
                  </a:lnTo>
                  <a:lnTo>
                    <a:pt x="27259" y="8906"/>
                  </a:lnTo>
                  <a:lnTo>
                    <a:pt x="6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5" name="Freeform: Shape 1334">
              <a:extLst>
                <a:ext uri="{FF2B5EF4-FFF2-40B4-BE49-F238E27FC236}">
                  <a16:creationId xmlns:a16="http://schemas.microsoft.com/office/drawing/2014/main" id="{37A8EB76-49D0-4F4A-AEB5-BCB31F9328B6}"/>
                </a:ext>
              </a:extLst>
            </p:cNvPr>
            <p:cNvSpPr/>
            <p:nvPr/>
          </p:nvSpPr>
          <p:spPr>
            <a:xfrm>
              <a:off x="5899266" y="3055367"/>
              <a:ext cx="26600" cy="133003"/>
            </a:xfrm>
            <a:custGeom>
              <a:avLst/>
              <a:gdLst>
                <a:gd name="connsiteX0" fmla="*/ 659 w 26600"/>
                <a:gd name="connsiteY0" fmla="*/ 39 h 133003"/>
                <a:gd name="connsiteX1" fmla="*/ 27260 w 26600"/>
                <a:gd name="connsiteY1" fmla="*/ 39 h 133003"/>
                <a:gd name="connsiteX2" fmla="*/ 27260 w 26600"/>
                <a:gd name="connsiteY2" fmla="*/ 133043 h 133003"/>
                <a:gd name="connsiteX3" fmla="*/ 6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59" y="39"/>
                  </a:moveTo>
                  <a:lnTo>
                    <a:pt x="27260" y="39"/>
                  </a:lnTo>
                  <a:lnTo>
                    <a:pt x="27260" y="133043"/>
                  </a:lnTo>
                  <a:lnTo>
                    <a:pt x="6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6" name="Freeform: Shape 1335">
              <a:extLst>
                <a:ext uri="{FF2B5EF4-FFF2-40B4-BE49-F238E27FC236}">
                  <a16:creationId xmlns:a16="http://schemas.microsoft.com/office/drawing/2014/main" id="{9F1A11BF-C075-4B68-9FCE-17B1BB96EBDB}"/>
                </a:ext>
              </a:extLst>
            </p:cNvPr>
            <p:cNvSpPr/>
            <p:nvPr/>
          </p:nvSpPr>
          <p:spPr>
            <a:xfrm>
              <a:off x="5899266" y="3055367"/>
              <a:ext cx="26600" cy="8866"/>
            </a:xfrm>
            <a:custGeom>
              <a:avLst/>
              <a:gdLst>
                <a:gd name="connsiteX0" fmla="*/ 659 w 26600"/>
                <a:gd name="connsiteY0" fmla="*/ 39 h 8866"/>
                <a:gd name="connsiteX1" fmla="*/ 27260 w 26600"/>
                <a:gd name="connsiteY1" fmla="*/ 39 h 8866"/>
                <a:gd name="connsiteX2" fmla="*/ 27260 w 26600"/>
                <a:gd name="connsiteY2" fmla="*/ 8906 h 8866"/>
                <a:gd name="connsiteX3" fmla="*/ 6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59" y="39"/>
                  </a:moveTo>
                  <a:lnTo>
                    <a:pt x="27260" y="39"/>
                  </a:lnTo>
                  <a:lnTo>
                    <a:pt x="27260" y="8906"/>
                  </a:lnTo>
                  <a:lnTo>
                    <a:pt x="6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7" name="Freeform: Shape 1336">
              <a:extLst>
                <a:ext uri="{FF2B5EF4-FFF2-40B4-BE49-F238E27FC236}">
                  <a16:creationId xmlns:a16="http://schemas.microsoft.com/office/drawing/2014/main" id="{77F2CAF7-74BF-411A-8C52-11B13EB907F8}"/>
                </a:ext>
              </a:extLst>
            </p:cNvPr>
            <p:cNvSpPr/>
            <p:nvPr/>
          </p:nvSpPr>
          <p:spPr>
            <a:xfrm>
              <a:off x="5908132" y="3055367"/>
              <a:ext cx="26600" cy="133003"/>
            </a:xfrm>
            <a:custGeom>
              <a:avLst/>
              <a:gdLst>
                <a:gd name="connsiteX0" fmla="*/ 660 w 26600"/>
                <a:gd name="connsiteY0" fmla="*/ 39 h 133003"/>
                <a:gd name="connsiteX1" fmla="*/ 27261 w 26600"/>
                <a:gd name="connsiteY1" fmla="*/ 39 h 133003"/>
                <a:gd name="connsiteX2" fmla="*/ 27261 w 26600"/>
                <a:gd name="connsiteY2" fmla="*/ 133043 h 133003"/>
                <a:gd name="connsiteX3" fmla="*/ 6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0" y="39"/>
                  </a:moveTo>
                  <a:lnTo>
                    <a:pt x="27261" y="39"/>
                  </a:lnTo>
                  <a:lnTo>
                    <a:pt x="27261" y="133043"/>
                  </a:lnTo>
                  <a:lnTo>
                    <a:pt x="6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8" name="Freeform: Shape 1337">
              <a:extLst>
                <a:ext uri="{FF2B5EF4-FFF2-40B4-BE49-F238E27FC236}">
                  <a16:creationId xmlns:a16="http://schemas.microsoft.com/office/drawing/2014/main" id="{E5E0E5B7-762C-4794-B159-D4B6902A6241}"/>
                </a:ext>
              </a:extLst>
            </p:cNvPr>
            <p:cNvSpPr/>
            <p:nvPr/>
          </p:nvSpPr>
          <p:spPr>
            <a:xfrm>
              <a:off x="5908132" y="3055367"/>
              <a:ext cx="26600" cy="8866"/>
            </a:xfrm>
            <a:custGeom>
              <a:avLst/>
              <a:gdLst>
                <a:gd name="connsiteX0" fmla="*/ 660 w 26600"/>
                <a:gd name="connsiteY0" fmla="*/ 39 h 8866"/>
                <a:gd name="connsiteX1" fmla="*/ 27261 w 26600"/>
                <a:gd name="connsiteY1" fmla="*/ 39 h 8866"/>
                <a:gd name="connsiteX2" fmla="*/ 27261 w 26600"/>
                <a:gd name="connsiteY2" fmla="*/ 8906 h 8866"/>
                <a:gd name="connsiteX3" fmla="*/ 6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0" y="39"/>
                  </a:moveTo>
                  <a:lnTo>
                    <a:pt x="27261" y="39"/>
                  </a:lnTo>
                  <a:lnTo>
                    <a:pt x="27261" y="8906"/>
                  </a:lnTo>
                  <a:lnTo>
                    <a:pt x="6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9" name="Freeform: Shape 1338">
              <a:extLst>
                <a:ext uri="{FF2B5EF4-FFF2-40B4-BE49-F238E27FC236}">
                  <a16:creationId xmlns:a16="http://schemas.microsoft.com/office/drawing/2014/main" id="{1808D73C-6A2D-43E2-969B-4F1232A5321E}"/>
                </a:ext>
              </a:extLst>
            </p:cNvPr>
            <p:cNvSpPr/>
            <p:nvPr/>
          </p:nvSpPr>
          <p:spPr>
            <a:xfrm>
              <a:off x="5916999" y="3055367"/>
              <a:ext cx="26600" cy="133003"/>
            </a:xfrm>
            <a:custGeom>
              <a:avLst/>
              <a:gdLst>
                <a:gd name="connsiteX0" fmla="*/ 661 w 26600"/>
                <a:gd name="connsiteY0" fmla="*/ 39 h 133003"/>
                <a:gd name="connsiteX1" fmla="*/ 27262 w 26600"/>
                <a:gd name="connsiteY1" fmla="*/ 39 h 133003"/>
                <a:gd name="connsiteX2" fmla="*/ 27262 w 26600"/>
                <a:gd name="connsiteY2" fmla="*/ 133043 h 133003"/>
                <a:gd name="connsiteX3" fmla="*/ 6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1" y="39"/>
                  </a:moveTo>
                  <a:lnTo>
                    <a:pt x="27262" y="39"/>
                  </a:lnTo>
                  <a:lnTo>
                    <a:pt x="27262" y="133043"/>
                  </a:lnTo>
                  <a:lnTo>
                    <a:pt x="6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0" name="Freeform: Shape 1339">
              <a:extLst>
                <a:ext uri="{FF2B5EF4-FFF2-40B4-BE49-F238E27FC236}">
                  <a16:creationId xmlns:a16="http://schemas.microsoft.com/office/drawing/2014/main" id="{6843850E-EEFA-4A1A-AC3F-C9D28601E5D3}"/>
                </a:ext>
              </a:extLst>
            </p:cNvPr>
            <p:cNvSpPr/>
            <p:nvPr/>
          </p:nvSpPr>
          <p:spPr>
            <a:xfrm>
              <a:off x="5916999" y="3055367"/>
              <a:ext cx="26600" cy="8866"/>
            </a:xfrm>
            <a:custGeom>
              <a:avLst/>
              <a:gdLst>
                <a:gd name="connsiteX0" fmla="*/ 661 w 26600"/>
                <a:gd name="connsiteY0" fmla="*/ 39 h 8866"/>
                <a:gd name="connsiteX1" fmla="*/ 27262 w 26600"/>
                <a:gd name="connsiteY1" fmla="*/ 39 h 8866"/>
                <a:gd name="connsiteX2" fmla="*/ 27262 w 26600"/>
                <a:gd name="connsiteY2" fmla="*/ 8906 h 8866"/>
                <a:gd name="connsiteX3" fmla="*/ 6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1" y="39"/>
                  </a:moveTo>
                  <a:lnTo>
                    <a:pt x="27262" y="39"/>
                  </a:lnTo>
                  <a:lnTo>
                    <a:pt x="27262" y="8906"/>
                  </a:lnTo>
                  <a:lnTo>
                    <a:pt x="6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1" name="Freeform: Shape 1340">
              <a:extLst>
                <a:ext uri="{FF2B5EF4-FFF2-40B4-BE49-F238E27FC236}">
                  <a16:creationId xmlns:a16="http://schemas.microsoft.com/office/drawing/2014/main" id="{A4D1CBB9-8652-4614-8B1C-DC564C10A4A0}"/>
                </a:ext>
              </a:extLst>
            </p:cNvPr>
            <p:cNvSpPr/>
            <p:nvPr/>
          </p:nvSpPr>
          <p:spPr>
            <a:xfrm>
              <a:off x="5925866" y="3055367"/>
              <a:ext cx="26600" cy="133003"/>
            </a:xfrm>
            <a:custGeom>
              <a:avLst/>
              <a:gdLst>
                <a:gd name="connsiteX0" fmla="*/ 662 w 26600"/>
                <a:gd name="connsiteY0" fmla="*/ 39 h 133003"/>
                <a:gd name="connsiteX1" fmla="*/ 27263 w 26600"/>
                <a:gd name="connsiteY1" fmla="*/ 39 h 133003"/>
                <a:gd name="connsiteX2" fmla="*/ 27263 w 26600"/>
                <a:gd name="connsiteY2" fmla="*/ 133043 h 133003"/>
                <a:gd name="connsiteX3" fmla="*/ 6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2" y="39"/>
                  </a:moveTo>
                  <a:lnTo>
                    <a:pt x="27263" y="39"/>
                  </a:lnTo>
                  <a:lnTo>
                    <a:pt x="27263" y="133043"/>
                  </a:lnTo>
                  <a:lnTo>
                    <a:pt x="6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2" name="Freeform: Shape 1341">
              <a:extLst>
                <a:ext uri="{FF2B5EF4-FFF2-40B4-BE49-F238E27FC236}">
                  <a16:creationId xmlns:a16="http://schemas.microsoft.com/office/drawing/2014/main" id="{F01C34EF-2104-447F-930C-57AE7EEB83B3}"/>
                </a:ext>
              </a:extLst>
            </p:cNvPr>
            <p:cNvSpPr/>
            <p:nvPr/>
          </p:nvSpPr>
          <p:spPr>
            <a:xfrm>
              <a:off x="5925866" y="3055367"/>
              <a:ext cx="26600" cy="8866"/>
            </a:xfrm>
            <a:custGeom>
              <a:avLst/>
              <a:gdLst>
                <a:gd name="connsiteX0" fmla="*/ 662 w 26600"/>
                <a:gd name="connsiteY0" fmla="*/ 39 h 8866"/>
                <a:gd name="connsiteX1" fmla="*/ 27263 w 26600"/>
                <a:gd name="connsiteY1" fmla="*/ 39 h 8866"/>
                <a:gd name="connsiteX2" fmla="*/ 27263 w 26600"/>
                <a:gd name="connsiteY2" fmla="*/ 8906 h 8866"/>
                <a:gd name="connsiteX3" fmla="*/ 6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2" y="39"/>
                  </a:moveTo>
                  <a:lnTo>
                    <a:pt x="27263" y="39"/>
                  </a:lnTo>
                  <a:lnTo>
                    <a:pt x="27263" y="8906"/>
                  </a:lnTo>
                  <a:lnTo>
                    <a:pt x="6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3" name="Freeform: Shape 1342">
              <a:extLst>
                <a:ext uri="{FF2B5EF4-FFF2-40B4-BE49-F238E27FC236}">
                  <a16:creationId xmlns:a16="http://schemas.microsoft.com/office/drawing/2014/main" id="{1AD27431-1174-41C0-8301-B3FD8314ED71}"/>
                </a:ext>
              </a:extLst>
            </p:cNvPr>
            <p:cNvSpPr/>
            <p:nvPr/>
          </p:nvSpPr>
          <p:spPr>
            <a:xfrm>
              <a:off x="5934733" y="3055367"/>
              <a:ext cx="26600" cy="133003"/>
            </a:xfrm>
            <a:custGeom>
              <a:avLst/>
              <a:gdLst>
                <a:gd name="connsiteX0" fmla="*/ 663 w 26600"/>
                <a:gd name="connsiteY0" fmla="*/ 39 h 133003"/>
                <a:gd name="connsiteX1" fmla="*/ 27264 w 26600"/>
                <a:gd name="connsiteY1" fmla="*/ 39 h 133003"/>
                <a:gd name="connsiteX2" fmla="*/ 27264 w 26600"/>
                <a:gd name="connsiteY2" fmla="*/ 133043 h 133003"/>
                <a:gd name="connsiteX3" fmla="*/ 6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3" y="39"/>
                  </a:moveTo>
                  <a:lnTo>
                    <a:pt x="27264" y="39"/>
                  </a:lnTo>
                  <a:lnTo>
                    <a:pt x="27264" y="133043"/>
                  </a:lnTo>
                  <a:lnTo>
                    <a:pt x="6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4" name="Freeform: Shape 1343">
              <a:extLst>
                <a:ext uri="{FF2B5EF4-FFF2-40B4-BE49-F238E27FC236}">
                  <a16:creationId xmlns:a16="http://schemas.microsoft.com/office/drawing/2014/main" id="{C21CC1C3-2629-4645-A7C8-2249E553A341}"/>
                </a:ext>
              </a:extLst>
            </p:cNvPr>
            <p:cNvSpPr/>
            <p:nvPr/>
          </p:nvSpPr>
          <p:spPr>
            <a:xfrm>
              <a:off x="5934733" y="3055367"/>
              <a:ext cx="26600" cy="8866"/>
            </a:xfrm>
            <a:custGeom>
              <a:avLst/>
              <a:gdLst>
                <a:gd name="connsiteX0" fmla="*/ 663 w 26600"/>
                <a:gd name="connsiteY0" fmla="*/ 39 h 8866"/>
                <a:gd name="connsiteX1" fmla="*/ 27264 w 26600"/>
                <a:gd name="connsiteY1" fmla="*/ 39 h 8866"/>
                <a:gd name="connsiteX2" fmla="*/ 27264 w 26600"/>
                <a:gd name="connsiteY2" fmla="*/ 8906 h 8866"/>
                <a:gd name="connsiteX3" fmla="*/ 6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3" y="39"/>
                  </a:moveTo>
                  <a:lnTo>
                    <a:pt x="27264" y="39"/>
                  </a:lnTo>
                  <a:lnTo>
                    <a:pt x="27264" y="8906"/>
                  </a:lnTo>
                  <a:lnTo>
                    <a:pt x="6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5" name="Freeform: Shape 1344">
              <a:extLst>
                <a:ext uri="{FF2B5EF4-FFF2-40B4-BE49-F238E27FC236}">
                  <a16:creationId xmlns:a16="http://schemas.microsoft.com/office/drawing/2014/main" id="{5649BF58-C935-42A6-9092-8CF5185D7C35}"/>
                </a:ext>
              </a:extLst>
            </p:cNvPr>
            <p:cNvSpPr/>
            <p:nvPr/>
          </p:nvSpPr>
          <p:spPr>
            <a:xfrm>
              <a:off x="5943600" y="3055367"/>
              <a:ext cx="26600" cy="133003"/>
            </a:xfrm>
            <a:custGeom>
              <a:avLst/>
              <a:gdLst>
                <a:gd name="connsiteX0" fmla="*/ 664 w 26600"/>
                <a:gd name="connsiteY0" fmla="*/ 39 h 133003"/>
                <a:gd name="connsiteX1" fmla="*/ 27265 w 26600"/>
                <a:gd name="connsiteY1" fmla="*/ 39 h 133003"/>
                <a:gd name="connsiteX2" fmla="*/ 27265 w 26600"/>
                <a:gd name="connsiteY2" fmla="*/ 133043 h 133003"/>
                <a:gd name="connsiteX3" fmla="*/ 6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4" y="39"/>
                  </a:moveTo>
                  <a:lnTo>
                    <a:pt x="27265" y="39"/>
                  </a:lnTo>
                  <a:lnTo>
                    <a:pt x="27265" y="133043"/>
                  </a:lnTo>
                  <a:lnTo>
                    <a:pt x="6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6" name="Freeform: Shape 1345">
              <a:extLst>
                <a:ext uri="{FF2B5EF4-FFF2-40B4-BE49-F238E27FC236}">
                  <a16:creationId xmlns:a16="http://schemas.microsoft.com/office/drawing/2014/main" id="{3A591B3F-C80B-4859-B861-5B062FED5759}"/>
                </a:ext>
              </a:extLst>
            </p:cNvPr>
            <p:cNvSpPr/>
            <p:nvPr/>
          </p:nvSpPr>
          <p:spPr>
            <a:xfrm>
              <a:off x="5943600" y="3055367"/>
              <a:ext cx="26600" cy="8866"/>
            </a:xfrm>
            <a:custGeom>
              <a:avLst/>
              <a:gdLst>
                <a:gd name="connsiteX0" fmla="*/ 664 w 26600"/>
                <a:gd name="connsiteY0" fmla="*/ 39 h 8866"/>
                <a:gd name="connsiteX1" fmla="*/ 27265 w 26600"/>
                <a:gd name="connsiteY1" fmla="*/ 39 h 8866"/>
                <a:gd name="connsiteX2" fmla="*/ 27265 w 26600"/>
                <a:gd name="connsiteY2" fmla="*/ 8906 h 8866"/>
                <a:gd name="connsiteX3" fmla="*/ 6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4" y="39"/>
                  </a:moveTo>
                  <a:lnTo>
                    <a:pt x="27265" y="39"/>
                  </a:lnTo>
                  <a:lnTo>
                    <a:pt x="27265" y="8906"/>
                  </a:lnTo>
                  <a:lnTo>
                    <a:pt x="6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7" name="Freeform: Shape 1346">
              <a:extLst>
                <a:ext uri="{FF2B5EF4-FFF2-40B4-BE49-F238E27FC236}">
                  <a16:creationId xmlns:a16="http://schemas.microsoft.com/office/drawing/2014/main" id="{1294BC44-14DC-49E1-AE20-4E009D95327D}"/>
                </a:ext>
              </a:extLst>
            </p:cNvPr>
            <p:cNvSpPr/>
            <p:nvPr/>
          </p:nvSpPr>
          <p:spPr>
            <a:xfrm>
              <a:off x="5952467" y="3055367"/>
              <a:ext cx="26600" cy="133003"/>
            </a:xfrm>
            <a:custGeom>
              <a:avLst/>
              <a:gdLst>
                <a:gd name="connsiteX0" fmla="*/ 665 w 26600"/>
                <a:gd name="connsiteY0" fmla="*/ 39 h 133003"/>
                <a:gd name="connsiteX1" fmla="*/ 27266 w 26600"/>
                <a:gd name="connsiteY1" fmla="*/ 39 h 133003"/>
                <a:gd name="connsiteX2" fmla="*/ 27266 w 26600"/>
                <a:gd name="connsiteY2" fmla="*/ 133043 h 133003"/>
                <a:gd name="connsiteX3" fmla="*/ 6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5" y="39"/>
                  </a:moveTo>
                  <a:lnTo>
                    <a:pt x="27266" y="39"/>
                  </a:lnTo>
                  <a:lnTo>
                    <a:pt x="27266" y="133043"/>
                  </a:lnTo>
                  <a:lnTo>
                    <a:pt x="6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8" name="Freeform: Shape 1347">
              <a:extLst>
                <a:ext uri="{FF2B5EF4-FFF2-40B4-BE49-F238E27FC236}">
                  <a16:creationId xmlns:a16="http://schemas.microsoft.com/office/drawing/2014/main" id="{F68989DA-216C-40F2-BA96-226BE44792DB}"/>
                </a:ext>
              </a:extLst>
            </p:cNvPr>
            <p:cNvSpPr/>
            <p:nvPr/>
          </p:nvSpPr>
          <p:spPr>
            <a:xfrm>
              <a:off x="5952467" y="3055367"/>
              <a:ext cx="26600" cy="8866"/>
            </a:xfrm>
            <a:custGeom>
              <a:avLst/>
              <a:gdLst>
                <a:gd name="connsiteX0" fmla="*/ 665 w 26600"/>
                <a:gd name="connsiteY0" fmla="*/ 39 h 8866"/>
                <a:gd name="connsiteX1" fmla="*/ 27266 w 26600"/>
                <a:gd name="connsiteY1" fmla="*/ 39 h 8866"/>
                <a:gd name="connsiteX2" fmla="*/ 27266 w 26600"/>
                <a:gd name="connsiteY2" fmla="*/ 8906 h 8866"/>
                <a:gd name="connsiteX3" fmla="*/ 6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5" y="39"/>
                  </a:moveTo>
                  <a:lnTo>
                    <a:pt x="27266" y="39"/>
                  </a:lnTo>
                  <a:lnTo>
                    <a:pt x="27266" y="8906"/>
                  </a:lnTo>
                  <a:lnTo>
                    <a:pt x="6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9" name="Freeform: Shape 1348">
              <a:extLst>
                <a:ext uri="{FF2B5EF4-FFF2-40B4-BE49-F238E27FC236}">
                  <a16:creationId xmlns:a16="http://schemas.microsoft.com/office/drawing/2014/main" id="{B611662E-1422-4CA6-BA18-D738270EE74D}"/>
                </a:ext>
              </a:extLst>
            </p:cNvPr>
            <p:cNvSpPr/>
            <p:nvPr/>
          </p:nvSpPr>
          <p:spPr>
            <a:xfrm>
              <a:off x="5961334" y="3055367"/>
              <a:ext cx="26600" cy="133003"/>
            </a:xfrm>
            <a:custGeom>
              <a:avLst/>
              <a:gdLst>
                <a:gd name="connsiteX0" fmla="*/ 666 w 26600"/>
                <a:gd name="connsiteY0" fmla="*/ 39 h 133003"/>
                <a:gd name="connsiteX1" fmla="*/ 27267 w 26600"/>
                <a:gd name="connsiteY1" fmla="*/ 39 h 133003"/>
                <a:gd name="connsiteX2" fmla="*/ 27267 w 26600"/>
                <a:gd name="connsiteY2" fmla="*/ 133043 h 133003"/>
                <a:gd name="connsiteX3" fmla="*/ 6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6" y="39"/>
                  </a:moveTo>
                  <a:lnTo>
                    <a:pt x="27267" y="39"/>
                  </a:lnTo>
                  <a:lnTo>
                    <a:pt x="27267" y="133043"/>
                  </a:lnTo>
                  <a:lnTo>
                    <a:pt x="6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0" name="Freeform: Shape 1349">
              <a:extLst>
                <a:ext uri="{FF2B5EF4-FFF2-40B4-BE49-F238E27FC236}">
                  <a16:creationId xmlns:a16="http://schemas.microsoft.com/office/drawing/2014/main" id="{EB8D9957-C335-42D9-BAA9-58D7CB9820AA}"/>
                </a:ext>
              </a:extLst>
            </p:cNvPr>
            <p:cNvSpPr/>
            <p:nvPr/>
          </p:nvSpPr>
          <p:spPr>
            <a:xfrm>
              <a:off x="5961334" y="3055367"/>
              <a:ext cx="26600" cy="8866"/>
            </a:xfrm>
            <a:custGeom>
              <a:avLst/>
              <a:gdLst>
                <a:gd name="connsiteX0" fmla="*/ 666 w 26600"/>
                <a:gd name="connsiteY0" fmla="*/ 39 h 8866"/>
                <a:gd name="connsiteX1" fmla="*/ 27267 w 26600"/>
                <a:gd name="connsiteY1" fmla="*/ 39 h 8866"/>
                <a:gd name="connsiteX2" fmla="*/ 27267 w 26600"/>
                <a:gd name="connsiteY2" fmla="*/ 8906 h 8866"/>
                <a:gd name="connsiteX3" fmla="*/ 6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6" y="39"/>
                  </a:moveTo>
                  <a:lnTo>
                    <a:pt x="27267" y="39"/>
                  </a:lnTo>
                  <a:lnTo>
                    <a:pt x="27267" y="8906"/>
                  </a:lnTo>
                  <a:lnTo>
                    <a:pt x="6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1" name="Freeform: Shape 1350">
              <a:extLst>
                <a:ext uri="{FF2B5EF4-FFF2-40B4-BE49-F238E27FC236}">
                  <a16:creationId xmlns:a16="http://schemas.microsoft.com/office/drawing/2014/main" id="{C2A78F0A-ABDE-4BE9-A931-B698B29C497E}"/>
                </a:ext>
              </a:extLst>
            </p:cNvPr>
            <p:cNvSpPr/>
            <p:nvPr/>
          </p:nvSpPr>
          <p:spPr>
            <a:xfrm>
              <a:off x="5970201" y="3055367"/>
              <a:ext cx="26600" cy="133003"/>
            </a:xfrm>
            <a:custGeom>
              <a:avLst/>
              <a:gdLst>
                <a:gd name="connsiteX0" fmla="*/ 667 w 26600"/>
                <a:gd name="connsiteY0" fmla="*/ 39 h 133003"/>
                <a:gd name="connsiteX1" fmla="*/ 27268 w 26600"/>
                <a:gd name="connsiteY1" fmla="*/ 39 h 133003"/>
                <a:gd name="connsiteX2" fmla="*/ 27268 w 26600"/>
                <a:gd name="connsiteY2" fmla="*/ 133043 h 133003"/>
                <a:gd name="connsiteX3" fmla="*/ 6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7" y="39"/>
                  </a:moveTo>
                  <a:lnTo>
                    <a:pt x="27268" y="39"/>
                  </a:lnTo>
                  <a:lnTo>
                    <a:pt x="27268" y="133043"/>
                  </a:lnTo>
                  <a:lnTo>
                    <a:pt x="6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2" name="Freeform: Shape 1351">
              <a:extLst>
                <a:ext uri="{FF2B5EF4-FFF2-40B4-BE49-F238E27FC236}">
                  <a16:creationId xmlns:a16="http://schemas.microsoft.com/office/drawing/2014/main" id="{10F6156A-882F-4B7C-8090-70C33730519F}"/>
                </a:ext>
              </a:extLst>
            </p:cNvPr>
            <p:cNvSpPr/>
            <p:nvPr/>
          </p:nvSpPr>
          <p:spPr>
            <a:xfrm>
              <a:off x="5970201" y="3055367"/>
              <a:ext cx="26600" cy="8866"/>
            </a:xfrm>
            <a:custGeom>
              <a:avLst/>
              <a:gdLst>
                <a:gd name="connsiteX0" fmla="*/ 667 w 26600"/>
                <a:gd name="connsiteY0" fmla="*/ 39 h 8866"/>
                <a:gd name="connsiteX1" fmla="*/ 27268 w 26600"/>
                <a:gd name="connsiteY1" fmla="*/ 39 h 8866"/>
                <a:gd name="connsiteX2" fmla="*/ 27268 w 26600"/>
                <a:gd name="connsiteY2" fmla="*/ 8906 h 8866"/>
                <a:gd name="connsiteX3" fmla="*/ 6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7" y="39"/>
                  </a:moveTo>
                  <a:lnTo>
                    <a:pt x="27268" y="39"/>
                  </a:lnTo>
                  <a:lnTo>
                    <a:pt x="27268" y="8906"/>
                  </a:lnTo>
                  <a:lnTo>
                    <a:pt x="6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3" name="Freeform: Shape 1352">
              <a:extLst>
                <a:ext uri="{FF2B5EF4-FFF2-40B4-BE49-F238E27FC236}">
                  <a16:creationId xmlns:a16="http://schemas.microsoft.com/office/drawing/2014/main" id="{28190E6A-BDE0-4079-838F-0471B887F495}"/>
                </a:ext>
              </a:extLst>
            </p:cNvPr>
            <p:cNvSpPr/>
            <p:nvPr/>
          </p:nvSpPr>
          <p:spPr>
            <a:xfrm>
              <a:off x="5979068" y="3055367"/>
              <a:ext cx="26600" cy="133003"/>
            </a:xfrm>
            <a:custGeom>
              <a:avLst/>
              <a:gdLst>
                <a:gd name="connsiteX0" fmla="*/ 668 w 26600"/>
                <a:gd name="connsiteY0" fmla="*/ 39 h 133003"/>
                <a:gd name="connsiteX1" fmla="*/ 27269 w 26600"/>
                <a:gd name="connsiteY1" fmla="*/ 39 h 133003"/>
                <a:gd name="connsiteX2" fmla="*/ 27269 w 26600"/>
                <a:gd name="connsiteY2" fmla="*/ 133043 h 133003"/>
                <a:gd name="connsiteX3" fmla="*/ 6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8" y="39"/>
                  </a:moveTo>
                  <a:lnTo>
                    <a:pt x="27269" y="39"/>
                  </a:lnTo>
                  <a:lnTo>
                    <a:pt x="27269" y="133043"/>
                  </a:lnTo>
                  <a:lnTo>
                    <a:pt x="6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4" name="Freeform: Shape 1353">
              <a:extLst>
                <a:ext uri="{FF2B5EF4-FFF2-40B4-BE49-F238E27FC236}">
                  <a16:creationId xmlns:a16="http://schemas.microsoft.com/office/drawing/2014/main" id="{7CC25752-A424-4BB4-B033-A5FE5357A2CC}"/>
                </a:ext>
              </a:extLst>
            </p:cNvPr>
            <p:cNvSpPr/>
            <p:nvPr/>
          </p:nvSpPr>
          <p:spPr>
            <a:xfrm>
              <a:off x="5979068" y="3055367"/>
              <a:ext cx="26600" cy="8866"/>
            </a:xfrm>
            <a:custGeom>
              <a:avLst/>
              <a:gdLst>
                <a:gd name="connsiteX0" fmla="*/ 668 w 26600"/>
                <a:gd name="connsiteY0" fmla="*/ 39 h 8866"/>
                <a:gd name="connsiteX1" fmla="*/ 27269 w 26600"/>
                <a:gd name="connsiteY1" fmla="*/ 39 h 8866"/>
                <a:gd name="connsiteX2" fmla="*/ 27269 w 26600"/>
                <a:gd name="connsiteY2" fmla="*/ 8906 h 8866"/>
                <a:gd name="connsiteX3" fmla="*/ 6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8" y="39"/>
                  </a:moveTo>
                  <a:lnTo>
                    <a:pt x="27269" y="39"/>
                  </a:lnTo>
                  <a:lnTo>
                    <a:pt x="27269" y="8906"/>
                  </a:lnTo>
                  <a:lnTo>
                    <a:pt x="6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5" name="Freeform: Shape 1354">
              <a:extLst>
                <a:ext uri="{FF2B5EF4-FFF2-40B4-BE49-F238E27FC236}">
                  <a16:creationId xmlns:a16="http://schemas.microsoft.com/office/drawing/2014/main" id="{AB628F3B-1C6A-46A6-93A1-441B88BB97A8}"/>
                </a:ext>
              </a:extLst>
            </p:cNvPr>
            <p:cNvSpPr/>
            <p:nvPr/>
          </p:nvSpPr>
          <p:spPr>
            <a:xfrm>
              <a:off x="5987935" y="3055367"/>
              <a:ext cx="26600" cy="133003"/>
            </a:xfrm>
            <a:custGeom>
              <a:avLst/>
              <a:gdLst>
                <a:gd name="connsiteX0" fmla="*/ 669 w 26600"/>
                <a:gd name="connsiteY0" fmla="*/ 39 h 133003"/>
                <a:gd name="connsiteX1" fmla="*/ 27270 w 26600"/>
                <a:gd name="connsiteY1" fmla="*/ 39 h 133003"/>
                <a:gd name="connsiteX2" fmla="*/ 27270 w 26600"/>
                <a:gd name="connsiteY2" fmla="*/ 133043 h 133003"/>
                <a:gd name="connsiteX3" fmla="*/ 6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69" y="39"/>
                  </a:moveTo>
                  <a:lnTo>
                    <a:pt x="27270" y="39"/>
                  </a:lnTo>
                  <a:lnTo>
                    <a:pt x="27270" y="133043"/>
                  </a:lnTo>
                  <a:lnTo>
                    <a:pt x="6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6" name="Freeform: Shape 1355">
              <a:extLst>
                <a:ext uri="{FF2B5EF4-FFF2-40B4-BE49-F238E27FC236}">
                  <a16:creationId xmlns:a16="http://schemas.microsoft.com/office/drawing/2014/main" id="{E09F4EEF-3065-4FCE-BA5A-FEB0E9196D21}"/>
                </a:ext>
              </a:extLst>
            </p:cNvPr>
            <p:cNvSpPr/>
            <p:nvPr/>
          </p:nvSpPr>
          <p:spPr>
            <a:xfrm>
              <a:off x="5987935" y="3055367"/>
              <a:ext cx="26600" cy="8866"/>
            </a:xfrm>
            <a:custGeom>
              <a:avLst/>
              <a:gdLst>
                <a:gd name="connsiteX0" fmla="*/ 669 w 26600"/>
                <a:gd name="connsiteY0" fmla="*/ 39 h 8866"/>
                <a:gd name="connsiteX1" fmla="*/ 27270 w 26600"/>
                <a:gd name="connsiteY1" fmla="*/ 39 h 8866"/>
                <a:gd name="connsiteX2" fmla="*/ 27270 w 26600"/>
                <a:gd name="connsiteY2" fmla="*/ 8906 h 8866"/>
                <a:gd name="connsiteX3" fmla="*/ 6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69" y="39"/>
                  </a:moveTo>
                  <a:lnTo>
                    <a:pt x="27270" y="39"/>
                  </a:lnTo>
                  <a:lnTo>
                    <a:pt x="27270" y="8906"/>
                  </a:lnTo>
                  <a:lnTo>
                    <a:pt x="6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7" name="Freeform: Shape 1356">
              <a:extLst>
                <a:ext uri="{FF2B5EF4-FFF2-40B4-BE49-F238E27FC236}">
                  <a16:creationId xmlns:a16="http://schemas.microsoft.com/office/drawing/2014/main" id="{89A0170A-0CAC-40D4-A228-B785FE6A13FA}"/>
                </a:ext>
              </a:extLst>
            </p:cNvPr>
            <p:cNvSpPr/>
            <p:nvPr/>
          </p:nvSpPr>
          <p:spPr>
            <a:xfrm>
              <a:off x="5996802" y="3055367"/>
              <a:ext cx="26600" cy="133003"/>
            </a:xfrm>
            <a:custGeom>
              <a:avLst/>
              <a:gdLst>
                <a:gd name="connsiteX0" fmla="*/ 670 w 26600"/>
                <a:gd name="connsiteY0" fmla="*/ 39 h 133003"/>
                <a:gd name="connsiteX1" fmla="*/ 27271 w 26600"/>
                <a:gd name="connsiteY1" fmla="*/ 39 h 133003"/>
                <a:gd name="connsiteX2" fmla="*/ 27271 w 26600"/>
                <a:gd name="connsiteY2" fmla="*/ 133043 h 133003"/>
                <a:gd name="connsiteX3" fmla="*/ 6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0" y="39"/>
                  </a:moveTo>
                  <a:lnTo>
                    <a:pt x="27271" y="39"/>
                  </a:lnTo>
                  <a:lnTo>
                    <a:pt x="27271" y="133043"/>
                  </a:lnTo>
                  <a:lnTo>
                    <a:pt x="6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8" name="Freeform: Shape 1357">
              <a:extLst>
                <a:ext uri="{FF2B5EF4-FFF2-40B4-BE49-F238E27FC236}">
                  <a16:creationId xmlns:a16="http://schemas.microsoft.com/office/drawing/2014/main" id="{40BE7C25-7308-4949-88C5-93B56576E75C}"/>
                </a:ext>
              </a:extLst>
            </p:cNvPr>
            <p:cNvSpPr/>
            <p:nvPr/>
          </p:nvSpPr>
          <p:spPr>
            <a:xfrm>
              <a:off x="5996802" y="3055367"/>
              <a:ext cx="26600" cy="8866"/>
            </a:xfrm>
            <a:custGeom>
              <a:avLst/>
              <a:gdLst>
                <a:gd name="connsiteX0" fmla="*/ 670 w 26600"/>
                <a:gd name="connsiteY0" fmla="*/ 39 h 8866"/>
                <a:gd name="connsiteX1" fmla="*/ 27271 w 26600"/>
                <a:gd name="connsiteY1" fmla="*/ 39 h 8866"/>
                <a:gd name="connsiteX2" fmla="*/ 27271 w 26600"/>
                <a:gd name="connsiteY2" fmla="*/ 8906 h 8866"/>
                <a:gd name="connsiteX3" fmla="*/ 6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0" y="39"/>
                  </a:moveTo>
                  <a:lnTo>
                    <a:pt x="27271" y="39"/>
                  </a:lnTo>
                  <a:lnTo>
                    <a:pt x="27271" y="8906"/>
                  </a:lnTo>
                  <a:lnTo>
                    <a:pt x="6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9" name="Freeform: Shape 1358">
              <a:extLst>
                <a:ext uri="{FF2B5EF4-FFF2-40B4-BE49-F238E27FC236}">
                  <a16:creationId xmlns:a16="http://schemas.microsoft.com/office/drawing/2014/main" id="{A5C78D42-B033-4F9A-94DA-EDA214249A7A}"/>
                </a:ext>
              </a:extLst>
            </p:cNvPr>
            <p:cNvSpPr/>
            <p:nvPr/>
          </p:nvSpPr>
          <p:spPr>
            <a:xfrm>
              <a:off x="6005668" y="3055367"/>
              <a:ext cx="26600" cy="133003"/>
            </a:xfrm>
            <a:custGeom>
              <a:avLst/>
              <a:gdLst>
                <a:gd name="connsiteX0" fmla="*/ 671 w 26600"/>
                <a:gd name="connsiteY0" fmla="*/ 39 h 133003"/>
                <a:gd name="connsiteX1" fmla="*/ 27272 w 26600"/>
                <a:gd name="connsiteY1" fmla="*/ 39 h 133003"/>
                <a:gd name="connsiteX2" fmla="*/ 27272 w 26600"/>
                <a:gd name="connsiteY2" fmla="*/ 133043 h 133003"/>
                <a:gd name="connsiteX3" fmla="*/ 6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1" y="39"/>
                  </a:moveTo>
                  <a:lnTo>
                    <a:pt x="27272" y="39"/>
                  </a:lnTo>
                  <a:lnTo>
                    <a:pt x="27272" y="133043"/>
                  </a:lnTo>
                  <a:lnTo>
                    <a:pt x="6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0" name="Freeform: Shape 1359">
              <a:extLst>
                <a:ext uri="{FF2B5EF4-FFF2-40B4-BE49-F238E27FC236}">
                  <a16:creationId xmlns:a16="http://schemas.microsoft.com/office/drawing/2014/main" id="{FF56BC72-A549-4810-8A9F-882BB9B8EC18}"/>
                </a:ext>
              </a:extLst>
            </p:cNvPr>
            <p:cNvSpPr/>
            <p:nvPr/>
          </p:nvSpPr>
          <p:spPr>
            <a:xfrm>
              <a:off x="6005668" y="3055367"/>
              <a:ext cx="26600" cy="8866"/>
            </a:xfrm>
            <a:custGeom>
              <a:avLst/>
              <a:gdLst>
                <a:gd name="connsiteX0" fmla="*/ 671 w 26600"/>
                <a:gd name="connsiteY0" fmla="*/ 39 h 8866"/>
                <a:gd name="connsiteX1" fmla="*/ 27272 w 26600"/>
                <a:gd name="connsiteY1" fmla="*/ 39 h 8866"/>
                <a:gd name="connsiteX2" fmla="*/ 27272 w 26600"/>
                <a:gd name="connsiteY2" fmla="*/ 8906 h 8866"/>
                <a:gd name="connsiteX3" fmla="*/ 6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1" y="39"/>
                  </a:moveTo>
                  <a:lnTo>
                    <a:pt x="27272" y="39"/>
                  </a:lnTo>
                  <a:lnTo>
                    <a:pt x="27272" y="8906"/>
                  </a:lnTo>
                  <a:lnTo>
                    <a:pt x="6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1" name="Freeform: Shape 1360">
              <a:extLst>
                <a:ext uri="{FF2B5EF4-FFF2-40B4-BE49-F238E27FC236}">
                  <a16:creationId xmlns:a16="http://schemas.microsoft.com/office/drawing/2014/main" id="{E3A6028C-9627-4579-825C-928A6477217E}"/>
                </a:ext>
              </a:extLst>
            </p:cNvPr>
            <p:cNvSpPr/>
            <p:nvPr/>
          </p:nvSpPr>
          <p:spPr>
            <a:xfrm>
              <a:off x="6014535" y="3055367"/>
              <a:ext cx="26600" cy="133003"/>
            </a:xfrm>
            <a:custGeom>
              <a:avLst/>
              <a:gdLst>
                <a:gd name="connsiteX0" fmla="*/ 672 w 26600"/>
                <a:gd name="connsiteY0" fmla="*/ 39 h 133003"/>
                <a:gd name="connsiteX1" fmla="*/ 27273 w 26600"/>
                <a:gd name="connsiteY1" fmla="*/ 39 h 133003"/>
                <a:gd name="connsiteX2" fmla="*/ 27273 w 26600"/>
                <a:gd name="connsiteY2" fmla="*/ 133043 h 133003"/>
                <a:gd name="connsiteX3" fmla="*/ 6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2" y="39"/>
                  </a:moveTo>
                  <a:lnTo>
                    <a:pt x="27273" y="39"/>
                  </a:lnTo>
                  <a:lnTo>
                    <a:pt x="27273" y="133043"/>
                  </a:lnTo>
                  <a:lnTo>
                    <a:pt x="6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2" name="Freeform: Shape 1361">
              <a:extLst>
                <a:ext uri="{FF2B5EF4-FFF2-40B4-BE49-F238E27FC236}">
                  <a16:creationId xmlns:a16="http://schemas.microsoft.com/office/drawing/2014/main" id="{F8B98B6A-5E37-414B-91CB-4A0B4DFF78B2}"/>
                </a:ext>
              </a:extLst>
            </p:cNvPr>
            <p:cNvSpPr/>
            <p:nvPr/>
          </p:nvSpPr>
          <p:spPr>
            <a:xfrm>
              <a:off x="6014535" y="3055367"/>
              <a:ext cx="26600" cy="8866"/>
            </a:xfrm>
            <a:custGeom>
              <a:avLst/>
              <a:gdLst>
                <a:gd name="connsiteX0" fmla="*/ 672 w 26600"/>
                <a:gd name="connsiteY0" fmla="*/ 39 h 8866"/>
                <a:gd name="connsiteX1" fmla="*/ 27273 w 26600"/>
                <a:gd name="connsiteY1" fmla="*/ 39 h 8866"/>
                <a:gd name="connsiteX2" fmla="*/ 27273 w 26600"/>
                <a:gd name="connsiteY2" fmla="*/ 8906 h 8866"/>
                <a:gd name="connsiteX3" fmla="*/ 6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2" y="39"/>
                  </a:moveTo>
                  <a:lnTo>
                    <a:pt x="27273" y="39"/>
                  </a:lnTo>
                  <a:lnTo>
                    <a:pt x="27273" y="8906"/>
                  </a:lnTo>
                  <a:lnTo>
                    <a:pt x="6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3" name="Freeform: Shape 1362">
              <a:extLst>
                <a:ext uri="{FF2B5EF4-FFF2-40B4-BE49-F238E27FC236}">
                  <a16:creationId xmlns:a16="http://schemas.microsoft.com/office/drawing/2014/main" id="{C78974E8-3C5B-4730-A6BC-286A3B9146F6}"/>
                </a:ext>
              </a:extLst>
            </p:cNvPr>
            <p:cNvSpPr/>
            <p:nvPr/>
          </p:nvSpPr>
          <p:spPr>
            <a:xfrm>
              <a:off x="6023402" y="3055367"/>
              <a:ext cx="26600" cy="133003"/>
            </a:xfrm>
            <a:custGeom>
              <a:avLst/>
              <a:gdLst>
                <a:gd name="connsiteX0" fmla="*/ 673 w 26600"/>
                <a:gd name="connsiteY0" fmla="*/ 39 h 133003"/>
                <a:gd name="connsiteX1" fmla="*/ 27274 w 26600"/>
                <a:gd name="connsiteY1" fmla="*/ 39 h 133003"/>
                <a:gd name="connsiteX2" fmla="*/ 27274 w 26600"/>
                <a:gd name="connsiteY2" fmla="*/ 133043 h 133003"/>
                <a:gd name="connsiteX3" fmla="*/ 6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3" y="39"/>
                  </a:moveTo>
                  <a:lnTo>
                    <a:pt x="27274" y="39"/>
                  </a:lnTo>
                  <a:lnTo>
                    <a:pt x="27274" y="133043"/>
                  </a:lnTo>
                  <a:lnTo>
                    <a:pt x="6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4" name="Freeform: Shape 1363">
              <a:extLst>
                <a:ext uri="{FF2B5EF4-FFF2-40B4-BE49-F238E27FC236}">
                  <a16:creationId xmlns:a16="http://schemas.microsoft.com/office/drawing/2014/main" id="{568E4D3F-DA0E-43C0-BD25-5F3DBE7400DC}"/>
                </a:ext>
              </a:extLst>
            </p:cNvPr>
            <p:cNvSpPr/>
            <p:nvPr/>
          </p:nvSpPr>
          <p:spPr>
            <a:xfrm>
              <a:off x="6023402" y="3055367"/>
              <a:ext cx="26600" cy="8866"/>
            </a:xfrm>
            <a:custGeom>
              <a:avLst/>
              <a:gdLst>
                <a:gd name="connsiteX0" fmla="*/ 673 w 26600"/>
                <a:gd name="connsiteY0" fmla="*/ 39 h 8866"/>
                <a:gd name="connsiteX1" fmla="*/ 27274 w 26600"/>
                <a:gd name="connsiteY1" fmla="*/ 39 h 8866"/>
                <a:gd name="connsiteX2" fmla="*/ 27274 w 26600"/>
                <a:gd name="connsiteY2" fmla="*/ 8906 h 8866"/>
                <a:gd name="connsiteX3" fmla="*/ 6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3" y="39"/>
                  </a:moveTo>
                  <a:lnTo>
                    <a:pt x="27274" y="39"/>
                  </a:lnTo>
                  <a:lnTo>
                    <a:pt x="27274" y="8906"/>
                  </a:lnTo>
                  <a:lnTo>
                    <a:pt x="6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5" name="Freeform: Shape 1364">
              <a:extLst>
                <a:ext uri="{FF2B5EF4-FFF2-40B4-BE49-F238E27FC236}">
                  <a16:creationId xmlns:a16="http://schemas.microsoft.com/office/drawing/2014/main" id="{6211FD89-E2D0-4735-B2C0-D61208D4EAE5}"/>
                </a:ext>
              </a:extLst>
            </p:cNvPr>
            <p:cNvSpPr/>
            <p:nvPr/>
          </p:nvSpPr>
          <p:spPr>
            <a:xfrm>
              <a:off x="6032269" y="3055367"/>
              <a:ext cx="26600" cy="133003"/>
            </a:xfrm>
            <a:custGeom>
              <a:avLst/>
              <a:gdLst>
                <a:gd name="connsiteX0" fmla="*/ 674 w 26600"/>
                <a:gd name="connsiteY0" fmla="*/ 39 h 133003"/>
                <a:gd name="connsiteX1" fmla="*/ 27275 w 26600"/>
                <a:gd name="connsiteY1" fmla="*/ 39 h 133003"/>
                <a:gd name="connsiteX2" fmla="*/ 27275 w 26600"/>
                <a:gd name="connsiteY2" fmla="*/ 133043 h 133003"/>
                <a:gd name="connsiteX3" fmla="*/ 6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4" y="39"/>
                  </a:moveTo>
                  <a:lnTo>
                    <a:pt x="27275" y="39"/>
                  </a:lnTo>
                  <a:lnTo>
                    <a:pt x="27275" y="133043"/>
                  </a:lnTo>
                  <a:lnTo>
                    <a:pt x="6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6" name="Freeform: Shape 1365">
              <a:extLst>
                <a:ext uri="{FF2B5EF4-FFF2-40B4-BE49-F238E27FC236}">
                  <a16:creationId xmlns:a16="http://schemas.microsoft.com/office/drawing/2014/main" id="{ACCE3131-87CF-4969-AC2F-832724674FF9}"/>
                </a:ext>
              </a:extLst>
            </p:cNvPr>
            <p:cNvSpPr/>
            <p:nvPr/>
          </p:nvSpPr>
          <p:spPr>
            <a:xfrm>
              <a:off x="6032269" y="3055367"/>
              <a:ext cx="26600" cy="8866"/>
            </a:xfrm>
            <a:custGeom>
              <a:avLst/>
              <a:gdLst>
                <a:gd name="connsiteX0" fmla="*/ 674 w 26600"/>
                <a:gd name="connsiteY0" fmla="*/ 39 h 8866"/>
                <a:gd name="connsiteX1" fmla="*/ 27275 w 26600"/>
                <a:gd name="connsiteY1" fmla="*/ 39 h 8866"/>
                <a:gd name="connsiteX2" fmla="*/ 27275 w 26600"/>
                <a:gd name="connsiteY2" fmla="*/ 8906 h 8866"/>
                <a:gd name="connsiteX3" fmla="*/ 6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4" y="39"/>
                  </a:moveTo>
                  <a:lnTo>
                    <a:pt x="27275" y="39"/>
                  </a:lnTo>
                  <a:lnTo>
                    <a:pt x="27275" y="8906"/>
                  </a:lnTo>
                  <a:lnTo>
                    <a:pt x="6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7" name="Freeform: Shape 1366">
              <a:extLst>
                <a:ext uri="{FF2B5EF4-FFF2-40B4-BE49-F238E27FC236}">
                  <a16:creationId xmlns:a16="http://schemas.microsoft.com/office/drawing/2014/main" id="{22003F00-48A7-4C6C-A636-04067F94BA6B}"/>
                </a:ext>
              </a:extLst>
            </p:cNvPr>
            <p:cNvSpPr/>
            <p:nvPr/>
          </p:nvSpPr>
          <p:spPr>
            <a:xfrm>
              <a:off x="6041136" y="3055367"/>
              <a:ext cx="26600" cy="133003"/>
            </a:xfrm>
            <a:custGeom>
              <a:avLst/>
              <a:gdLst>
                <a:gd name="connsiteX0" fmla="*/ 675 w 26600"/>
                <a:gd name="connsiteY0" fmla="*/ 39 h 133003"/>
                <a:gd name="connsiteX1" fmla="*/ 27276 w 26600"/>
                <a:gd name="connsiteY1" fmla="*/ 39 h 133003"/>
                <a:gd name="connsiteX2" fmla="*/ 27276 w 26600"/>
                <a:gd name="connsiteY2" fmla="*/ 133043 h 133003"/>
                <a:gd name="connsiteX3" fmla="*/ 6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5" y="39"/>
                  </a:moveTo>
                  <a:lnTo>
                    <a:pt x="27276" y="39"/>
                  </a:lnTo>
                  <a:lnTo>
                    <a:pt x="27276" y="133043"/>
                  </a:lnTo>
                  <a:lnTo>
                    <a:pt x="6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8" name="Freeform: Shape 1367">
              <a:extLst>
                <a:ext uri="{FF2B5EF4-FFF2-40B4-BE49-F238E27FC236}">
                  <a16:creationId xmlns:a16="http://schemas.microsoft.com/office/drawing/2014/main" id="{A8D2A0E3-8FB7-4CE3-8D5D-0537F6D86506}"/>
                </a:ext>
              </a:extLst>
            </p:cNvPr>
            <p:cNvSpPr/>
            <p:nvPr/>
          </p:nvSpPr>
          <p:spPr>
            <a:xfrm>
              <a:off x="6041136" y="3055367"/>
              <a:ext cx="26600" cy="8866"/>
            </a:xfrm>
            <a:custGeom>
              <a:avLst/>
              <a:gdLst>
                <a:gd name="connsiteX0" fmla="*/ 675 w 26600"/>
                <a:gd name="connsiteY0" fmla="*/ 39 h 8866"/>
                <a:gd name="connsiteX1" fmla="*/ 27276 w 26600"/>
                <a:gd name="connsiteY1" fmla="*/ 39 h 8866"/>
                <a:gd name="connsiteX2" fmla="*/ 27276 w 26600"/>
                <a:gd name="connsiteY2" fmla="*/ 8906 h 8866"/>
                <a:gd name="connsiteX3" fmla="*/ 6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5" y="39"/>
                  </a:moveTo>
                  <a:lnTo>
                    <a:pt x="27276" y="39"/>
                  </a:lnTo>
                  <a:lnTo>
                    <a:pt x="27276" y="8906"/>
                  </a:lnTo>
                  <a:lnTo>
                    <a:pt x="6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9" name="Freeform: Shape 1368">
              <a:extLst>
                <a:ext uri="{FF2B5EF4-FFF2-40B4-BE49-F238E27FC236}">
                  <a16:creationId xmlns:a16="http://schemas.microsoft.com/office/drawing/2014/main" id="{922BE6F3-5549-4244-A779-EB9CF6FBC1F0}"/>
                </a:ext>
              </a:extLst>
            </p:cNvPr>
            <p:cNvSpPr/>
            <p:nvPr/>
          </p:nvSpPr>
          <p:spPr>
            <a:xfrm>
              <a:off x="6050003" y="3055367"/>
              <a:ext cx="26600" cy="133003"/>
            </a:xfrm>
            <a:custGeom>
              <a:avLst/>
              <a:gdLst>
                <a:gd name="connsiteX0" fmla="*/ 676 w 26600"/>
                <a:gd name="connsiteY0" fmla="*/ 39 h 133003"/>
                <a:gd name="connsiteX1" fmla="*/ 27277 w 26600"/>
                <a:gd name="connsiteY1" fmla="*/ 39 h 133003"/>
                <a:gd name="connsiteX2" fmla="*/ 27277 w 26600"/>
                <a:gd name="connsiteY2" fmla="*/ 133043 h 133003"/>
                <a:gd name="connsiteX3" fmla="*/ 6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6" y="39"/>
                  </a:moveTo>
                  <a:lnTo>
                    <a:pt x="27277" y="39"/>
                  </a:lnTo>
                  <a:lnTo>
                    <a:pt x="27277" y="133043"/>
                  </a:lnTo>
                  <a:lnTo>
                    <a:pt x="6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0" name="Freeform: Shape 1369">
              <a:extLst>
                <a:ext uri="{FF2B5EF4-FFF2-40B4-BE49-F238E27FC236}">
                  <a16:creationId xmlns:a16="http://schemas.microsoft.com/office/drawing/2014/main" id="{C6C69ABC-6078-4272-8168-A99914996A5E}"/>
                </a:ext>
              </a:extLst>
            </p:cNvPr>
            <p:cNvSpPr/>
            <p:nvPr/>
          </p:nvSpPr>
          <p:spPr>
            <a:xfrm>
              <a:off x="6050003" y="3055367"/>
              <a:ext cx="26600" cy="8866"/>
            </a:xfrm>
            <a:custGeom>
              <a:avLst/>
              <a:gdLst>
                <a:gd name="connsiteX0" fmla="*/ 676 w 26600"/>
                <a:gd name="connsiteY0" fmla="*/ 39 h 8866"/>
                <a:gd name="connsiteX1" fmla="*/ 27277 w 26600"/>
                <a:gd name="connsiteY1" fmla="*/ 39 h 8866"/>
                <a:gd name="connsiteX2" fmla="*/ 27277 w 26600"/>
                <a:gd name="connsiteY2" fmla="*/ 8906 h 8866"/>
                <a:gd name="connsiteX3" fmla="*/ 6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6" y="39"/>
                  </a:moveTo>
                  <a:lnTo>
                    <a:pt x="27277" y="39"/>
                  </a:lnTo>
                  <a:lnTo>
                    <a:pt x="27277" y="8906"/>
                  </a:lnTo>
                  <a:lnTo>
                    <a:pt x="6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1" name="Freeform: Shape 1370">
              <a:extLst>
                <a:ext uri="{FF2B5EF4-FFF2-40B4-BE49-F238E27FC236}">
                  <a16:creationId xmlns:a16="http://schemas.microsoft.com/office/drawing/2014/main" id="{A9A74711-3B9F-4742-9308-FFAFF5AE5F7C}"/>
                </a:ext>
              </a:extLst>
            </p:cNvPr>
            <p:cNvSpPr/>
            <p:nvPr/>
          </p:nvSpPr>
          <p:spPr>
            <a:xfrm>
              <a:off x="6058870" y="3055367"/>
              <a:ext cx="26600" cy="133003"/>
            </a:xfrm>
            <a:custGeom>
              <a:avLst/>
              <a:gdLst>
                <a:gd name="connsiteX0" fmla="*/ 677 w 26600"/>
                <a:gd name="connsiteY0" fmla="*/ 39 h 133003"/>
                <a:gd name="connsiteX1" fmla="*/ 27278 w 26600"/>
                <a:gd name="connsiteY1" fmla="*/ 39 h 133003"/>
                <a:gd name="connsiteX2" fmla="*/ 27278 w 26600"/>
                <a:gd name="connsiteY2" fmla="*/ 133043 h 133003"/>
                <a:gd name="connsiteX3" fmla="*/ 6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7" y="39"/>
                  </a:moveTo>
                  <a:lnTo>
                    <a:pt x="27278" y="39"/>
                  </a:lnTo>
                  <a:lnTo>
                    <a:pt x="27278" y="133043"/>
                  </a:lnTo>
                  <a:lnTo>
                    <a:pt x="6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2" name="Freeform: Shape 1371">
              <a:extLst>
                <a:ext uri="{FF2B5EF4-FFF2-40B4-BE49-F238E27FC236}">
                  <a16:creationId xmlns:a16="http://schemas.microsoft.com/office/drawing/2014/main" id="{9BA9DC65-42FC-4F49-9F19-3E15DA2B9C1B}"/>
                </a:ext>
              </a:extLst>
            </p:cNvPr>
            <p:cNvSpPr/>
            <p:nvPr/>
          </p:nvSpPr>
          <p:spPr>
            <a:xfrm>
              <a:off x="6058870" y="3055367"/>
              <a:ext cx="26600" cy="8866"/>
            </a:xfrm>
            <a:custGeom>
              <a:avLst/>
              <a:gdLst>
                <a:gd name="connsiteX0" fmla="*/ 677 w 26600"/>
                <a:gd name="connsiteY0" fmla="*/ 39 h 8866"/>
                <a:gd name="connsiteX1" fmla="*/ 27278 w 26600"/>
                <a:gd name="connsiteY1" fmla="*/ 39 h 8866"/>
                <a:gd name="connsiteX2" fmla="*/ 27278 w 26600"/>
                <a:gd name="connsiteY2" fmla="*/ 8906 h 8866"/>
                <a:gd name="connsiteX3" fmla="*/ 6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7" y="39"/>
                  </a:moveTo>
                  <a:lnTo>
                    <a:pt x="27278" y="39"/>
                  </a:lnTo>
                  <a:lnTo>
                    <a:pt x="27278" y="8906"/>
                  </a:lnTo>
                  <a:lnTo>
                    <a:pt x="6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3" name="Freeform: Shape 1372">
              <a:extLst>
                <a:ext uri="{FF2B5EF4-FFF2-40B4-BE49-F238E27FC236}">
                  <a16:creationId xmlns:a16="http://schemas.microsoft.com/office/drawing/2014/main" id="{DCA4A995-658D-4BBC-9CD8-14CB888A82E9}"/>
                </a:ext>
              </a:extLst>
            </p:cNvPr>
            <p:cNvSpPr/>
            <p:nvPr/>
          </p:nvSpPr>
          <p:spPr>
            <a:xfrm>
              <a:off x="6067737" y="3055367"/>
              <a:ext cx="26600" cy="133003"/>
            </a:xfrm>
            <a:custGeom>
              <a:avLst/>
              <a:gdLst>
                <a:gd name="connsiteX0" fmla="*/ 678 w 26600"/>
                <a:gd name="connsiteY0" fmla="*/ 39 h 133003"/>
                <a:gd name="connsiteX1" fmla="*/ 27279 w 26600"/>
                <a:gd name="connsiteY1" fmla="*/ 39 h 133003"/>
                <a:gd name="connsiteX2" fmla="*/ 27279 w 26600"/>
                <a:gd name="connsiteY2" fmla="*/ 133043 h 133003"/>
                <a:gd name="connsiteX3" fmla="*/ 6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8" y="39"/>
                  </a:moveTo>
                  <a:lnTo>
                    <a:pt x="27279" y="39"/>
                  </a:lnTo>
                  <a:lnTo>
                    <a:pt x="27279" y="133043"/>
                  </a:lnTo>
                  <a:lnTo>
                    <a:pt x="6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4" name="Freeform: Shape 1373">
              <a:extLst>
                <a:ext uri="{FF2B5EF4-FFF2-40B4-BE49-F238E27FC236}">
                  <a16:creationId xmlns:a16="http://schemas.microsoft.com/office/drawing/2014/main" id="{5A4D117D-3355-479C-9567-92532CC7350E}"/>
                </a:ext>
              </a:extLst>
            </p:cNvPr>
            <p:cNvSpPr/>
            <p:nvPr/>
          </p:nvSpPr>
          <p:spPr>
            <a:xfrm>
              <a:off x="6067737" y="3055367"/>
              <a:ext cx="26600" cy="8866"/>
            </a:xfrm>
            <a:custGeom>
              <a:avLst/>
              <a:gdLst>
                <a:gd name="connsiteX0" fmla="*/ 678 w 26600"/>
                <a:gd name="connsiteY0" fmla="*/ 39 h 8866"/>
                <a:gd name="connsiteX1" fmla="*/ 27279 w 26600"/>
                <a:gd name="connsiteY1" fmla="*/ 39 h 8866"/>
                <a:gd name="connsiteX2" fmla="*/ 27279 w 26600"/>
                <a:gd name="connsiteY2" fmla="*/ 8906 h 8866"/>
                <a:gd name="connsiteX3" fmla="*/ 6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8" y="39"/>
                  </a:moveTo>
                  <a:lnTo>
                    <a:pt x="27279" y="39"/>
                  </a:lnTo>
                  <a:lnTo>
                    <a:pt x="27279" y="8906"/>
                  </a:lnTo>
                  <a:lnTo>
                    <a:pt x="6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5" name="Freeform: Shape 1374">
              <a:extLst>
                <a:ext uri="{FF2B5EF4-FFF2-40B4-BE49-F238E27FC236}">
                  <a16:creationId xmlns:a16="http://schemas.microsoft.com/office/drawing/2014/main" id="{C9E80574-4161-466A-88FD-B61CE0AC5323}"/>
                </a:ext>
              </a:extLst>
            </p:cNvPr>
            <p:cNvSpPr/>
            <p:nvPr/>
          </p:nvSpPr>
          <p:spPr>
            <a:xfrm>
              <a:off x="6076604" y="3055367"/>
              <a:ext cx="26600" cy="133003"/>
            </a:xfrm>
            <a:custGeom>
              <a:avLst/>
              <a:gdLst>
                <a:gd name="connsiteX0" fmla="*/ 679 w 26600"/>
                <a:gd name="connsiteY0" fmla="*/ 39 h 133003"/>
                <a:gd name="connsiteX1" fmla="*/ 27280 w 26600"/>
                <a:gd name="connsiteY1" fmla="*/ 39 h 133003"/>
                <a:gd name="connsiteX2" fmla="*/ 27280 w 26600"/>
                <a:gd name="connsiteY2" fmla="*/ 133043 h 133003"/>
                <a:gd name="connsiteX3" fmla="*/ 6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79" y="39"/>
                  </a:moveTo>
                  <a:lnTo>
                    <a:pt x="27280" y="39"/>
                  </a:lnTo>
                  <a:lnTo>
                    <a:pt x="27280" y="133043"/>
                  </a:lnTo>
                  <a:lnTo>
                    <a:pt x="6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6" name="Freeform: Shape 1375">
              <a:extLst>
                <a:ext uri="{FF2B5EF4-FFF2-40B4-BE49-F238E27FC236}">
                  <a16:creationId xmlns:a16="http://schemas.microsoft.com/office/drawing/2014/main" id="{747F8ECD-7B0A-4623-A0BF-75A350CE464A}"/>
                </a:ext>
              </a:extLst>
            </p:cNvPr>
            <p:cNvSpPr/>
            <p:nvPr/>
          </p:nvSpPr>
          <p:spPr>
            <a:xfrm>
              <a:off x="6076604" y="3055367"/>
              <a:ext cx="26600" cy="8866"/>
            </a:xfrm>
            <a:custGeom>
              <a:avLst/>
              <a:gdLst>
                <a:gd name="connsiteX0" fmla="*/ 679 w 26600"/>
                <a:gd name="connsiteY0" fmla="*/ 39 h 8866"/>
                <a:gd name="connsiteX1" fmla="*/ 27280 w 26600"/>
                <a:gd name="connsiteY1" fmla="*/ 39 h 8866"/>
                <a:gd name="connsiteX2" fmla="*/ 27280 w 26600"/>
                <a:gd name="connsiteY2" fmla="*/ 8906 h 8866"/>
                <a:gd name="connsiteX3" fmla="*/ 6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79" y="39"/>
                  </a:moveTo>
                  <a:lnTo>
                    <a:pt x="27280" y="39"/>
                  </a:lnTo>
                  <a:lnTo>
                    <a:pt x="27280" y="8906"/>
                  </a:lnTo>
                  <a:lnTo>
                    <a:pt x="6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7" name="Freeform: Shape 1376">
              <a:extLst>
                <a:ext uri="{FF2B5EF4-FFF2-40B4-BE49-F238E27FC236}">
                  <a16:creationId xmlns:a16="http://schemas.microsoft.com/office/drawing/2014/main" id="{4936BF00-3901-4780-A92C-F061A9012273}"/>
                </a:ext>
              </a:extLst>
            </p:cNvPr>
            <p:cNvSpPr/>
            <p:nvPr/>
          </p:nvSpPr>
          <p:spPr>
            <a:xfrm>
              <a:off x="6085471" y="3064234"/>
              <a:ext cx="26600" cy="124136"/>
            </a:xfrm>
            <a:custGeom>
              <a:avLst/>
              <a:gdLst>
                <a:gd name="connsiteX0" fmla="*/ 680 w 26600"/>
                <a:gd name="connsiteY0" fmla="*/ 40 h 124136"/>
                <a:gd name="connsiteX1" fmla="*/ 27281 w 26600"/>
                <a:gd name="connsiteY1" fmla="*/ 40 h 124136"/>
                <a:gd name="connsiteX2" fmla="*/ 27281 w 26600"/>
                <a:gd name="connsiteY2" fmla="*/ 124177 h 124136"/>
                <a:gd name="connsiteX3" fmla="*/ 680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680" y="40"/>
                  </a:moveTo>
                  <a:lnTo>
                    <a:pt x="27281" y="40"/>
                  </a:lnTo>
                  <a:lnTo>
                    <a:pt x="27281" y="124177"/>
                  </a:lnTo>
                  <a:lnTo>
                    <a:pt x="680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8" name="Freeform: Shape 1377">
              <a:extLst>
                <a:ext uri="{FF2B5EF4-FFF2-40B4-BE49-F238E27FC236}">
                  <a16:creationId xmlns:a16="http://schemas.microsoft.com/office/drawing/2014/main" id="{1B08B85A-2A08-479D-8567-53425DFF5EAE}"/>
                </a:ext>
              </a:extLst>
            </p:cNvPr>
            <p:cNvSpPr/>
            <p:nvPr/>
          </p:nvSpPr>
          <p:spPr>
            <a:xfrm>
              <a:off x="6085471" y="3064234"/>
              <a:ext cx="26600" cy="8866"/>
            </a:xfrm>
            <a:custGeom>
              <a:avLst/>
              <a:gdLst>
                <a:gd name="connsiteX0" fmla="*/ 680 w 26600"/>
                <a:gd name="connsiteY0" fmla="*/ 40 h 8866"/>
                <a:gd name="connsiteX1" fmla="*/ 27281 w 26600"/>
                <a:gd name="connsiteY1" fmla="*/ 40 h 8866"/>
                <a:gd name="connsiteX2" fmla="*/ 27281 w 26600"/>
                <a:gd name="connsiteY2" fmla="*/ 8907 h 8866"/>
                <a:gd name="connsiteX3" fmla="*/ 680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0" y="40"/>
                  </a:moveTo>
                  <a:lnTo>
                    <a:pt x="27281" y="40"/>
                  </a:lnTo>
                  <a:lnTo>
                    <a:pt x="27281" y="8907"/>
                  </a:lnTo>
                  <a:lnTo>
                    <a:pt x="680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9" name="Freeform: Shape 1378">
              <a:extLst>
                <a:ext uri="{FF2B5EF4-FFF2-40B4-BE49-F238E27FC236}">
                  <a16:creationId xmlns:a16="http://schemas.microsoft.com/office/drawing/2014/main" id="{384AC3E7-89E8-4DC2-A920-1A21514B81EA}"/>
                </a:ext>
              </a:extLst>
            </p:cNvPr>
            <p:cNvSpPr/>
            <p:nvPr/>
          </p:nvSpPr>
          <p:spPr>
            <a:xfrm>
              <a:off x="6094338" y="3055367"/>
              <a:ext cx="26600" cy="133003"/>
            </a:xfrm>
            <a:custGeom>
              <a:avLst/>
              <a:gdLst>
                <a:gd name="connsiteX0" fmla="*/ 681 w 26600"/>
                <a:gd name="connsiteY0" fmla="*/ 39 h 133003"/>
                <a:gd name="connsiteX1" fmla="*/ 27282 w 26600"/>
                <a:gd name="connsiteY1" fmla="*/ 39 h 133003"/>
                <a:gd name="connsiteX2" fmla="*/ 27282 w 26600"/>
                <a:gd name="connsiteY2" fmla="*/ 133043 h 133003"/>
                <a:gd name="connsiteX3" fmla="*/ 6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1" y="39"/>
                  </a:moveTo>
                  <a:lnTo>
                    <a:pt x="27282" y="39"/>
                  </a:lnTo>
                  <a:lnTo>
                    <a:pt x="27282" y="133043"/>
                  </a:lnTo>
                  <a:lnTo>
                    <a:pt x="6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0" name="Freeform: Shape 1379">
              <a:extLst>
                <a:ext uri="{FF2B5EF4-FFF2-40B4-BE49-F238E27FC236}">
                  <a16:creationId xmlns:a16="http://schemas.microsoft.com/office/drawing/2014/main" id="{F83C13F3-FDF5-46F0-8000-2F7889A305FC}"/>
                </a:ext>
              </a:extLst>
            </p:cNvPr>
            <p:cNvSpPr/>
            <p:nvPr/>
          </p:nvSpPr>
          <p:spPr>
            <a:xfrm>
              <a:off x="6094338" y="3055367"/>
              <a:ext cx="26600" cy="8866"/>
            </a:xfrm>
            <a:custGeom>
              <a:avLst/>
              <a:gdLst>
                <a:gd name="connsiteX0" fmla="*/ 681 w 26600"/>
                <a:gd name="connsiteY0" fmla="*/ 39 h 8866"/>
                <a:gd name="connsiteX1" fmla="*/ 27282 w 26600"/>
                <a:gd name="connsiteY1" fmla="*/ 39 h 8866"/>
                <a:gd name="connsiteX2" fmla="*/ 27282 w 26600"/>
                <a:gd name="connsiteY2" fmla="*/ 8906 h 8866"/>
                <a:gd name="connsiteX3" fmla="*/ 6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1" y="39"/>
                  </a:moveTo>
                  <a:lnTo>
                    <a:pt x="27282" y="39"/>
                  </a:lnTo>
                  <a:lnTo>
                    <a:pt x="27282" y="8906"/>
                  </a:lnTo>
                  <a:lnTo>
                    <a:pt x="6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1" name="Freeform: Shape 1380">
              <a:extLst>
                <a:ext uri="{FF2B5EF4-FFF2-40B4-BE49-F238E27FC236}">
                  <a16:creationId xmlns:a16="http://schemas.microsoft.com/office/drawing/2014/main" id="{765824BD-BE8A-481F-A9A8-8400D2CA55A6}"/>
                </a:ext>
              </a:extLst>
            </p:cNvPr>
            <p:cNvSpPr/>
            <p:nvPr/>
          </p:nvSpPr>
          <p:spPr>
            <a:xfrm>
              <a:off x="6103204" y="3055367"/>
              <a:ext cx="26600" cy="133003"/>
            </a:xfrm>
            <a:custGeom>
              <a:avLst/>
              <a:gdLst>
                <a:gd name="connsiteX0" fmla="*/ 682 w 26600"/>
                <a:gd name="connsiteY0" fmla="*/ 39 h 133003"/>
                <a:gd name="connsiteX1" fmla="*/ 27283 w 26600"/>
                <a:gd name="connsiteY1" fmla="*/ 39 h 133003"/>
                <a:gd name="connsiteX2" fmla="*/ 27283 w 26600"/>
                <a:gd name="connsiteY2" fmla="*/ 133043 h 133003"/>
                <a:gd name="connsiteX3" fmla="*/ 6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2" y="39"/>
                  </a:moveTo>
                  <a:lnTo>
                    <a:pt x="27283" y="39"/>
                  </a:lnTo>
                  <a:lnTo>
                    <a:pt x="27283" y="133043"/>
                  </a:lnTo>
                  <a:lnTo>
                    <a:pt x="6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2" name="Freeform: Shape 1381">
              <a:extLst>
                <a:ext uri="{FF2B5EF4-FFF2-40B4-BE49-F238E27FC236}">
                  <a16:creationId xmlns:a16="http://schemas.microsoft.com/office/drawing/2014/main" id="{46D18C80-9B13-46E8-9AFC-8D620B329C15}"/>
                </a:ext>
              </a:extLst>
            </p:cNvPr>
            <p:cNvSpPr/>
            <p:nvPr/>
          </p:nvSpPr>
          <p:spPr>
            <a:xfrm>
              <a:off x="6103204" y="3055367"/>
              <a:ext cx="26600" cy="8866"/>
            </a:xfrm>
            <a:custGeom>
              <a:avLst/>
              <a:gdLst>
                <a:gd name="connsiteX0" fmla="*/ 682 w 26600"/>
                <a:gd name="connsiteY0" fmla="*/ 39 h 8866"/>
                <a:gd name="connsiteX1" fmla="*/ 27283 w 26600"/>
                <a:gd name="connsiteY1" fmla="*/ 39 h 8866"/>
                <a:gd name="connsiteX2" fmla="*/ 27283 w 26600"/>
                <a:gd name="connsiteY2" fmla="*/ 8906 h 8866"/>
                <a:gd name="connsiteX3" fmla="*/ 6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2" y="39"/>
                  </a:moveTo>
                  <a:lnTo>
                    <a:pt x="27283" y="39"/>
                  </a:lnTo>
                  <a:lnTo>
                    <a:pt x="27283" y="8906"/>
                  </a:lnTo>
                  <a:lnTo>
                    <a:pt x="6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3" name="Freeform: Shape 1382">
              <a:extLst>
                <a:ext uri="{FF2B5EF4-FFF2-40B4-BE49-F238E27FC236}">
                  <a16:creationId xmlns:a16="http://schemas.microsoft.com/office/drawing/2014/main" id="{2D2F7102-CBCB-47EB-907D-2E64F0F101E7}"/>
                </a:ext>
              </a:extLst>
            </p:cNvPr>
            <p:cNvSpPr/>
            <p:nvPr/>
          </p:nvSpPr>
          <p:spPr>
            <a:xfrm>
              <a:off x="6112071" y="3055367"/>
              <a:ext cx="26600" cy="133003"/>
            </a:xfrm>
            <a:custGeom>
              <a:avLst/>
              <a:gdLst>
                <a:gd name="connsiteX0" fmla="*/ 683 w 26600"/>
                <a:gd name="connsiteY0" fmla="*/ 39 h 133003"/>
                <a:gd name="connsiteX1" fmla="*/ 27284 w 26600"/>
                <a:gd name="connsiteY1" fmla="*/ 39 h 133003"/>
                <a:gd name="connsiteX2" fmla="*/ 27284 w 26600"/>
                <a:gd name="connsiteY2" fmla="*/ 133043 h 133003"/>
                <a:gd name="connsiteX3" fmla="*/ 6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3" y="39"/>
                  </a:moveTo>
                  <a:lnTo>
                    <a:pt x="27284" y="39"/>
                  </a:lnTo>
                  <a:lnTo>
                    <a:pt x="27284" y="133043"/>
                  </a:lnTo>
                  <a:lnTo>
                    <a:pt x="6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4" name="Freeform: Shape 1383">
              <a:extLst>
                <a:ext uri="{FF2B5EF4-FFF2-40B4-BE49-F238E27FC236}">
                  <a16:creationId xmlns:a16="http://schemas.microsoft.com/office/drawing/2014/main" id="{221BA7E5-106C-461E-813C-0DC158F4F80E}"/>
                </a:ext>
              </a:extLst>
            </p:cNvPr>
            <p:cNvSpPr/>
            <p:nvPr/>
          </p:nvSpPr>
          <p:spPr>
            <a:xfrm>
              <a:off x="6112071" y="3055367"/>
              <a:ext cx="26600" cy="8866"/>
            </a:xfrm>
            <a:custGeom>
              <a:avLst/>
              <a:gdLst>
                <a:gd name="connsiteX0" fmla="*/ 683 w 26600"/>
                <a:gd name="connsiteY0" fmla="*/ 39 h 8866"/>
                <a:gd name="connsiteX1" fmla="*/ 27284 w 26600"/>
                <a:gd name="connsiteY1" fmla="*/ 39 h 8866"/>
                <a:gd name="connsiteX2" fmla="*/ 27284 w 26600"/>
                <a:gd name="connsiteY2" fmla="*/ 8906 h 8866"/>
                <a:gd name="connsiteX3" fmla="*/ 6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3" y="39"/>
                  </a:moveTo>
                  <a:lnTo>
                    <a:pt x="27284" y="39"/>
                  </a:lnTo>
                  <a:lnTo>
                    <a:pt x="27284" y="8906"/>
                  </a:lnTo>
                  <a:lnTo>
                    <a:pt x="6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5" name="Freeform: Shape 1384">
              <a:extLst>
                <a:ext uri="{FF2B5EF4-FFF2-40B4-BE49-F238E27FC236}">
                  <a16:creationId xmlns:a16="http://schemas.microsoft.com/office/drawing/2014/main" id="{E3178D4D-2573-441E-811E-23F86A0B9DC3}"/>
                </a:ext>
              </a:extLst>
            </p:cNvPr>
            <p:cNvSpPr/>
            <p:nvPr/>
          </p:nvSpPr>
          <p:spPr>
            <a:xfrm>
              <a:off x="6120938" y="3055367"/>
              <a:ext cx="26600" cy="133003"/>
            </a:xfrm>
            <a:custGeom>
              <a:avLst/>
              <a:gdLst>
                <a:gd name="connsiteX0" fmla="*/ 684 w 26600"/>
                <a:gd name="connsiteY0" fmla="*/ 39 h 133003"/>
                <a:gd name="connsiteX1" fmla="*/ 27285 w 26600"/>
                <a:gd name="connsiteY1" fmla="*/ 39 h 133003"/>
                <a:gd name="connsiteX2" fmla="*/ 27285 w 26600"/>
                <a:gd name="connsiteY2" fmla="*/ 133043 h 133003"/>
                <a:gd name="connsiteX3" fmla="*/ 6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4" y="39"/>
                  </a:moveTo>
                  <a:lnTo>
                    <a:pt x="27285" y="39"/>
                  </a:lnTo>
                  <a:lnTo>
                    <a:pt x="27285" y="133043"/>
                  </a:lnTo>
                  <a:lnTo>
                    <a:pt x="6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6" name="Freeform: Shape 1385">
              <a:extLst>
                <a:ext uri="{FF2B5EF4-FFF2-40B4-BE49-F238E27FC236}">
                  <a16:creationId xmlns:a16="http://schemas.microsoft.com/office/drawing/2014/main" id="{013C1872-F818-464A-A908-0A5451F9DF44}"/>
                </a:ext>
              </a:extLst>
            </p:cNvPr>
            <p:cNvSpPr/>
            <p:nvPr/>
          </p:nvSpPr>
          <p:spPr>
            <a:xfrm>
              <a:off x="6120938" y="3055367"/>
              <a:ext cx="26600" cy="8866"/>
            </a:xfrm>
            <a:custGeom>
              <a:avLst/>
              <a:gdLst>
                <a:gd name="connsiteX0" fmla="*/ 684 w 26600"/>
                <a:gd name="connsiteY0" fmla="*/ 39 h 8866"/>
                <a:gd name="connsiteX1" fmla="*/ 27285 w 26600"/>
                <a:gd name="connsiteY1" fmla="*/ 39 h 8866"/>
                <a:gd name="connsiteX2" fmla="*/ 27285 w 26600"/>
                <a:gd name="connsiteY2" fmla="*/ 8906 h 8866"/>
                <a:gd name="connsiteX3" fmla="*/ 6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4" y="39"/>
                  </a:moveTo>
                  <a:lnTo>
                    <a:pt x="27285" y="39"/>
                  </a:lnTo>
                  <a:lnTo>
                    <a:pt x="27285" y="8906"/>
                  </a:lnTo>
                  <a:lnTo>
                    <a:pt x="6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7" name="Freeform: Shape 1386">
              <a:extLst>
                <a:ext uri="{FF2B5EF4-FFF2-40B4-BE49-F238E27FC236}">
                  <a16:creationId xmlns:a16="http://schemas.microsoft.com/office/drawing/2014/main" id="{20BD956A-A93F-4863-826B-5640CDBCB7F4}"/>
                </a:ext>
              </a:extLst>
            </p:cNvPr>
            <p:cNvSpPr/>
            <p:nvPr/>
          </p:nvSpPr>
          <p:spPr>
            <a:xfrm>
              <a:off x="6129805" y="3055367"/>
              <a:ext cx="26600" cy="133003"/>
            </a:xfrm>
            <a:custGeom>
              <a:avLst/>
              <a:gdLst>
                <a:gd name="connsiteX0" fmla="*/ 685 w 26600"/>
                <a:gd name="connsiteY0" fmla="*/ 39 h 133003"/>
                <a:gd name="connsiteX1" fmla="*/ 27286 w 26600"/>
                <a:gd name="connsiteY1" fmla="*/ 39 h 133003"/>
                <a:gd name="connsiteX2" fmla="*/ 27286 w 26600"/>
                <a:gd name="connsiteY2" fmla="*/ 133043 h 133003"/>
                <a:gd name="connsiteX3" fmla="*/ 6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5" y="39"/>
                  </a:moveTo>
                  <a:lnTo>
                    <a:pt x="27286" y="39"/>
                  </a:lnTo>
                  <a:lnTo>
                    <a:pt x="27286" y="133043"/>
                  </a:lnTo>
                  <a:lnTo>
                    <a:pt x="6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8" name="Freeform: Shape 1387">
              <a:extLst>
                <a:ext uri="{FF2B5EF4-FFF2-40B4-BE49-F238E27FC236}">
                  <a16:creationId xmlns:a16="http://schemas.microsoft.com/office/drawing/2014/main" id="{C7DBF112-3501-4DC1-A0CF-44457EB17A01}"/>
                </a:ext>
              </a:extLst>
            </p:cNvPr>
            <p:cNvSpPr/>
            <p:nvPr/>
          </p:nvSpPr>
          <p:spPr>
            <a:xfrm>
              <a:off x="6129805" y="3055367"/>
              <a:ext cx="26600" cy="8866"/>
            </a:xfrm>
            <a:custGeom>
              <a:avLst/>
              <a:gdLst>
                <a:gd name="connsiteX0" fmla="*/ 685 w 26600"/>
                <a:gd name="connsiteY0" fmla="*/ 39 h 8866"/>
                <a:gd name="connsiteX1" fmla="*/ 27286 w 26600"/>
                <a:gd name="connsiteY1" fmla="*/ 39 h 8866"/>
                <a:gd name="connsiteX2" fmla="*/ 27286 w 26600"/>
                <a:gd name="connsiteY2" fmla="*/ 8906 h 8866"/>
                <a:gd name="connsiteX3" fmla="*/ 6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5" y="39"/>
                  </a:moveTo>
                  <a:lnTo>
                    <a:pt x="27286" y="39"/>
                  </a:lnTo>
                  <a:lnTo>
                    <a:pt x="27286" y="8906"/>
                  </a:lnTo>
                  <a:lnTo>
                    <a:pt x="6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9" name="Freeform: Shape 1388">
              <a:extLst>
                <a:ext uri="{FF2B5EF4-FFF2-40B4-BE49-F238E27FC236}">
                  <a16:creationId xmlns:a16="http://schemas.microsoft.com/office/drawing/2014/main" id="{644B0DD7-57B2-4356-A0B8-6C74A6362112}"/>
                </a:ext>
              </a:extLst>
            </p:cNvPr>
            <p:cNvSpPr/>
            <p:nvPr/>
          </p:nvSpPr>
          <p:spPr>
            <a:xfrm>
              <a:off x="6138672" y="3055367"/>
              <a:ext cx="26600" cy="133003"/>
            </a:xfrm>
            <a:custGeom>
              <a:avLst/>
              <a:gdLst>
                <a:gd name="connsiteX0" fmla="*/ 686 w 26600"/>
                <a:gd name="connsiteY0" fmla="*/ 39 h 133003"/>
                <a:gd name="connsiteX1" fmla="*/ 27287 w 26600"/>
                <a:gd name="connsiteY1" fmla="*/ 39 h 133003"/>
                <a:gd name="connsiteX2" fmla="*/ 27287 w 26600"/>
                <a:gd name="connsiteY2" fmla="*/ 133043 h 133003"/>
                <a:gd name="connsiteX3" fmla="*/ 6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6" y="39"/>
                  </a:moveTo>
                  <a:lnTo>
                    <a:pt x="27287" y="39"/>
                  </a:lnTo>
                  <a:lnTo>
                    <a:pt x="27287" y="133043"/>
                  </a:lnTo>
                  <a:lnTo>
                    <a:pt x="6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0" name="Freeform: Shape 1389">
              <a:extLst>
                <a:ext uri="{FF2B5EF4-FFF2-40B4-BE49-F238E27FC236}">
                  <a16:creationId xmlns:a16="http://schemas.microsoft.com/office/drawing/2014/main" id="{450E7819-833E-4EDF-B4C0-75D782355643}"/>
                </a:ext>
              </a:extLst>
            </p:cNvPr>
            <p:cNvSpPr/>
            <p:nvPr/>
          </p:nvSpPr>
          <p:spPr>
            <a:xfrm>
              <a:off x="6138672" y="3055367"/>
              <a:ext cx="26600" cy="8866"/>
            </a:xfrm>
            <a:custGeom>
              <a:avLst/>
              <a:gdLst>
                <a:gd name="connsiteX0" fmla="*/ 686 w 26600"/>
                <a:gd name="connsiteY0" fmla="*/ 39 h 8866"/>
                <a:gd name="connsiteX1" fmla="*/ 27287 w 26600"/>
                <a:gd name="connsiteY1" fmla="*/ 39 h 8866"/>
                <a:gd name="connsiteX2" fmla="*/ 27287 w 26600"/>
                <a:gd name="connsiteY2" fmla="*/ 8906 h 8866"/>
                <a:gd name="connsiteX3" fmla="*/ 6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6" y="39"/>
                  </a:moveTo>
                  <a:lnTo>
                    <a:pt x="27287" y="39"/>
                  </a:lnTo>
                  <a:lnTo>
                    <a:pt x="27287" y="8906"/>
                  </a:lnTo>
                  <a:lnTo>
                    <a:pt x="6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1" name="Freeform: Shape 1390">
              <a:extLst>
                <a:ext uri="{FF2B5EF4-FFF2-40B4-BE49-F238E27FC236}">
                  <a16:creationId xmlns:a16="http://schemas.microsoft.com/office/drawing/2014/main" id="{DD2A3A20-D814-4978-AED0-9D3F5A3A6EE2}"/>
                </a:ext>
              </a:extLst>
            </p:cNvPr>
            <p:cNvSpPr/>
            <p:nvPr/>
          </p:nvSpPr>
          <p:spPr>
            <a:xfrm>
              <a:off x="6147539" y="3055367"/>
              <a:ext cx="26600" cy="133003"/>
            </a:xfrm>
            <a:custGeom>
              <a:avLst/>
              <a:gdLst>
                <a:gd name="connsiteX0" fmla="*/ 687 w 26600"/>
                <a:gd name="connsiteY0" fmla="*/ 39 h 133003"/>
                <a:gd name="connsiteX1" fmla="*/ 27288 w 26600"/>
                <a:gd name="connsiteY1" fmla="*/ 39 h 133003"/>
                <a:gd name="connsiteX2" fmla="*/ 27288 w 26600"/>
                <a:gd name="connsiteY2" fmla="*/ 133043 h 133003"/>
                <a:gd name="connsiteX3" fmla="*/ 6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7" y="39"/>
                  </a:moveTo>
                  <a:lnTo>
                    <a:pt x="27288" y="39"/>
                  </a:lnTo>
                  <a:lnTo>
                    <a:pt x="27288" y="133043"/>
                  </a:lnTo>
                  <a:lnTo>
                    <a:pt x="6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2" name="Freeform: Shape 1391">
              <a:extLst>
                <a:ext uri="{FF2B5EF4-FFF2-40B4-BE49-F238E27FC236}">
                  <a16:creationId xmlns:a16="http://schemas.microsoft.com/office/drawing/2014/main" id="{76212B06-4C86-41EB-A3C2-A07122D6E8B3}"/>
                </a:ext>
              </a:extLst>
            </p:cNvPr>
            <p:cNvSpPr/>
            <p:nvPr/>
          </p:nvSpPr>
          <p:spPr>
            <a:xfrm>
              <a:off x="6147539" y="3055367"/>
              <a:ext cx="26600" cy="8866"/>
            </a:xfrm>
            <a:custGeom>
              <a:avLst/>
              <a:gdLst>
                <a:gd name="connsiteX0" fmla="*/ 687 w 26600"/>
                <a:gd name="connsiteY0" fmla="*/ 39 h 8866"/>
                <a:gd name="connsiteX1" fmla="*/ 27288 w 26600"/>
                <a:gd name="connsiteY1" fmla="*/ 39 h 8866"/>
                <a:gd name="connsiteX2" fmla="*/ 27288 w 26600"/>
                <a:gd name="connsiteY2" fmla="*/ 8906 h 8866"/>
                <a:gd name="connsiteX3" fmla="*/ 6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7" y="39"/>
                  </a:moveTo>
                  <a:lnTo>
                    <a:pt x="27288" y="39"/>
                  </a:lnTo>
                  <a:lnTo>
                    <a:pt x="27288" y="8906"/>
                  </a:lnTo>
                  <a:lnTo>
                    <a:pt x="6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3" name="Freeform: Shape 1392">
              <a:extLst>
                <a:ext uri="{FF2B5EF4-FFF2-40B4-BE49-F238E27FC236}">
                  <a16:creationId xmlns:a16="http://schemas.microsoft.com/office/drawing/2014/main" id="{B7C3435A-2177-4DE8-A4A3-41D0AFA9A793}"/>
                </a:ext>
              </a:extLst>
            </p:cNvPr>
            <p:cNvSpPr/>
            <p:nvPr/>
          </p:nvSpPr>
          <p:spPr>
            <a:xfrm>
              <a:off x="6156406" y="3055367"/>
              <a:ext cx="26600" cy="133003"/>
            </a:xfrm>
            <a:custGeom>
              <a:avLst/>
              <a:gdLst>
                <a:gd name="connsiteX0" fmla="*/ 688 w 26600"/>
                <a:gd name="connsiteY0" fmla="*/ 39 h 133003"/>
                <a:gd name="connsiteX1" fmla="*/ 27289 w 26600"/>
                <a:gd name="connsiteY1" fmla="*/ 39 h 133003"/>
                <a:gd name="connsiteX2" fmla="*/ 27289 w 26600"/>
                <a:gd name="connsiteY2" fmla="*/ 133043 h 133003"/>
                <a:gd name="connsiteX3" fmla="*/ 6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8" y="39"/>
                  </a:moveTo>
                  <a:lnTo>
                    <a:pt x="27289" y="39"/>
                  </a:lnTo>
                  <a:lnTo>
                    <a:pt x="27289" y="133043"/>
                  </a:lnTo>
                  <a:lnTo>
                    <a:pt x="6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4" name="Freeform: Shape 1393">
              <a:extLst>
                <a:ext uri="{FF2B5EF4-FFF2-40B4-BE49-F238E27FC236}">
                  <a16:creationId xmlns:a16="http://schemas.microsoft.com/office/drawing/2014/main" id="{9C7A55D5-B7CD-48F1-94A0-CBFC1458108C}"/>
                </a:ext>
              </a:extLst>
            </p:cNvPr>
            <p:cNvSpPr/>
            <p:nvPr/>
          </p:nvSpPr>
          <p:spPr>
            <a:xfrm>
              <a:off x="6156406" y="3055367"/>
              <a:ext cx="26600" cy="8866"/>
            </a:xfrm>
            <a:custGeom>
              <a:avLst/>
              <a:gdLst>
                <a:gd name="connsiteX0" fmla="*/ 688 w 26600"/>
                <a:gd name="connsiteY0" fmla="*/ 39 h 8866"/>
                <a:gd name="connsiteX1" fmla="*/ 27289 w 26600"/>
                <a:gd name="connsiteY1" fmla="*/ 39 h 8866"/>
                <a:gd name="connsiteX2" fmla="*/ 27289 w 26600"/>
                <a:gd name="connsiteY2" fmla="*/ 8906 h 8866"/>
                <a:gd name="connsiteX3" fmla="*/ 6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8" y="39"/>
                  </a:moveTo>
                  <a:lnTo>
                    <a:pt x="27289" y="39"/>
                  </a:lnTo>
                  <a:lnTo>
                    <a:pt x="27289" y="8906"/>
                  </a:lnTo>
                  <a:lnTo>
                    <a:pt x="6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5" name="Freeform: Shape 1394">
              <a:extLst>
                <a:ext uri="{FF2B5EF4-FFF2-40B4-BE49-F238E27FC236}">
                  <a16:creationId xmlns:a16="http://schemas.microsoft.com/office/drawing/2014/main" id="{45AD2DF5-1314-42DE-A87B-D5338D581C82}"/>
                </a:ext>
              </a:extLst>
            </p:cNvPr>
            <p:cNvSpPr/>
            <p:nvPr/>
          </p:nvSpPr>
          <p:spPr>
            <a:xfrm>
              <a:off x="6165273" y="3055367"/>
              <a:ext cx="26600" cy="133003"/>
            </a:xfrm>
            <a:custGeom>
              <a:avLst/>
              <a:gdLst>
                <a:gd name="connsiteX0" fmla="*/ 689 w 26600"/>
                <a:gd name="connsiteY0" fmla="*/ 39 h 133003"/>
                <a:gd name="connsiteX1" fmla="*/ 27290 w 26600"/>
                <a:gd name="connsiteY1" fmla="*/ 39 h 133003"/>
                <a:gd name="connsiteX2" fmla="*/ 27290 w 26600"/>
                <a:gd name="connsiteY2" fmla="*/ 133043 h 133003"/>
                <a:gd name="connsiteX3" fmla="*/ 6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89" y="39"/>
                  </a:moveTo>
                  <a:lnTo>
                    <a:pt x="27290" y="39"/>
                  </a:lnTo>
                  <a:lnTo>
                    <a:pt x="27290" y="133043"/>
                  </a:lnTo>
                  <a:lnTo>
                    <a:pt x="6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6" name="Freeform: Shape 1395">
              <a:extLst>
                <a:ext uri="{FF2B5EF4-FFF2-40B4-BE49-F238E27FC236}">
                  <a16:creationId xmlns:a16="http://schemas.microsoft.com/office/drawing/2014/main" id="{26726D2C-0163-4DDC-9425-B9E515DEBE70}"/>
                </a:ext>
              </a:extLst>
            </p:cNvPr>
            <p:cNvSpPr/>
            <p:nvPr/>
          </p:nvSpPr>
          <p:spPr>
            <a:xfrm>
              <a:off x="6165273" y="3055367"/>
              <a:ext cx="26600" cy="8866"/>
            </a:xfrm>
            <a:custGeom>
              <a:avLst/>
              <a:gdLst>
                <a:gd name="connsiteX0" fmla="*/ 689 w 26600"/>
                <a:gd name="connsiteY0" fmla="*/ 39 h 8866"/>
                <a:gd name="connsiteX1" fmla="*/ 27290 w 26600"/>
                <a:gd name="connsiteY1" fmla="*/ 39 h 8866"/>
                <a:gd name="connsiteX2" fmla="*/ 27290 w 26600"/>
                <a:gd name="connsiteY2" fmla="*/ 8906 h 8866"/>
                <a:gd name="connsiteX3" fmla="*/ 6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89" y="39"/>
                  </a:moveTo>
                  <a:lnTo>
                    <a:pt x="27290" y="39"/>
                  </a:lnTo>
                  <a:lnTo>
                    <a:pt x="27290" y="8906"/>
                  </a:lnTo>
                  <a:lnTo>
                    <a:pt x="6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7" name="Freeform: Shape 1396">
              <a:extLst>
                <a:ext uri="{FF2B5EF4-FFF2-40B4-BE49-F238E27FC236}">
                  <a16:creationId xmlns:a16="http://schemas.microsoft.com/office/drawing/2014/main" id="{230CCA31-5A6C-409B-98FD-E6EA127E6196}"/>
                </a:ext>
              </a:extLst>
            </p:cNvPr>
            <p:cNvSpPr/>
            <p:nvPr/>
          </p:nvSpPr>
          <p:spPr>
            <a:xfrm>
              <a:off x="6174140" y="3055367"/>
              <a:ext cx="26600" cy="133003"/>
            </a:xfrm>
            <a:custGeom>
              <a:avLst/>
              <a:gdLst>
                <a:gd name="connsiteX0" fmla="*/ 690 w 26600"/>
                <a:gd name="connsiteY0" fmla="*/ 39 h 133003"/>
                <a:gd name="connsiteX1" fmla="*/ 27291 w 26600"/>
                <a:gd name="connsiteY1" fmla="*/ 39 h 133003"/>
                <a:gd name="connsiteX2" fmla="*/ 27291 w 26600"/>
                <a:gd name="connsiteY2" fmla="*/ 133043 h 133003"/>
                <a:gd name="connsiteX3" fmla="*/ 6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0" y="39"/>
                  </a:moveTo>
                  <a:lnTo>
                    <a:pt x="27291" y="39"/>
                  </a:lnTo>
                  <a:lnTo>
                    <a:pt x="27291" y="133043"/>
                  </a:lnTo>
                  <a:lnTo>
                    <a:pt x="6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8" name="Freeform: Shape 1397">
              <a:extLst>
                <a:ext uri="{FF2B5EF4-FFF2-40B4-BE49-F238E27FC236}">
                  <a16:creationId xmlns:a16="http://schemas.microsoft.com/office/drawing/2014/main" id="{8244ABBC-6101-401C-96AD-8FBDD854FC5A}"/>
                </a:ext>
              </a:extLst>
            </p:cNvPr>
            <p:cNvSpPr/>
            <p:nvPr/>
          </p:nvSpPr>
          <p:spPr>
            <a:xfrm>
              <a:off x="6174140" y="3055367"/>
              <a:ext cx="26600" cy="8866"/>
            </a:xfrm>
            <a:custGeom>
              <a:avLst/>
              <a:gdLst>
                <a:gd name="connsiteX0" fmla="*/ 690 w 26600"/>
                <a:gd name="connsiteY0" fmla="*/ 39 h 8866"/>
                <a:gd name="connsiteX1" fmla="*/ 27291 w 26600"/>
                <a:gd name="connsiteY1" fmla="*/ 39 h 8866"/>
                <a:gd name="connsiteX2" fmla="*/ 27291 w 26600"/>
                <a:gd name="connsiteY2" fmla="*/ 8906 h 8866"/>
                <a:gd name="connsiteX3" fmla="*/ 6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0" y="39"/>
                  </a:moveTo>
                  <a:lnTo>
                    <a:pt x="27291" y="39"/>
                  </a:lnTo>
                  <a:lnTo>
                    <a:pt x="27291" y="8906"/>
                  </a:lnTo>
                  <a:lnTo>
                    <a:pt x="6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9" name="Freeform: Shape 1398">
              <a:extLst>
                <a:ext uri="{FF2B5EF4-FFF2-40B4-BE49-F238E27FC236}">
                  <a16:creationId xmlns:a16="http://schemas.microsoft.com/office/drawing/2014/main" id="{531C71E1-8058-460C-9714-76FC614B1AEE}"/>
                </a:ext>
              </a:extLst>
            </p:cNvPr>
            <p:cNvSpPr/>
            <p:nvPr/>
          </p:nvSpPr>
          <p:spPr>
            <a:xfrm>
              <a:off x="6183007" y="3055367"/>
              <a:ext cx="26600" cy="133003"/>
            </a:xfrm>
            <a:custGeom>
              <a:avLst/>
              <a:gdLst>
                <a:gd name="connsiteX0" fmla="*/ 691 w 26600"/>
                <a:gd name="connsiteY0" fmla="*/ 39 h 133003"/>
                <a:gd name="connsiteX1" fmla="*/ 27292 w 26600"/>
                <a:gd name="connsiteY1" fmla="*/ 39 h 133003"/>
                <a:gd name="connsiteX2" fmla="*/ 27292 w 26600"/>
                <a:gd name="connsiteY2" fmla="*/ 133043 h 133003"/>
                <a:gd name="connsiteX3" fmla="*/ 6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1" y="39"/>
                  </a:moveTo>
                  <a:lnTo>
                    <a:pt x="27292" y="39"/>
                  </a:lnTo>
                  <a:lnTo>
                    <a:pt x="27292" y="133043"/>
                  </a:lnTo>
                  <a:lnTo>
                    <a:pt x="6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0" name="Freeform: Shape 1399">
              <a:extLst>
                <a:ext uri="{FF2B5EF4-FFF2-40B4-BE49-F238E27FC236}">
                  <a16:creationId xmlns:a16="http://schemas.microsoft.com/office/drawing/2014/main" id="{C5AB441E-951B-49DE-AE53-A9CE2DCB99DE}"/>
                </a:ext>
              </a:extLst>
            </p:cNvPr>
            <p:cNvSpPr/>
            <p:nvPr/>
          </p:nvSpPr>
          <p:spPr>
            <a:xfrm>
              <a:off x="6183007" y="3055367"/>
              <a:ext cx="26600" cy="8866"/>
            </a:xfrm>
            <a:custGeom>
              <a:avLst/>
              <a:gdLst>
                <a:gd name="connsiteX0" fmla="*/ 691 w 26600"/>
                <a:gd name="connsiteY0" fmla="*/ 39 h 8866"/>
                <a:gd name="connsiteX1" fmla="*/ 27292 w 26600"/>
                <a:gd name="connsiteY1" fmla="*/ 39 h 8866"/>
                <a:gd name="connsiteX2" fmla="*/ 27292 w 26600"/>
                <a:gd name="connsiteY2" fmla="*/ 8906 h 8866"/>
                <a:gd name="connsiteX3" fmla="*/ 6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1" y="39"/>
                  </a:moveTo>
                  <a:lnTo>
                    <a:pt x="27292" y="39"/>
                  </a:lnTo>
                  <a:lnTo>
                    <a:pt x="27292" y="8906"/>
                  </a:lnTo>
                  <a:lnTo>
                    <a:pt x="6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1" name="Freeform: Shape 1400">
              <a:extLst>
                <a:ext uri="{FF2B5EF4-FFF2-40B4-BE49-F238E27FC236}">
                  <a16:creationId xmlns:a16="http://schemas.microsoft.com/office/drawing/2014/main" id="{44196A1C-78E4-49F5-8CFE-4B76BA94C5CF}"/>
                </a:ext>
              </a:extLst>
            </p:cNvPr>
            <p:cNvSpPr/>
            <p:nvPr/>
          </p:nvSpPr>
          <p:spPr>
            <a:xfrm>
              <a:off x="6191874" y="3055367"/>
              <a:ext cx="26600" cy="133003"/>
            </a:xfrm>
            <a:custGeom>
              <a:avLst/>
              <a:gdLst>
                <a:gd name="connsiteX0" fmla="*/ 692 w 26600"/>
                <a:gd name="connsiteY0" fmla="*/ 39 h 133003"/>
                <a:gd name="connsiteX1" fmla="*/ 27293 w 26600"/>
                <a:gd name="connsiteY1" fmla="*/ 39 h 133003"/>
                <a:gd name="connsiteX2" fmla="*/ 27293 w 26600"/>
                <a:gd name="connsiteY2" fmla="*/ 133043 h 133003"/>
                <a:gd name="connsiteX3" fmla="*/ 6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2" y="39"/>
                  </a:moveTo>
                  <a:lnTo>
                    <a:pt x="27293" y="39"/>
                  </a:lnTo>
                  <a:lnTo>
                    <a:pt x="27293" y="133043"/>
                  </a:lnTo>
                  <a:lnTo>
                    <a:pt x="6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2" name="Freeform: Shape 1401">
              <a:extLst>
                <a:ext uri="{FF2B5EF4-FFF2-40B4-BE49-F238E27FC236}">
                  <a16:creationId xmlns:a16="http://schemas.microsoft.com/office/drawing/2014/main" id="{13E3A7DC-8A94-4F21-A8D6-76FE7D9551BE}"/>
                </a:ext>
              </a:extLst>
            </p:cNvPr>
            <p:cNvSpPr/>
            <p:nvPr/>
          </p:nvSpPr>
          <p:spPr>
            <a:xfrm>
              <a:off x="6191874" y="3055367"/>
              <a:ext cx="26600" cy="8866"/>
            </a:xfrm>
            <a:custGeom>
              <a:avLst/>
              <a:gdLst>
                <a:gd name="connsiteX0" fmla="*/ 692 w 26600"/>
                <a:gd name="connsiteY0" fmla="*/ 39 h 8866"/>
                <a:gd name="connsiteX1" fmla="*/ 27293 w 26600"/>
                <a:gd name="connsiteY1" fmla="*/ 39 h 8866"/>
                <a:gd name="connsiteX2" fmla="*/ 27293 w 26600"/>
                <a:gd name="connsiteY2" fmla="*/ 8906 h 8866"/>
                <a:gd name="connsiteX3" fmla="*/ 6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2" y="39"/>
                  </a:moveTo>
                  <a:lnTo>
                    <a:pt x="27293" y="39"/>
                  </a:lnTo>
                  <a:lnTo>
                    <a:pt x="27293" y="8906"/>
                  </a:lnTo>
                  <a:lnTo>
                    <a:pt x="6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3" name="Freeform: Shape 1402">
              <a:extLst>
                <a:ext uri="{FF2B5EF4-FFF2-40B4-BE49-F238E27FC236}">
                  <a16:creationId xmlns:a16="http://schemas.microsoft.com/office/drawing/2014/main" id="{577587AD-0D24-49AA-AC07-F3AAEAE818BC}"/>
                </a:ext>
              </a:extLst>
            </p:cNvPr>
            <p:cNvSpPr/>
            <p:nvPr/>
          </p:nvSpPr>
          <p:spPr>
            <a:xfrm>
              <a:off x="6200740" y="3055367"/>
              <a:ext cx="26600" cy="133003"/>
            </a:xfrm>
            <a:custGeom>
              <a:avLst/>
              <a:gdLst>
                <a:gd name="connsiteX0" fmla="*/ 693 w 26600"/>
                <a:gd name="connsiteY0" fmla="*/ 39 h 133003"/>
                <a:gd name="connsiteX1" fmla="*/ 27294 w 26600"/>
                <a:gd name="connsiteY1" fmla="*/ 39 h 133003"/>
                <a:gd name="connsiteX2" fmla="*/ 27294 w 26600"/>
                <a:gd name="connsiteY2" fmla="*/ 133043 h 133003"/>
                <a:gd name="connsiteX3" fmla="*/ 6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3" y="39"/>
                  </a:moveTo>
                  <a:lnTo>
                    <a:pt x="27294" y="39"/>
                  </a:lnTo>
                  <a:lnTo>
                    <a:pt x="27294" y="133043"/>
                  </a:lnTo>
                  <a:lnTo>
                    <a:pt x="6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4" name="Freeform: Shape 1403">
              <a:extLst>
                <a:ext uri="{FF2B5EF4-FFF2-40B4-BE49-F238E27FC236}">
                  <a16:creationId xmlns:a16="http://schemas.microsoft.com/office/drawing/2014/main" id="{796AEA7B-EEC4-453E-A5B1-B455519FF5C4}"/>
                </a:ext>
              </a:extLst>
            </p:cNvPr>
            <p:cNvSpPr/>
            <p:nvPr/>
          </p:nvSpPr>
          <p:spPr>
            <a:xfrm>
              <a:off x="6200740" y="3055367"/>
              <a:ext cx="26600" cy="8866"/>
            </a:xfrm>
            <a:custGeom>
              <a:avLst/>
              <a:gdLst>
                <a:gd name="connsiteX0" fmla="*/ 693 w 26600"/>
                <a:gd name="connsiteY0" fmla="*/ 39 h 8866"/>
                <a:gd name="connsiteX1" fmla="*/ 27294 w 26600"/>
                <a:gd name="connsiteY1" fmla="*/ 39 h 8866"/>
                <a:gd name="connsiteX2" fmla="*/ 27294 w 26600"/>
                <a:gd name="connsiteY2" fmla="*/ 8906 h 8866"/>
                <a:gd name="connsiteX3" fmla="*/ 6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3" y="39"/>
                  </a:moveTo>
                  <a:lnTo>
                    <a:pt x="27294" y="39"/>
                  </a:lnTo>
                  <a:lnTo>
                    <a:pt x="27294" y="8906"/>
                  </a:lnTo>
                  <a:lnTo>
                    <a:pt x="6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5" name="Freeform: Shape 1404">
              <a:extLst>
                <a:ext uri="{FF2B5EF4-FFF2-40B4-BE49-F238E27FC236}">
                  <a16:creationId xmlns:a16="http://schemas.microsoft.com/office/drawing/2014/main" id="{66BFC41A-59A2-451F-B8E9-C7025793000B}"/>
                </a:ext>
              </a:extLst>
            </p:cNvPr>
            <p:cNvSpPr/>
            <p:nvPr/>
          </p:nvSpPr>
          <p:spPr>
            <a:xfrm>
              <a:off x="6209607" y="3055367"/>
              <a:ext cx="26600" cy="133003"/>
            </a:xfrm>
            <a:custGeom>
              <a:avLst/>
              <a:gdLst>
                <a:gd name="connsiteX0" fmla="*/ 694 w 26600"/>
                <a:gd name="connsiteY0" fmla="*/ 39 h 133003"/>
                <a:gd name="connsiteX1" fmla="*/ 27295 w 26600"/>
                <a:gd name="connsiteY1" fmla="*/ 39 h 133003"/>
                <a:gd name="connsiteX2" fmla="*/ 27295 w 26600"/>
                <a:gd name="connsiteY2" fmla="*/ 133043 h 133003"/>
                <a:gd name="connsiteX3" fmla="*/ 6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4" y="39"/>
                  </a:moveTo>
                  <a:lnTo>
                    <a:pt x="27295" y="39"/>
                  </a:lnTo>
                  <a:lnTo>
                    <a:pt x="27295" y="133043"/>
                  </a:lnTo>
                  <a:lnTo>
                    <a:pt x="6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6" name="Freeform: Shape 1405">
              <a:extLst>
                <a:ext uri="{FF2B5EF4-FFF2-40B4-BE49-F238E27FC236}">
                  <a16:creationId xmlns:a16="http://schemas.microsoft.com/office/drawing/2014/main" id="{D18B80C9-7773-40C5-96B6-9357CCE162B8}"/>
                </a:ext>
              </a:extLst>
            </p:cNvPr>
            <p:cNvSpPr/>
            <p:nvPr/>
          </p:nvSpPr>
          <p:spPr>
            <a:xfrm>
              <a:off x="6209607" y="3055367"/>
              <a:ext cx="26600" cy="8866"/>
            </a:xfrm>
            <a:custGeom>
              <a:avLst/>
              <a:gdLst>
                <a:gd name="connsiteX0" fmla="*/ 694 w 26600"/>
                <a:gd name="connsiteY0" fmla="*/ 39 h 8866"/>
                <a:gd name="connsiteX1" fmla="*/ 27295 w 26600"/>
                <a:gd name="connsiteY1" fmla="*/ 39 h 8866"/>
                <a:gd name="connsiteX2" fmla="*/ 27295 w 26600"/>
                <a:gd name="connsiteY2" fmla="*/ 8906 h 8866"/>
                <a:gd name="connsiteX3" fmla="*/ 6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4" y="39"/>
                  </a:moveTo>
                  <a:lnTo>
                    <a:pt x="27295" y="39"/>
                  </a:lnTo>
                  <a:lnTo>
                    <a:pt x="27295" y="8906"/>
                  </a:lnTo>
                  <a:lnTo>
                    <a:pt x="6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7" name="Freeform: Shape 1406">
              <a:extLst>
                <a:ext uri="{FF2B5EF4-FFF2-40B4-BE49-F238E27FC236}">
                  <a16:creationId xmlns:a16="http://schemas.microsoft.com/office/drawing/2014/main" id="{F4D59C15-CB8E-47BC-88DE-50587D237F90}"/>
                </a:ext>
              </a:extLst>
            </p:cNvPr>
            <p:cNvSpPr/>
            <p:nvPr/>
          </p:nvSpPr>
          <p:spPr>
            <a:xfrm>
              <a:off x="6218474" y="3055367"/>
              <a:ext cx="26600" cy="133003"/>
            </a:xfrm>
            <a:custGeom>
              <a:avLst/>
              <a:gdLst>
                <a:gd name="connsiteX0" fmla="*/ 695 w 26600"/>
                <a:gd name="connsiteY0" fmla="*/ 39 h 133003"/>
                <a:gd name="connsiteX1" fmla="*/ 27296 w 26600"/>
                <a:gd name="connsiteY1" fmla="*/ 39 h 133003"/>
                <a:gd name="connsiteX2" fmla="*/ 27296 w 26600"/>
                <a:gd name="connsiteY2" fmla="*/ 133043 h 133003"/>
                <a:gd name="connsiteX3" fmla="*/ 6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5" y="39"/>
                  </a:moveTo>
                  <a:lnTo>
                    <a:pt x="27296" y="39"/>
                  </a:lnTo>
                  <a:lnTo>
                    <a:pt x="27296" y="133043"/>
                  </a:lnTo>
                  <a:lnTo>
                    <a:pt x="6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8" name="Freeform: Shape 1407">
              <a:extLst>
                <a:ext uri="{FF2B5EF4-FFF2-40B4-BE49-F238E27FC236}">
                  <a16:creationId xmlns:a16="http://schemas.microsoft.com/office/drawing/2014/main" id="{D09EF1B9-8A1E-4DDA-95A7-DBD10D892046}"/>
                </a:ext>
              </a:extLst>
            </p:cNvPr>
            <p:cNvSpPr/>
            <p:nvPr/>
          </p:nvSpPr>
          <p:spPr>
            <a:xfrm>
              <a:off x="6218474" y="3055367"/>
              <a:ext cx="26600" cy="8866"/>
            </a:xfrm>
            <a:custGeom>
              <a:avLst/>
              <a:gdLst>
                <a:gd name="connsiteX0" fmla="*/ 695 w 26600"/>
                <a:gd name="connsiteY0" fmla="*/ 39 h 8866"/>
                <a:gd name="connsiteX1" fmla="*/ 27296 w 26600"/>
                <a:gd name="connsiteY1" fmla="*/ 39 h 8866"/>
                <a:gd name="connsiteX2" fmla="*/ 27296 w 26600"/>
                <a:gd name="connsiteY2" fmla="*/ 8906 h 8866"/>
                <a:gd name="connsiteX3" fmla="*/ 6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5" y="39"/>
                  </a:moveTo>
                  <a:lnTo>
                    <a:pt x="27296" y="39"/>
                  </a:lnTo>
                  <a:lnTo>
                    <a:pt x="27296" y="8906"/>
                  </a:lnTo>
                  <a:lnTo>
                    <a:pt x="6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9" name="Freeform: Shape 1408">
              <a:extLst>
                <a:ext uri="{FF2B5EF4-FFF2-40B4-BE49-F238E27FC236}">
                  <a16:creationId xmlns:a16="http://schemas.microsoft.com/office/drawing/2014/main" id="{177E8DB1-1386-4535-94C3-EDEB4093BF56}"/>
                </a:ext>
              </a:extLst>
            </p:cNvPr>
            <p:cNvSpPr/>
            <p:nvPr/>
          </p:nvSpPr>
          <p:spPr>
            <a:xfrm>
              <a:off x="6227341" y="3055367"/>
              <a:ext cx="26600" cy="133003"/>
            </a:xfrm>
            <a:custGeom>
              <a:avLst/>
              <a:gdLst>
                <a:gd name="connsiteX0" fmla="*/ 696 w 26600"/>
                <a:gd name="connsiteY0" fmla="*/ 39 h 133003"/>
                <a:gd name="connsiteX1" fmla="*/ 27297 w 26600"/>
                <a:gd name="connsiteY1" fmla="*/ 39 h 133003"/>
                <a:gd name="connsiteX2" fmla="*/ 27297 w 26600"/>
                <a:gd name="connsiteY2" fmla="*/ 133043 h 133003"/>
                <a:gd name="connsiteX3" fmla="*/ 6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6" y="39"/>
                  </a:moveTo>
                  <a:lnTo>
                    <a:pt x="27297" y="39"/>
                  </a:lnTo>
                  <a:lnTo>
                    <a:pt x="27297" y="133043"/>
                  </a:lnTo>
                  <a:lnTo>
                    <a:pt x="6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0" name="Freeform: Shape 1409">
              <a:extLst>
                <a:ext uri="{FF2B5EF4-FFF2-40B4-BE49-F238E27FC236}">
                  <a16:creationId xmlns:a16="http://schemas.microsoft.com/office/drawing/2014/main" id="{8430AD17-AA43-4157-A9F7-EA74DA13791D}"/>
                </a:ext>
              </a:extLst>
            </p:cNvPr>
            <p:cNvSpPr/>
            <p:nvPr/>
          </p:nvSpPr>
          <p:spPr>
            <a:xfrm>
              <a:off x="6227341" y="3055367"/>
              <a:ext cx="26600" cy="8866"/>
            </a:xfrm>
            <a:custGeom>
              <a:avLst/>
              <a:gdLst>
                <a:gd name="connsiteX0" fmla="*/ 696 w 26600"/>
                <a:gd name="connsiteY0" fmla="*/ 39 h 8866"/>
                <a:gd name="connsiteX1" fmla="*/ 27297 w 26600"/>
                <a:gd name="connsiteY1" fmla="*/ 39 h 8866"/>
                <a:gd name="connsiteX2" fmla="*/ 27297 w 26600"/>
                <a:gd name="connsiteY2" fmla="*/ 8906 h 8866"/>
                <a:gd name="connsiteX3" fmla="*/ 6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6" y="39"/>
                  </a:moveTo>
                  <a:lnTo>
                    <a:pt x="27297" y="39"/>
                  </a:lnTo>
                  <a:lnTo>
                    <a:pt x="27297" y="8906"/>
                  </a:lnTo>
                  <a:lnTo>
                    <a:pt x="6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1" name="Freeform: Shape 1410">
              <a:extLst>
                <a:ext uri="{FF2B5EF4-FFF2-40B4-BE49-F238E27FC236}">
                  <a16:creationId xmlns:a16="http://schemas.microsoft.com/office/drawing/2014/main" id="{2C88CC5C-985B-471A-8D77-BB0F2007E9D2}"/>
                </a:ext>
              </a:extLst>
            </p:cNvPr>
            <p:cNvSpPr/>
            <p:nvPr/>
          </p:nvSpPr>
          <p:spPr>
            <a:xfrm>
              <a:off x="6236208" y="3055367"/>
              <a:ext cx="26600" cy="133003"/>
            </a:xfrm>
            <a:custGeom>
              <a:avLst/>
              <a:gdLst>
                <a:gd name="connsiteX0" fmla="*/ 697 w 26600"/>
                <a:gd name="connsiteY0" fmla="*/ 39 h 133003"/>
                <a:gd name="connsiteX1" fmla="*/ 27298 w 26600"/>
                <a:gd name="connsiteY1" fmla="*/ 39 h 133003"/>
                <a:gd name="connsiteX2" fmla="*/ 27298 w 26600"/>
                <a:gd name="connsiteY2" fmla="*/ 133043 h 133003"/>
                <a:gd name="connsiteX3" fmla="*/ 6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7" y="39"/>
                  </a:moveTo>
                  <a:lnTo>
                    <a:pt x="27298" y="39"/>
                  </a:lnTo>
                  <a:lnTo>
                    <a:pt x="27298" y="133043"/>
                  </a:lnTo>
                  <a:lnTo>
                    <a:pt x="6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2" name="Freeform: Shape 1411">
              <a:extLst>
                <a:ext uri="{FF2B5EF4-FFF2-40B4-BE49-F238E27FC236}">
                  <a16:creationId xmlns:a16="http://schemas.microsoft.com/office/drawing/2014/main" id="{F6064BBB-4347-4533-A7D7-0A428C116D81}"/>
                </a:ext>
              </a:extLst>
            </p:cNvPr>
            <p:cNvSpPr/>
            <p:nvPr/>
          </p:nvSpPr>
          <p:spPr>
            <a:xfrm>
              <a:off x="6236208" y="3055367"/>
              <a:ext cx="26600" cy="8866"/>
            </a:xfrm>
            <a:custGeom>
              <a:avLst/>
              <a:gdLst>
                <a:gd name="connsiteX0" fmla="*/ 697 w 26600"/>
                <a:gd name="connsiteY0" fmla="*/ 39 h 8866"/>
                <a:gd name="connsiteX1" fmla="*/ 27298 w 26600"/>
                <a:gd name="connsiteY1" fmla="*/ 39 h 8866"/>
                <a:gd name="connsiteX2" fmla="*/ 27298 w 26600"/>
                <a:gd name="connsiteY2" fmla="*/ 8906 h 8866"/>
                <a:gd name="connsiteX3" fmla="*/ 6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7" y="39"/>
                  </a:moveTo>
                  <a:lnTo>
                    <a:pt x="27298" y="39"/>
                  </a:lnTo>
                  <a:lnTo>
                    <a:pt x="27298" y="8906"/>
                  </a:lnTo>
                  <a:lnTo>
                    <a:pt x="6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3" name="Freeform: Shape 1412">
              <a:extLst>
                <a:ext uri="{FF2B5EF4-FFF2-40B4-BE49-F238E27FC236}">
                  <a16:creationId xmlns:a16="http://schemas.microsoft.com/office/drawing/2014/main" id="{F6266B16-2C6D-42A6-87D0-5639339868E2}"/>
                </a:ext>
              </a:extLst>
            </p:cNvPr>
            <p:cNvSpPr/>
            <p:nvPr/>
          </p:nvSpPr>
          <p:spPr>
            <a:xfrm>
              <a:off x="6245075" y="3055367"/>
              <a:ext cx="26600" cy="133003"/>
            </a:xfrm>
            <a:custGeom>
              <a:avLst/>
              <a:gdLst>
                <a:gd name="connsiteX0" fmla="*/ 698 w 26600"/>
                <a:gd name="connsiteY0" fmla="*/ 39 h 133003"/>
                <a:gd name="connsiteX1" fmla="*/ 27299 w 26600"/>
                <a:gd name="connsiteY1" fmla="*/ 39 h 133003"/>
                <a:gd name="connsiteX2" fmla="*/ 27299 w 26600"/>
                <a:gd name="connsiteY2" fmla="*/ 133043 h 133003"/>
                <a:gd name="connsiteX3" fmla="*/ 6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8" y="39"/>
                  </a:moveTo>
                  <a:lnTo>
                    <a:pt x="27299" y="39"/>
                  </a:lnTo>
                  <a:lnTo>
                    <a:pt x="27299" y="133043"/>
                  </a:lnTo>
                  <a:lnTo>
                    <a:pt x="6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4" name="Freeform: Shape 1413">
              <a:extLst>
                <a:ext uri="{FF2B5EF4-FFF2-40B4-BE49-F238E27FC236}">
                  <a16:creationId xmlns:a16="http://schemas.microsoft.com/office/drawing/2014/main" id="{D2B8E659-28C9-412B-AB7F-D21270201AFA}"/>
                </a:ext>
              </a:extLst>
            </p:cNvPr>
            <p:cNvSpPr/>
            <p:nvPr/>
          </p:nvSpPr>
          <p:spPr>
            <a:xfrm>
              <a:off x="6245075" y="3055367"/>
              <a:ext cx="26600" cy="8866"/>
            </a:xfrm>
            <a:custGeom>
              <a:avLst/>
              <a:gdLst>
                <a:gd name="connsiteX0" fmla="*/ 698 w 26600"/>
                <a:gd name="connsiteY0" fmla="*/ 39 h 8866"/>
                <a:gd name="connsiteX1" fmla="*/ 27299 w 26600"/>
                <a:gd name="connsiteY1" fmla="*/ 39 h 8866"/>
                <a:gd name="connsiteX2" fmla="*/ 27299 w 26600"/>
                <a:gd name="connsiteY2" fmla="*/ 8906 h 8866"/>
                <a:gd name="connsiteX3" fmla="*/ 6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8" y="39"/>
                  </a:moveTo>
                  <a:lnTo>
                    <a:pt x="27299" y="39"/>
                  </a:lnTo>
                  <a:lnTo>
                    <a:pt x="27299" y="8906"/>
                  </a:lnTo>
                  <a:lnTo>
                    <a:pt x="6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5" name="Freeform: Shape 1414">
              <a:extLst>
                <a:ext uri="{FF2B5EF4-FFF2-40B4-BE49-F238E27FC236}">
                  <a16:creationId xmlns:a16="http://schemas.microsoft.com/office/drawing/2014/main" id="{0BDDE0EC-0546-4006-A904-7351525FCD4B}"/>
                </a:ext>
              </a:extLst>
            </p:cNvPr>
            <p:cNvSpPr/>
            <p:nvPr/>
          </p:nvSpPr>
          <p:spPr>
            <a:xfrm>
              <a:off x="6253942" y="3055367"/>
              <a:ext cx="26600" cy="133003"/>
            </a:xfrm>
            <a:custGeom>
              <a:avLst/>
              <a:gdLst>
                <a:gd name="connsiteX0" fmla="*/ 699 w 26600"/>
                <a:gd name="connsiteY0" fmla="*/ 39 h 133003"/>
                <a:gd name="connsiteX1" fmla="*/ 27300 w 26600"/>
                <a:gd name="connsiteY1" fmla="*/ 39 h 133003"/>
                <a:gd name="connsiteX2" fmla="*/ 27300 w 26600"/>
                <a:gd name="connsiteY2" fmla="*/ 133043 h 133003"/>
                <a:gd name="connsiteX3" fmla="*/ 6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699" y="39"/>
                  </a:moveTo>
                  <a:lnTo>
                    <a:pt x="27300" y="39"/>
                  </a:lnTo>
                  <a:lnTo>
                    <a:pt x="27300" y="133043"/>
                  </a:lnTo>
                  <a:lnTo>
                    <a:pt x="6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6" name="Freeform: Shape 1415">
              <a:extLst>
                <a:ext uri="{FF2B5EF4-FFF2-40B4-BE49-F238E27FC236}">
                  <a16:creationId xmlns:a16="http://schemas.microsoft.com/office/drawing/2014/main" id="{E85C56DA-9EB4-4373-9021-0786518F9103}"/>
                </a:ext>
              </a:extLst>
            </p:cNvPr>
            <p:cNvSpPr/>
            <p:nvPr/>
          </p:nvSpPr>
          <p:spPr>
            <a:xfrm>
              <a:off x="6253942" y="3055367"/>
              <a:ext cx="26600" cy="8866"/>
            </a:xfrm>
            <a:custGeom>
              <a:avLst/>
              <a:gdLst>
                <a:gd name="connsiteX0" fmla="*/ 699 w 26600"/>
                <a:gd name="connsiteY0" fmla="*/ 39 h 8866"/>
                <a:gd name="connsiteX1" fmla="*/ 27300 w 26600"/>
                <a:gd name="connsiteY1" fmla="*/ 39 h 8866"/>
                <a:gd name="connsiteX2" fmla="*/ 27300 w 26600"/>
                <a:gd name="connsiteY2" fmla="*/ 8906 h 8866"/>
                <a:gd name="connsiteX3" fmla="*/ 6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699" y="39"/>
                  </a:moveTo>
                  <a:lnTo>
                    <a:pt x="27300" y="39"/>
                  </a:lnTo>
                  <a:lnTo>
                    <a:pt x="27300" y="8906"/>
                  </a:lnTo>
                  <a:lnTo>
                    <a:pt x="6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7" name="Freeform: Shape 1416">
              <a:extLst>
                <a:ext uri="{FF2B5EF4-FFF2-40B4-BE49-F238E27FC236}">
                  <a16:creationId xmlns:a16="http://schemas.microsoft.com/office/drawing/2014/main" id="{0AC1F4D8-7763-4346-B901-A66C8D462AD8}"/>
                </a:ext>
              </a:extLst>
            </p:cNvPr>
            <p:cNvSpPr/>
            <p:nvPr/>
          </p:nvSpPr>
          <p:spPr>
            <a:xfrm>
              <a:off x="6262809" y="3055367"/>
              <a:ext cx="26600" cy="133003"/>
            </a:xfrm>
            <a:custGeom>
              <a:avLst/>
              <a:gdLst>
                <a:gd name="connsiteX0" fmla="*/ 700 w 26600"/>
                <a:gd name="connsiteY0" fmla="*/ 39 h 133003"/>
                <a:gd name="connsiteX1" fmla="*/ 27301 w 26600"/>
                <a:gd name="connsiteY1" fmla="*/ 39 h 133003"/>
                <a:gd name="connsiteX2" fmla="*/ 27301 w 26600"/>
                <a:gd name="connsiteY2" fmla="*/ 133043 h 133003"/>
                <a:gd name="connsiteX3" fmla="*/ 7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0" y="39"/>
                  </a:moveTo>
                  <a:lnTo>
                    <a:pt x="27301" y="39"/>
                  </a:lnTo>
                  <a:lnTo>
                    <a:pt x="27301" y="133043"/>
                  </a:lnTo>
                  <a:lnTo>
                    <a:pt x="7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8" name="Freeform: Shape 1417">
              <a:extLst>
                <a:ext uri="{FF2B5EF4-FFF2-40B4-BE49-F238E27FC236}">
                  <a16:creationId xmlns:a16="http://schemas.microsoft.com/office/drawing/2014/main" id="{60FCD895-301E-40AB-9F16-559B606C9D03}"/>
                </a:ext>
              </a:extLst>
            </p:cNvPr>
            <p:cNvSpPr/>
            <p:nvPr/>
          </p:nvSpPr>
          <p:spPr>
            <a:xfrm>
              <a:off x="6262809" y="3055367"/>
              <a:ext cx="26600" cy="8866"/>
            </a:xfrm>
            <a:custGeom>
              <a:avLst/>
              <a:gdLst>
                <a:gd name="connsiteX0" fmla="*/ 700 w 26600"/>
                <a:gd name="connsiteY0" fmla="*/ 39 h 8866"/>
                <a:gd name="connsiteX1" fmla="*/ 27301 w 26600"/>
                <a:gd name="connsiteY1" fmla="*/ 39 h 8866"/>
                <a:gd name="connsiteX2" fmla="*/ 27301 w 26600"/>
                <a:gd name="connsiteY2" fmla="*/ 8906 h 8866"/>
                <a:gd name="connsiteX3" fmla="*/ 7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0" y="39"/>
                  </a:moveTo>
                  <a:lnTo>
                    <a:pt x="27301" y="39"/>
                  </a:lnTo>
                  <a:lnTo>
                    <a:pt x="27301" y="8906"/>
                  </a:lnTo>
                  <a:lnTo>
                    <a:pt x="7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9" name="Freeform: Shape 1418">
              <a:extLst>
                <a:ext uri="{FF2B5EF4-FFF2-40B4-BE49-F238E27FC236}">
                  <a16:creationId xmlns:a16="http://schemas.microsoft.com/office/drawing/2014/main" id="{A2A7D9BC-F110-4F94-B80C-528F3FB6A19F}"/>
                </a:ext>
              </a:extLst>
            </p:cNvPr>
            <p:cNvSpPr/>
            <p:nvPr/>
          </p:nvSpPr>
          <p:spPr>
            <a:xfrm>
              <a:off x="6271676" y="3055367"/>
              <a:ext cx="26600" cy="133003"/>
            </a:xfrm>
            <a:custGeom>
              <a:avLst/>
              <a:gdLst>
                <a:gd name="connsiteX0" fmla="*/ 701 w 26600"/>
                <a:gd name="connsiteY0" fmla="*/ 39 h 133003"/>
                <a:gd name="connsiteX1" fmla="*/ 27302 w 26600"/>
                <a:gd name="connsiteY1" fmla="*/ 39 h 133003"/>
                <a:gd name="connsiteX2" fmla="*/ 27302 w 26600"/>
                <a:gd name="connsiteY2" fmla="*/ 133043 h 133003"/>
                <a:gd name="connsiteX3" fmla="*/ 7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1" y="39"/>
                  </a:moveTo>
                  <a:lnTo>
                    <a:pt x="27302" y="39"/>
                  </a:lnTo>
                  <a:lnTo>
                    <a:pt x="27302" y="133043"/>
                  </a:lnTo>
                  <a:lnTo>
                    <a:pt x="7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0" name="Freeform: Shape 1419">
              <a:extLst>
                <a:ext uri="{FF2B5EF4-FFF2-40B4-BE49-F238E27FC236}">
                  <a16:creationId xmlns:a16="http://schemas.microsoft.com/office/drawing/2014/main" id="{B3BA4ED6-4E14-4D2E-A89A-A75A75FE31A0}"/>
                </a:ext>
              </a:extLst>
            </p:cNvPr>
            <p:cNvSpPr/>
            <p:nvPr/>
          </p:nvSpPr>
          <p:spPr>
            <a:xfrm>
              <a:off x="6271676" y="3055367"/>
              <a:ext cx="26600" cy="8866"/>
            </a:xfrm>
            <a:custGeom>
              <a:avLst/>
              <a:gdLst>
                <a:gd name="connsiteX0" fmla="*/ 701 w 26600"/>
                <a:gd name="connsiteY0" fmla="*/ 39 h 8866"/>
                <a:gd name="connsiteX1" fmla="*/ 27302 w 26600"/>
                <a:gd name="connsiteY1" fmla="*/ 39 h 8866"/>
                <a:gd name="connsiteX2" fmla="*/ 27302 w 26600"/>
                <a:gd name="connsiteY2" fmla="*/ 8906 h 8866"/>
                <a:gd name="connsiteX3" fmla="*/ 7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1" y="39"/>
                  </a:moveTo>
                  <a:lnTo>
                    <a:pt x="27302" y="39"/>
                  </a:lnTo>
                  <a:lnTo>
                    <a:pt x="27302" y="8906"/>
                  </a:lnTo>
                  <a:lnTo>
                    <a:pt x="7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1" name="Freeform: Shape 1420">
              <a:extLst>
                <a:ext uri="{FF2B5EF4-FFF2-40B4-BE49-F238E27FC236}">
                  <a16:creationId xmlns:a16="http://schemas.microsoft.com/office/drawing/2014/main" id="{060D5BC5-7985-446F-AC8A-5DC584795057}"/>
                </a:ext>
              </a:extLst>
            </p:cNvPr>
            <p:cNvSpPr/>
            <p:nvPr/>
          </p:nvSpPr>
          <p:spPr>
            <a:xfrm>
              <a:off x="6280543" y="3055367"/>
              <a:ext cx="26600" cy="133003"/>
            </a:xfrm>
            <a:custGeom>
              <a:avLst/>
              <a:gdLst>
                <a:gd name="connsiteX0" fmla="*/ 702 w 26600"/>
                <a:gd name="connsiteY0" fmla="*/ 39 h 133003"/>
                <a:gd name="connsiteX1" fmla="*/ 27303 w 26600"/>
                <a:gd name="connsiteY1" fmla="*/ 39 h 133003"/>
                <a:gd name="connsiteX2" fmla="*/ 27303 w 26600"/>
                <a:gd name="connsiteY2" fmla="*/ 133043 h 133003"/>
                <a:gd name="connsiteX3" fmla="*/ 7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2" y="39"/>
                  </a:moveTo>
                  <a:lnTo>
                    <a:pt x="27303" y="39"/>
                  </a:lnTo>
                  <a:lnTo>
                    <a:pt x="27303" y="133043"/>
                  </a:lnTo>
                  <a:lnTo>
                    <a:pt x="7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2" name="Freeform: Shape 1421">
              <a:extLst>
                <a:ext uri="{FF2B5EF4-FFF2-40B4-BE49-F238E27FC236}">
                  <a16:creationId xmlns:a16="http://schemas.microsoft.com/office/drawing/2014/main" id="{A8F4967D-1BC6-48F9-B3B7-E7561198CF8A}"/>
                </a:ext>
              </a:extLst>
            </p:cNvPr>
            <p:cNvSpPr/>
            <p:nvPr/>
          </p:nvSpPr>
          <p:spPr>
            <a:xfrm>
              <a:off x="6280543" y="3055367"/>
              <a:ext cx="26600" cy="8866"/>
            </a:xfrm>
            <a:custGeom>
              <a:avLst/>
              <a:gdLst>
                <a:gd name="connsiteX0" fmla="*/ 702 w 26600"/>
                <a:gd name="connsiteY0" fmla="*/ 39 h 8866"/>
                <a:gd name="connsiteX1" fmla="*/ 27303 w 26600"/>
                <a:gd name="connsiteY1" fmla="*/ 39 h 8866"/>
                <a:gd name="connsiteX2" fmla="*/ 27303 w 26600"/>
                <a:gd name="connsiteY2" fmla="*/ 8906 h 8866"/>
                <a:gd name="connsiteX3" fmla="*/ 7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2" y="39"/>
                  </a:moveTo>
                  <a:lnTo>
                    <a:pt x="27303" y="39"/>
                  </a:lnTo>
                  <a:lnTo>
                    <a:pt x="27303" y="8906"/>
                  </a:lnTo>
                  <a:lnTo>
                    <a:pt x="7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3" name="Freeform: Shape 1422">
              <a:extLst>
                <a:ext uri="{FF2B5EF4-FFF2-40B4-BE49-F238E27FC236}">
                  <a16:creationId xmlns:a16="http://schemas.microsoft.com/office/drawing/2014/main" id="{2831E81C-2860-4188-886A-0CBF69FD24A5}"/>
                </a:ext>
              </a:extLst>
            </p:cNvPr>
            <p:cNvSpPr/>
            <p:nvPr/>
          </p:nvSpPr>
          <p:spPr>
            <a:xfrm>
              <a:off x="6289410" y="3055367"/>
              <a:ext cx="26600" cy="133003"/>
            </a:xfrm>
            <a:custGeom>
              <a:avLst/>
              <a:gdLst>
                <a:gd name="connsiteX0" fmla="*/ 703 w 26600"/>
                <a:gd name="connsiteY0" fmla="*/ 39 h 133003"/>
                <a:gd name="connsiteX1" fmla="*/ 27304 w 26600"/>
                <a:gd name="connsiteY1" fmla="*/ 39 h 133003"/>
                <a:gd name="connsiteX2" fmla="*/ 27304 w 26600"/>
                <a:gd name="connsiteY2" fmla="*/ 133043 h 133003"/>
                <a:gd name="connsiteX3" fmla="*/ 7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3" y="39"/>
                  </a:moveTo>
                  <a:lnTo>
                    <a:pt x="27304" y="39"/>
                  </a:lnTo>
                  <a:lnTo>
                    <a:pt x="27304" y="133043"/>
                  </a:lnTo>
                  <a:lnTo>
                    <a:pt x="7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4" name="Freeform: Shape 1423">
              <a:extLst>
                <a:ext uri="{FF2B5EF4-FFF2-40B4-BE49-F238E27FC236}">
                  <a16:creationId xmlns:a16="http://schemas.microsoft.com/office/drawing/2014/main" id="{85C8094B-3747-4C84-9E22-940BC6E7B932}"/>
                </a:ext>
              </a:extLst>
            </p:cNvPr>
            <p:cNvSpPr/>
            <p:nvPr/>
          </p:nvSpPr>
          <p:spPr>
            <a:xfrm>
              <a:off x="6289410" y="3055367"/>
              <a:ext cx="26600" cy="8866"/>
            </a:xfrm>
            <a:custGeom>
              <a:avLst/>
              <a:gdLst>
                <a:gd name="connsiteX0" fmla="*/ 703 w 26600"/>
                <a:gd name="connsiteY0" fmla="*/ 39 h 8866"/>
                <a:gd name="connsiteX1" fmla="*/ 27304 w 26600"/>
                <a:gd name="connsiteY1" fmla="*/ 39 h 8866"/>
                <a:gd name="connsiteX2" fmla="*/ 27304 w 26600"/>
                <a:gd name="connsiteY2" fmla="*/ 8906 h 8866"/>
                <a:gd name="connsiteX3" fmla="*/ 7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3" y="39"/>
                  </a:moveTo>
                  <a:lnTo>
                    <a:pt x="27304" y="39"/>
                  </a:lnTo>
                  <a:lnTo>
                    <a:pt x="27304" y="8906"/>
                  </a:lnTo>
                  <a:lnTo>
                    <a:pt x="7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5" name="Freeform: Shape 1424">
              <a:extLst>
                <a:ext uri="{FF2B5EF4-FFF2-40B4-BE49-F238E27FC236}">
                  <a16:creationId xmlns:a16="http://schemas.microsoft.com/office/drawing/2014/main" id="{32C47360-A959-4F31-9883-ACB1A16F677C}"/>
                </a:ext>
              </a:extLst>
            </p:cNvPr>
            <p:cNvSpPr/>
            <p:nvPr/>
          </p:nvSpPr>
          <p:spPr>
            <a:xfrm>
              <a:off x="6298276" y="3055367"/>
              <a:ext cx="26600" cy="133003"/>
            </a:xfrm>
            <a:custGeom>
              <a:avLst/>
              <a:gdLst>
                <a:gd name="connsiteX0" fmla="*/ 704 w 26600"/>
                <a:gd name="connsiteY0" fmla="*/ 39 h 133003"/>
                <a:gd name="connsiteX1" fmla="*/ 27305 w 26600"/>
                <a:gd name="connsiteY1" fmla="*/ 39 h 133003"/>
                <a:gd name="connsiteX2" fmla="*/ 27305 w 26600"/>
                <a:gd name="connsiteY2" fmla="*/ 133043 h 133003"/>
                <a:gd name="connsiteX3" fmla="*/ 7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4" y="39"/>
                  </a:moveTo>
                  <a:lnTo>
                    <a:pt x="27305" y="39"/>
                  </a:lnTo>
                  <a:lnTo>
                    <a:pt x="27305" y="133043"/>
                  </a:lnTo>
                  <a:lnTo>
                    <a:pt x="7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6" name="Freeform: Shape 1425">
              <a:extLst>
                <a:ext uri="{FF2B5EF4-FFF2-40B4-BE49-F238E27FC236}">
                  <a16:creationId xmlns:a16="http://schemas.microsoft.com/office/drawing/2014/main" id="{08BF020A-FAD9-43A7-8E2D-1A74E5B461D8}"/>
                </a:ext>
              </a:extLst>
            </p:cNvPr>
            <p:cNvSpPr/>
            <p:nvPr/>
          </p:nvSpPr>
          <p:spPr>
            <a:xfrm>
              <a:off x="6298276" y="3055367"/>
              <a:ext cx="26600" cy="8866"/>
            </a:xfrm>
            <a:custGeom>
              <a:avLst/>
              <a:gdLst>
                <a:gd name="connsiteX0" fmla="*/ 704 w 26600"/>
                <a:gd name="connsiteY0" fmla="*/ 39 h 8866"/>
                <a:gd name="connsiteX1" fmla="*/ 27305 w 26600"/>
                <a:gd name="connsiteY1" fmla="*/ 39 h 8866"/>
                <a:gd name="connsiteX2" fmla="*/ 27305 w 26600"/>
                <a:gd name="connsiteY2" fmla="*/ 8906 h 8866"/>
                <a:gd name="connsiteX3" fmla="*/ 7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4" y="39"/>
                  </a:moveTo>
                  <a:lnTo>
                    <a:pt x="27305" y="39"/>
                  </a:lnTo>
                  <a:lnTo>
                    <a:pt x="27305" y="8906"/>
                  </a:lnTo>
                  <a:lnTo>
                    <a:pt x="7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7" name="Freeform: Shape 1426">
              <a:extLst>
                <a:ext uri="{FF2B5EF4-FFF2-40B4-BE49-F238E27FC236}">
                  <a16:creationId xmlns:a16="http://schemas.microsoft.com/office/drawing/2014/main" id="{81CE6F8F-804B-47F3-A99C-C9B204904A2A}"/>
                </a:ext>
              </a:extLst>
            </p:cNvPr>
            <p:cNvSpPr/>
            <p:nvPr/>
          </p:nvSpPr>
          <p:spPr>
            <a:xfrm>
              <a:off x="6307143" y="3055367"/>
              <a:ext cx="26600" cy="133003"/>
            </a:xfrm>
            <a:custGeom>
              <a:avLst/>
              <a:gdLst>
                <a:gd name="connsiteX0" fmla="*/ 705 w 26600"/>
                <a:gd name="connsiteY0" fmla="*/ 39 h 133003"/>
                <a:gd name="connsiteX1" fmla="*/ 27306 w 26600"/>
                <a:gd name="connsiteY1" fmla="*/ 39 h 133003"/>
                <a:gd name="connsiteX2" fmla="*/ 27306 w 26600"/>
                <a:gd name="connsiteY2" fmla="*/ 133043 h 133003"/>
                <a:gd name="connsiteX3" fmla="*/ 7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5" y="39"/>
                  </a:moveTo>
                  <a:lnTo>
                    <a:pt x="27306" y="39"/>
                  </a:lnTo>
                  <a:lnTo>
                    <a:pt x="27306" y="133043"/>
                  </a:lnTo>
                  <a:lnTo>
                    <a:pt x="7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8" name="Freeform: Shape 1427">
              <a:extLst>
                <a:ext uri="{FF2B5EF4-FFF2-40B4-BE49-F238E27FC236}">
                  <a16:creationId xmlns:a16="http://schemas.microsoft.com/office/drawing/2014/main" id="{0F064098-FE88-4F52-A354-C49F316A7E46}"/>
                </a:ext>
              </a:extLst>
            </p:cNvPr>
            <p:cNvSpPr/>
            <p:nvPr/>
          </p:nvSpPr>
          <p:spPr>
            <a:xfrm>
              <a:off x="6307143" y="3055367"/>
              <a:ext cx="26600" cy="8866"/>
            </a:xfrm>
            <a:custGeom>
              <a:avLst/>
              <a:gdLst>
                <a:gd name="connsiteX0" fmla="*/ 705 w 26600"/>
                <a:gd name="connsiteY0" fmla="*/ 39 h 8866"/>
                <a:gd name="connsiteX1" fmla="*/ 27306 w 26600"/>
                <a:gd name="connsiteY1" fmla="*/ 39 h 8866"/>
                <a:gd name="connsiteX2" fmla="*/ 27306 w 26600"/>
                <a:gd name="connsiteY2" fmla="*/ 8906 h 8866"/>
                <a:gd name="connsiteX3" fmla="*/ 7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5" y="39"/>
                  </a:moveTo>
                  <a:lnTo>
                    <a:pt x="27306" y="39"/>
                  </a:lnTo>
                  <a:lnTo>
                    <a:pt x="27306" y="8906"/>
                  </a:lnTo>
                  <a:lnTo>
                    <a:pt x="7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9" name="Freeform: Shape 1428">
              <a:extLst>
                <a:ext uri="{FF2B5EF4-FFF2-40B4-BE49-F238E27FC236}">
                  <a16:creationId xmlns:a16="http://schemas.microsoft.com/office/drawing/2014/main" id="{331C3FF4-E376-4486-8178-5F1898A135D8}"/>
                </a:ext>
              </a:extLst>
            </p:cNvPr>
            <p:cNvSpPr/>
            <p:nvPr/>
          </p:nvSpPr>
          <p:spPr>
            <a:xfrm>
              <a:off x="6316010" y="3055367"/>
              <a:ext cx="26600" cy="133003"/>
            </a:xfrm>
            <a:custGeom>
              <a:avLst/>
              <a:gdLst>
                <a:gd name="connsiteX0" fmla="*/ 706 w 26600"/>
                <a:gd name="connsiteY0" fmla="*/ 39 h 133003"/>
                <a:gd name="connsiteX1" fmla="*/ 27307 w 26600"/>
                <a:gd name="connsiteY1" fmla="*/ 39 h 133003"/>
                <a:gd name="connsiteX2" fmla="*/ 27307 w 26600"/>
                <a:gd name="connsiteY2" fmla="*/ 133043 h 133003"/>
                <a:gd name="connsiteX3" fmla="*/ 7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6" y="39"/>
                  </a:moveTo>
                  <a:lnTo>
                    <a:pt x="27307" y="39"/>
                  </a:lnTo>
                  <a:lnTo>
                    <a:pt x="27307" y="133043"/>
                  </a:lnTo>
                  <a:lnTo>
                    <a:pt x="7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0" name="Freeform: Shape 1429">
              <a:extLst>
                <a:ext uri="{FF2B5EF4-FFF2-40B4-BE49-F238E27FC236}">
                  <a16:creationId xmlns:a16="http://schemas.microsoft.com/office/drawing/2014/main" id="{D092066A-6134-4270-8436-195EC2149C95}"/>
                </a:ext>
              </a:extLst>
            </p:cNvPr>
            <p:cNvSpPr/>
            <p:nvPr/>
          </p:nvSpPr>
          <p:spPr>
            <a:xfrm>
              <a:off x="6316010" y="3055367"/>
              <a:ext cx="26600" cy="8866"/>
            </a:xfrm>
            <a:custGeom>
              <a:avLst/>
              <a:gdLst>
                <a:gd name="connsiteX0" fmla="*/ 706 w 26600"/>
                <a:gd name="connsiteY0" fmla="*/ 39 h 8866"/>
                <a:gd name="connsiteX1" fmla="*/ 27307 w 26600"/>
                <a:gd name="connsiteY1" fmla="*/ 39 h 8866"/>
                <a:gd name="connsiteX2" fmla="*/ 27307 w 26600"/>
                <a:gd name="connsiteY2" fmla="*/ 8906 h 8866"/>
                <a:gd name="connsiteX3" fmla="*/ 7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6" y="39"/>
                  </a:moveTo>
                  <a:lnTo>
                    <a:pt x="27307" y="39"/>
                  </a:lnTo>
                  <a:lnTo>
                    <a:pt x="27307" y="8906"/>
                  </a:lnTo>
                  <a:lnTo>
                    <a:pt x="7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1" name="Freeform: Shape 1430">
              <a:extLst>
                <a:ext uri="{FF2B5EF4-FFF2-40B4-BE49-F238E27FC236}">
                  <a16:creationId xmlns:a16="http://schemas.microsoft.com/office/drawing/2014/main" id="{3D2B7B17-4114-4BEF-89A7-8B465807CC33}"/>
                </a:ext>
              </a:extLst>
            </p:cNvPr>
            <p:cNvSpPr/>
            <p:nvPr/>
          </p:nvSpPr>
          <p:spPr>
            <a:xfrm>
              <a:off x="6324877" y="3055367"/>
              <a:ext cx="26600" cy="133003"/>
            </a:xfrm>
            <a:custGeom>
              <a:avLst/>
              <a:gdLst>
                <a:gd name="connsiteX0" fmla="*/ 707 w 26600"/>
                <a:gd name="connsiteY0" fmla="*/ 39 h 133003"/>
                <a:gd name="connsiteX1" fmla="*/ 27308 w 26600"/>
                <a:gd name="connsiteY1" fmla="*/ 39 h 133003"/>
                <a:gd name="connsiteX2" fmla="*/ 27308 w 26600"/>
                <a:gd name="connsiteY2" fmla="*/ 133043 h 133003"/>
                <a:gd name="connsiteX3" fmla="*/ 7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7" y="39"/>
                  </a:moveTo>
                  <a:lnTo>
                    <a:pt x="27308" y="39"/>
                  </a:lnTo>
                  <a:lnTo>
                    <a:pt x="27308" y="133043"/>
                  </a:lnTo>
                  <a:lnTo>
                    <a:pt x="7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2" name="Freeform: Shape 1431">
              <a:extLst>
                <a:ext uri="{FF2B5EF4-FFF2-40B4-BE49-F238E27FC236}">
                  <a16:creationId xmlns:a16="http://schemas.microsoft.com/office/drawing/2014/main" id="{950AB473-AE66-4516-95FF-60EE6B2ECBA1}"/>
                </a:ext>
              </a:extLst>
            </p:cNvPr>
            <p:cNvSpPr/>
            <p:nvPr/>
          </p:nvSpPr>
          <p:spPr>
            <a:xfrm>
              <a:off x="6324877" y="3055367"/>
              <a:ext cx="26600" cy="8866"/>
            </a:xfrm>
            <a:custGeom>
              <a:avLst/>
              <a:gdLst>
                <a:gd name="connsiteX0" fmla="*/ 707 w 26600"/>
                <a:gd name="connsiteY0" fmla="*/ 39 h 8866"/>
                <a:gd name="connsiteX1" fmla="*/ 27308 w 26600"/>
                <a:gd name="connsiteY1" fmla="*/ 39 h 8866"/>
                <a:gd name="connsiteX2" fmla="*/ 27308 w 26600"/>
                <a:gd name="connsiteY2" fmla="*/ 8906 h 8866"/>
                <a:gd name="connsiteX3" fmla="*/ 7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7" y="39"/>
                  </a:moveTo>
                  <a:lnTo>
                    <a:pt x="27308" y="39"/>
                  </a:lnTo>
                  <a:lnTo>
                    <a:pt x="27308" y="8906"/>
                  </a:lnTo>
                  <a:lnTo>
                    <a:pt x="7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3" name="Freeform: Shape 1432">
              <a:extLst>
                <a:ext uri="{FF2B5EF4-FFF2-40B4-BE49-F238E27FC236}">
                  <a16:creationId xmlns:a16="http://schemas.microsoft.com/office/drawing/2014/main" id="{421E6C4C-ABDA-495F-A293-F68555F075C1}"/>
                </a:ext>
              </a:extLst>
            </p:cNvPr>
            <p:cNvSpPr/>
            <p:nvPr/>
          </p:nvSpPr>
          <p:spPr>
            <a:xfrm>
              <a:off x="6333744" y="3055367"/>
              <a:ext cx="26600" cy="133003"/>
            </a:xfrm>
            <a:custGeom>
              <a:avLst/>
              <a:gdLst>
                <a:gd name="connsiteX0" fmla="*/ 708 w 26600"/>
                <a:gd name="connsiteY0" fmla="*/ 39 h 133003"/>
                <a:gd name="connsiteX1" fmla="*/ 27309 w 26600"/>
                <a:gd name="connsiteY1" fmla="*/ 39 h 133003"/>
                <a:gd name="connsiteX2" fmla="*/ 27309 w 26600"/>
                <a:gd name="connsiteY2" fmla="*/ 133043 h 133003"/>
                <a:gd name="connsiteX3" fmla="*/ 7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8" y="39"/>
                  </a:moveTo>
                  <a:lnTo>
                    <a:pt x="27309" y="39"/>
                  </a:lnTo>
                  <a:lnTo>
                    <a:pt x="27309" y="133043"/>
                  </a:lnTo>
                  <a:lnTo>
                    <a:pt x="7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4" name="Freeform: Shape 1433">
              <a:extLst>
                <a:ext uri="{FF2B5EF4-FFF2-40B4-BE49-F238E27FC236}">
                  <a16:creationId xmlns:a16="http://schemas.microsoft.com/office/drawing/2014/main" id="{A887FC51-D0FE-4FA5-83DF-2B523673A28C}"/>
                </a:ext>
              </a:extLst>
            </p:cNvPr>
            <p:cNvSpPr/>
            <p:nvPr/>
          </p:nvSpPr>
          <p:spPr>
            <a:xfrm>
              <a:off x="6333744" y="3055367"/>
              <a:ext cx="26600" cy="8866"/>
            </a:xfrm>
            <a:custGeom>
              <a:avLst/>
              <a:gdLst>
                <a:gd name="connsiteX0" fmla="*/ 708 w 26600"/>
                <a:gd name="connsiteY0" fmla="*/ 39 h 8866"/>
                <a:gd name="connsiteX1" fmla="*/ 27309 w 26600"/>
                <a:gd name="connsiteY1" fmla="*/ 39 h 8866"/>
                <a:gd name="connsiteX2" fmla="*/ 27309 w 26600"/>
                <a:gd name="connsiteY2" fmla="*/ 8906 h 8866"/>
                <a:gd name="connsiteX3" fmla="*/ 7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8" y="39"/>
                  </a:moveTo>
                  <a:lnTo>
                    <a:pt x="27309" y="39"/>
                  </a:lnTo>
                  <a:lnTo>
                    <a:pt x="27309" y="8906"/>
                  </a:lnTo>
                  <a:lnTo>
                    <a:pt x="7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5" name="Freeform: Shape 1434">
              <a:extLst>
                <a:ext uri="{FF2B5EF4-FFF2-40B4-BE49-F238E27FC236}">
                  <a16:creationId xmlns:a16="http://schemas.microsoft.com/office/drawing/2014/main" id="{D534CC79-F209-4BA6-87EB-821673D639DD}"/>
                </a:ext>
              </a:extLst>
            </p:cNvPr>
            <p:cNvSpPr/>
            <p:nvPr/>
          </p:nvSpPr>
          <p:spPr>
            <a:xfrm>
              <a:off x="6342611" y="3055367"/>
              <a:ext cx="26600" cy="133003"/>
            </a:xfrm>
            <a:custGeom>
              <a:avLst/>
              <a:gdLst>
                <a:gd name="connsiteX0" fmla="*/ 709 w 26600"/>
                <a:gd name="connsiteY0" fmla="*/ 39 h 133003"/>
                <a:gd name="connsiteX1" fmla="*/ 27310 w 26600"/>
                <a:gd name="connsiteY1" fmla="*/ 39 h 133003"/>
                <a:gd name="connsiteX2" fmla="*/ 27310 w 26600"/>
                <a:gd name="connsiteY2" fmla="*/ 133043 h 133003"/>
                <a:gd name="connsiteX3" fmla="*/ 7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09" y="39"/>
                  </a:moveTo>
                  <a:lnTo>
                    <a:pt x="27310" y="39"/>
                  </a:lnTo>
                  <a:lnTo>
                    <a:pt x="27310" y="133043"/>
                  </a:lnTo>
                  <a:lnTo>
                    <a:pt x="7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6" name="Freeform: Shape 1435">
              <a:extLst>
                <a:ext uri="{FF2B5EF4-FFF2-40B4-BE49-F238E27FC236}">
                  <a16:creationId xmlns:a16="http://schemas.microsoft.com/office/drawing/2014/main" id="{323A4FC5-8E04-4192-B9D8-999950EC5FA9}"/>
                </a:ext>
              </a:extLst>
            </p:cNvPr>
            <p:cNvSpPr/>
            <p:nvPr/>
          </p:nvSpPr>
          <p:spPr>
            <a:xfrm>
              <a:off x="6342611" y="3055367"/>
              <a:ext cx="26600" cy="8866"/>
            </a:xfrm>
            <a:custGeom>
              <a:avLst/>
              <a:gdLst>
                <a:gd name="connsiteX0" fmla="*/ 709 w 26600"/>
                <a:gd name="connsiteY0" fmla="*/ 39 h 8866"/>
                <a:gd name="connsiteX1" fmla="*/ 27310 w 26600"/>
                <a:gd name="connsiteY1" fmla="*/ 39 h 8866"/>
                <a:gd name="connsiteX2" fmla="*/ 27310 w 26600"/>
                <a:gd name="connsiteY2" fmla="*/ 8906 h 8866"/>
                <a:gd name="connsiteX3" fmla="*/ 7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09" y="39"/>
                  </a:moveTo>
                  <a:lnTo>
                    <a:pt x="27310" y="39"/>
                  </a:lnTo>
                  <a:lnTo>
                    <a:pt x="27310" y="8906"/>
                  </a:lnTo>
                  <a:lnTo>
                    <a:pt x="7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7" name="Freeform: Shape 1436">
              <a:extLst>
                <a:ext uri="{FF2B5EF4-FFF2-40B4-BE49-F238E27FC236}">
                  <a16:creationId xmlns:a16="http://schemas.microsoft.com/office/drawing/2014/main" id="{C5619AFC-2608-4E57-8B27-8E9ACA859920}"/>
                </a:ext>
              </a:extLst>
            </p:cNvPr>
            <p:cNvSpPr/>
            <p:nvPr/>
          </p:nvSpPr>
          <p:spPr>
            <a:xfrm>
              <a:off x="6351478" y="3055367"/>
              <a:ext cx="26600" cy="133003"/>
            </a:xfrm>
            <a:custGeom>
              <a:avLst/>
              <a:gdLst>
                <a:gd name="connsiteX0" fmla="*/ 710 w 26600"/>
                <a:gd name="connsiteY0" fmla="*/ 39 h 133003"/>
                <a:gd name="connsiteX1" fmla="*/ 27311 w 26600"/>
                <a:gd name="connsiteY1" fmla="*/ 39 h 133003"/>
                <a:gd name="connsiteX2" fmla="*/ 27311 w 26600"/>
                <a:gd name="connsiteY2" fmla="*/ 133043 h 133003"/>
                <a:gd name="connsiteX3" fmla="*/ 7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0" y="39"/>
                  </a:moveTo>
                  <a:lnTo>
                    <a:pt x="27311" y="39"/>
                  </a:lnTo>
                  <a:lnTo>
                    <a:pt x="27311" y="133043"/>
                  </a:lnTo>
                  <a:lnTo>
                    <a:pt x="7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8" name="Freeform: Shape 1437">
              <a:extLst>
                <a:ext uri="{FF2B5EF4-FFF2-40B4-BE49-F238E27FC236}">
                  <a16:creationId xmlns:a16="http://schemas.microsoft.com/office/drawing/2014/main" id="{70E03939-A8BA-497E-9EE3-EF6556F198AB}"/>
                </a:ext>
              </a:extLst>
            </p:cNvPr>
            <p:cNvSpPr/>
            <p:nvPr/>
          </p:nvSpPr>
          <p:spPr>
            <a:xfrm>
              <a:off x="6351478" y="3055367"/>
              <a:ext cx="26600" cy="8866"/>
            </a:xfrm>
            <a:custGeom>
              <a:avLst/>
              <a:gdLst>
                <a:gd name="connsiteX0" fmla="*/ 710 w 26600"/>
                <a:gd name="connsiteY0" fmla="*/ 39 h 8866"/>
                <a:gd name="connsiteX1" fmla="*/ 27311 w 26600"/>
                <a:gd name="connsiteY1" fmla="*/ 39 h 8866"/>
                <a:gd name="connsiteX2" fmla="*/ 27311 w 26600"/>
                <a:gd name="connsiteY2" fmla="*/ 8906 h 8866"/>
                <a:gd name="connsiteX3" fmla="*/ 7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0" y="39"/>
                  </a:moveTo>
                  <a:lnTo>
                    <a:pt x="27311" y="39"/>
                  </a:lnTo>
                  <a:lnTo>
                    <a:pt x="27311" y="8906"/>
                  </a:lnTo>
                  <a:lnTo>
                    <a:pt x="7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9" name="Freeform: Shape 1438">
              <a:extLst>
                <a:ext uri="{FF2B5EF4-FFF2-40B4-BE49-F238E27FC236}">
                  <a16:creationId xmlns:a16="http://schemas.microsoft.com/office/drawing/2014/main" id="{878C649B-3228-4FAB-BD21-D2D953B3DB21}"/>
                </a:ext>
              </a:extLst>
            </p:cNvPr>
            <p:cNvSpPr/>
            <p:nvPr/>
          </p:nvSpPr>
          <p:spPr>
            <a:xfrm>
              <a:off x="6360345" y="3055367"/>
              <a:ext cx="26600" cy="133003"/>
            </a:xfrm>
            <a:custGeom>
              <a:avLst/>
              <a:gdLst>
                <a:gd name="connsiteX0" fmla="*/ 711 w 26600"/>
                <a:gd name="connsiteY0" fmla="*/ 39 h 133003"/>
                <a:gd name="connsiteX1" fmla="*/ 27312 w 26600"/>
                <a:gd name="connsiteY1" fmla="*/ 39 h 133003"/>
                <a:gd name="connsiteX2" fmla="*/ 27312 w 26600"/>
                <a:gd name="connsiteY2" fmla="*/ 133043 h 133003"/>
                <a:gd name="connsiteX3" fmla="*/ 7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1" y="39"/>
                  </a:moveTo>
                  <a:lnTo>
                    <a:pt x="27312" y="39"/>
                  </a:lnTo>
                  <a:lnTo>
                    <a:pt x="27312" y="133043"/>
                  </a:lnTo>
                  <a:lnTo>
                    <a:pt x="7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0" name="Freeform: Shape 1439">
              <a:extLst>
                <a:ext uri="{FF2B5EF4-FFF2-40B4-BE49-F238E27FC236}">
                  <a16:creationId xmlns:a16="http://schemas.microsoft.com/office/drawing/2014/main" id="{B22EA2C5-C77E-4B20-8D2E-867FA344A9CA}"/>
                </a:ext>
              </a:extLst>
            </p:cNvPr>
            <p:cNvSpPr/>
            <p:nvPr/>
          </p:nvSpPr>
          <p:spPr>
            <a:xfrm>
              <a:off x="6360345" y="3055367"/>
              <a:ext cx="26600" cy="8866"/>
            </a:xfrm>
            <a:custGeom>
              <a:avLst/>
              <a:gdLst>
                <a:gd name="connsiteX0" fmla="*/ 711 w 26600"/>
                <a:gd name="connsiteY0" fmla="*/ 39 h 8866"/>
                <a:gd name="connsiteX1" fmla="*/ 27312 w 26600"/>
                <a:gd name="connsiteY1" fmla="*/ 39 h 8866"/>
                <a:gd name="connsiteX2" fmla="*/ 27312 w 26600"/>
                <a:gd name="connsiteY2" fmla="*/ 8906 h 8866"/>
                <a:gd name="connsiteX3" fmla="*/ 7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1" y="39"/>
                  </a:moveTo>
                  <a:lnTo>
                    <a:pt x="27312" y="39"/>
                  </a:lnTo>
                  <a:lnTo>
                    <a:pt x="27312" y="8906"/>
                  </a:lnTo>
                  <a:lnTo>
                    <a:pt x="7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1" name="Freeform: Shape 1440">
              <a:extLst>
                <a:ext uri="{FF2B5EF4-FFF2-40B4-BE49-F238E27FC236}">
                  <a16:creationId xmlns:a16="http://schemas.microsoft.com/office/drawing/2014/main" id="{2E0FC465-804E-4B1D-8EDB-8CC4F0DBB8CB}"/>
                </a:ext>
              </a:extLst>
            </p:cNvPr>
            <p:cNvSpPr/>
            <p:nvPr/>
          </p:nvSpPr>
          <p:spPr>
            <a:xfrm>
              <a:off x="6369212" y="3055367"/>
              <a:ext cx="26600" cy="133003"/>
            </a:xfrm>
            <a:custGeom>
              <a:avLst/>
              <a:gdLst>
                <a:gd name="connsiteX0" fmla="*/ 712 w 26600"/>
                <a:gd name="connsiteY0" fmla="*/ 39 h 133003"/>
                <a:gd name="connsiteX1" fmla="*/ 27313 w 26600"/>
                <a:gd name="connsiteY1" fmla="*/ 39 h 133003"/>
                <a:gd name="connsiteX2" fmla="*/ 27313 w 26600"/>
                <a:gd name="connsiteY2" fmla="*/ 133043 h 133003"/>
                <a:gd name="connsiteX3" fmla="*/ 7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2" y="39"/>
                  </a:moveTo>
                  <a:lnTo>
                    <a:pt x="27313" y="39"/>
                  </a:lnTo>
                  <a:lnTo>
                    <a:pt x="27313" y="133043"/>
                  </a:lnTo>
                  <a:lnTo>
                    <a:pt x="7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2" name="Freeform: Shape 1441">
              <a:extLst>
                <a:ext uri="{FF2B5EF4-FFF2-40B4-BE49-F238E27FC236}">
                  <a16:creationId xmlns:a16="http://schemas.microsoft.com/office/drawing/2014/main" id="{7B510230-58CB-4020-956E-4FB94FE2E35A}"/>
                </a:ext>
              </a:extLst>
            </p:cNvPr>
            <p:cNvSpPr/>
            <p:nvPr/>
          </p:nvSpPr>
          <p:spPr>
            <a:xfrm>
              <a:off x="6369212" y="3055367"/>
              <a:ext cx="26600" cy="8866"/>
            </a:xfrm>
            <a:custGeom>
              <a:avLst/>
              <a:gdLst>
                <a:gd name="connsiteX0" fmla="*/ 712 w 26600"/>
                <a:gd name="connsiteY0" fmla="*/ 39 h 8866"/>
                <a:gd name="connsiteX1" fmla="*/ 27313 w 26600"/>
                <a:gd name="connsiteY1" fmla="*/ 39 h 8866"/>
                <a:gd name="connsiteX2" fmla="*/ 27313 w 26600"/>
                <a:gd name="connsiteY2" fmla="*/ 8906 h 8866"/>
                <a:gd name="connsiteX3" fmla="*/ 7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2" y="39"/>
                  </a:moveTo>
                  <a:lnTo>
                    <a:pt x="27313" y="39"/>
                  </a:lnTo>
                  <a:lnTo>
                    <a:pt x="27313" y="8906"/>
                  </a:lnTo>
                  <a:lnTo>
                    <a:pt x="7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3" name="Freeform: Shape 1442">
              <a:extLst>
                <a:ext uri="{FF2B5EF4-FFF2-40B4-BE49-F238E27FC236}">
                  <a16:creationId xmlns:a16="http://schemas.microsoft.com/office/drawing/2014/main" id="{28B3E016-3006-4A19-9A45-E2FEE7F3E1C3}"/>
                </a:ext>
              </a:extLst>
            </p:cNvPr>
            <p:cNvSpPr/>
            <p:nvPr/>
          </p:nvSpPr>
          <p:spPr>
            <a:xfrm>
              <a:off x="6378079" y="3055367"/>
              <a:ext cx="26600" cy="133003"/>
            </a:xfrm>
            <a:custGeom>
              <a:avLst/>
              <a:gdLst>
                <a:gd name="connsiteX0" fmla="*/ 713 w 26600"/>
                <a:gd name="connsiteY0" fmla="*/ 39 h 133003"/>
                <a:gd name="connsiteX1" fmla="*/ 27314 w 26600"/>
                <a:gd name="connsiteY1" fmla="*/ 39 h 133003"/>
                <a:gd name="connsiteX2" fmla="*/ 27314 w 26600"/>
                <a:gd name="connsiteY2" fmla="*/ 133043 h 133003"/>
                <a:gd name="connsiteX3" fmla="*/ 7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3" y="39"/>
                  </a:moveTo>
                  <a:lnTo>
                    <a:pt x="27314" y="39"/>
                  </a:lnTo>
                  <a:lnTo>
                    <a:pt x="27314" y="133043"/>
                  </a:lnTo>
                  <a:lnTo>
                    <a:pt x="7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4" name="Freeform: Shape 1443">
              <a:extLst>
                <a:ext uri="{FF2B5EF4-FFF2-40B4-BE49-F238E27FC236}">
                  <a16:creationId xmlns:a16="http://schemas.microsoft.com/office/drawing/2014/main" id="{E3AAF9FF-E429-4A5B-B955-2AD59BD32BD0}"/>
                </a:ext>
              </a:extLst>
            </p:cNvPr>
            <p:cNvSpPr/>
            <p:nvPr/>
          </p:nvSpPr>
          <p:spPr>
            <a:xfrm>
              <a:off x="6378079" y="3055367"/>
              <a:ext cx="26600" cy="8866"/>
            </a:xfrm>
            <a:custGeom>
              <a:avLst/>
              <a:gdLst>
                <a:gd name="connsiteX0" fmla="*/ 713 w 26600"/>
                <a:gd name="connsiteY0" fmla="*/ 39 h 8866"/>
                <a:gd name="connsiteX1" fmla="*/ 27314 w 26600"/>
                <a:gd name="connsiteY1" fmla="*/ 39 h 8866"/>
                <a:gd name="connsiteX2" fmla="*/ 27314 w 26600"/>
                <a:gd name="connsiteY2" fmla="*/ 8906 h 8866"/>
                <a:gd name="connsiteX3" fmla="*/ 7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3" y="39"/>
                  </a:moveTo>
                  <a:lnTo>
                    <a:pt x="27314" y="39"/>
                  </a:lnTo>
                  <a:lnTo>
                    <a:pt x="27314" y="8906"/>
                  </a:lnTo>
                  <a:lnTo>
                    <a:pt x="7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5" name="Freeform: Shape 1444">
              <a:extLst>
                <a:ext uri="{FF2B5EF4-FFF2-40B4-BE49-F238E27FC236}">
                  <a16:creationId xmlns:a16="http://schemas.microsoft.com/office/drawing/2014/main" id="{8BB6C3F4-7205-4286-B02C-6F262F22BC07}"/>
                </a:ext>
              </a:extLst>
            </p:cNvPr>
            <p:cNvSpPr/>
            <p:nvPr/>
          </p:nvSpPr>
          <p:spPr>
            <a:xfrm>
              <a:off x="6386946" y="3055367"/>
              <a:ext cx="26600" cy="133003"/>
            </a:xfrm>
            <a:custGeom>
              <a:avLst/>
              <a:gdLst>
                <a:gd name="connsiteX0" fmla="*/ 714 w 26600"/>
                <a:gd name="connsiteY0" fmla="*/ 39 h 133003"/>
                <a:gd name="connsiteX1" fmla="*/ 27315 w 26600"/>
                <a:gd name="connsiteY1" fmla="*/ 39 h 133003"/>
                <a:gd name="connsiteX2" fmla="*/ 27315 w 26600"/>
                <a:gd name="connsiteY2" fmla="*/ 133043 h 133003"/>
                <a:gd name="connsiteX3" fmla="*/ 7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4" y="39"/>
                  </a:moveTo>
                  <a:lnTo>
                    <a:pt x="27315" y="39"/>
                  </a:lnTo>
                  <a:lnTo>
                    <a:pt x="27315" y="133043"/>
                  </a:lnTo>
                  <a:lnTo>
                    <a:pt x="7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6" name="Freeform: Shape 1445">
              <a:extLst>
                <a:ext uri="{FF2B5EF4-FFF2-40B4-BE49-F238E27FC236}">
                  <a16:creationId xmlns:a16="http://schemas.microsoft.com/office/drawing/2014/main" id="{C1EA4765-5D32-4C85-82D3-7DCC70C36920}"/>
                </a:ext>
              </a:extLst>
            </p:cNvPr>
            <p:cNvSpPr/>
            <p:nvPr/>
          </p:nvSpPr>
          <p:spPr>
            <a:xfrm>
              <a:off x="6386946" y="3055367"/>
              <a:ext cx="26600" cy="8866"/>
            </a:xfrm>
            <a:custGeom>
              <a:avLst/>
              <a:gdLst>
                <a:gd name="connsiteX0" fmla="*/ 714 w 26600"/>
                <a:gd name="connsiteY0" fmla="*/ 39 h 8866"/>
                <a:gd name="connsiteX1" fmla="*/ 27315 w 26600"/>
                <a:gd name="connsiteY1" fmla="*/ 39 h 8866"/>
                <a:gd name="connsiteX2" fmla="*/ 27315 w 26600"/>
                <a:gd name="connsiteY2" fmla="*/ 8906 h 8866"/>
                <a:gd name="connsiteX3" fmla="*/ 7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4" y="39"/>
                  </a:moveTo>
                  <a:lnTo>
                    <a:pt x="27315" y="39"/>
                  </a:lnTo>
                  <a:lnTo>
                    <a:pt x="27315" y="8906"/>
                  </a:lnTo>
                  <a:lnTo>
                    <a:pt x="7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7" name="Freeform: Shape 1446">
              <a:extLst>
                <a:ext uri="{FF2B5EF4-FFF2-40B4-BE49-F238E27FC236}">
                  <a16:creationId xmlns:a16="http://schemas.microsoft.com/office/drawing/2014/main" id="{85861C1F-FA6C-40AA-8E54-1101E9CB1210}"/>
                </a:ext>
              </a:extLst>
            </p:cNvPr>
            <p:cNvSpPr/>
            <p:nvPr/>
          </p:nvSpPr>
          <p:spPr>
            <a:xfrm>
              <a:off x="6395812" y="3055367"/>
              <a:ext cx="26600" cy="133003"/>
            </a:xfrm>
            <a:custGeom>
              <a:avLst/>
              <a:gdLst>
                <a:gd name="connsiteX0" fmla="*/ 715 w 26600"/>
                <a:gd name="connsiteY0" fmla="*/ 39 h 133003"/>
                <a:gd name="connsiteX1" fmla="*/ 27316 w 26600"/>
                <a:gd name="connsiteY1" fmla="*/ 39 h 133003"/>
                <a:gd name="connsiteX2" fmla="*/ 27316 w 26600"/>
                <a:gd name="connsiteY2" fmla="*/ 133043 h 133003"/>
                <a:gd name="connsiteX3" fmla="*/ 7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5" y="39"/>
                  </a:moveTo>
                  <a:lnTo>
                    <a:pt x="27316" y="39"/>
                  </a:lnTo>
                  <a:lnTo>
                    <a:pt x="27316" y="133043"/>
                  </a:lnTo>
                  <a:lnTo>
                    <a:pt x="7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8" name="Freeform: Shape 1447">
              <a:extLst>
                <a:ext uri="{FF2B5EF4-FFF2-40B4-BE49-F238E27FC236}">
                  <a16:creationId xmlns:a16="http://schemas.microsoft.com/office/drawing/2014/main" id="{D0E99CD4-B183-477F-934E-2D1EF770A18E}"/>
                </a:ext>
              </a:extLst>
            </p:cNvPr>
            <p:cNvSpPr/>
            <p:nvPr/>
          </p:nvSpPr>
          <p:spPr>
            <a:xfrm>
              <a:off x="6395812" y="3055367"/>
              <a:ext cx="26600" cy="8866"/>
            </a:xfrm>
            <a:custGeom>
              <a:avLst/>
              <a:gdLst>
                <a:gd name="connsiteX0" fmla="*/ 715 w 26600"/>
                <a:gd name="connsiteY0" fmla="*/ 39 h 8866"/>
                <a:gd name="connsiteX1" fmla="*/ 27316 w 26600"/>
                <a:gd name="connsiteY1" fmla="*/ 39 h 8866"/>
                <a:gd name="connsiteX2" fmla="*/ 27316 w 26600"/>
                <a:gd name="connsiteY2" fmla="*/ 8906 h 8866"/>
                <a:gd name="connsiteX3" fmla="*/ 7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5" y="39"/>
                  </a:moveTo>
                  <a:lnTo>
                    <a:pt x="27316" y="39"/>
                  </a:lnTo>
                  <a:lnTo>
                    <a:pt x="27316" y="8906"/>
                  </a:lnTo>
                  <a:lnTo>
                    <a:pt x="7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9" name="Freeform: Shape 1448">
              <a:extLst>
                <a:ext uri="{FF2B5EF4-FFF2-40B4-BE49-F238E27FC236}">
                  <a16:creationId xmlns:a16="http://schemas.microsoft.com/office/drawing/2014/main" id="{456072F5-97C8-490A-AA7A-2181EF277CB0}"/>
                </a:ext>
              </a:extLst>
            </p:cNvPr>
            <p:cNvSpPr/>
            <p:nvPr/>
          </p:nvSpPr>
          <p:spPr>
            <a:xfrm>
              <a:off x="6404679" y="3055367"/>
              <a:ext cx="26600" cy="133003"/>
            </a:xfrm>
            <a:custGeom>
              <a:avLst/>
              <a:gdLst>
                <a:gd name="connsiteX0" fmla="*/ 716 w 26600"/>
                <a:gd name="connsiteY0" fmla="*/ 39 h 133003"/>
                <a:gd name="connsiteX1" fmla="*/ 27317 w 26600"/>
                <a:gd name="connsiteY1" fmla="*/ 39 h 133003"/>
                <a:gd name="connsiteX2" fmla="*/ 27317 w 26600"/>
                <a:gd name="connsiteY2" fmla="*/ 133043 h 133003"/>
                <a:gd name="connsiteX3" fmla="*/ 7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6" y="39"/>
                  </a:moveTo>
                  <a:lnTo>
                    <a:pt x="27317" y="39"/>
                  </a:lnTo>
                  <a:lnTo>
                    <a:pt x="27317" y="133043"/>
                  </a:lnTo>
                  <a:lnTo>
                    <a:pt x="7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0" name="Freeform: Shape 1449">
              <a:extLst>
                <a:ext uri="{FF2B5EF4-FFF2-40B4-BE49-F238E27FC236}">
                  <a16:creationId xmlns:a16="http://schemas.microsoft.com/office/drawing/2014/main" id="{53215765-63D3-4F8A-9F64-6D28AD13947E}"/>
                </a:ext>
              </a:extLst>
            </p:cNvPr>
            <p:cNvSpPr/>
            <p:nvPr/>
          </p:nvSpPr>
          <p:spPr>
            <a:xfrm>
              <a:off x="6404679" y="3055367"/>
              <a:ext cx="26600" cy="8866"/>
            </a:xfrm>
            <a:custGeom>
              <a:avLst/>
              <a:gdLst>
                <a:gd name="connsiteX0" fmla="*/ 716 w 26600"/>
                <a:gd name="connsiteY0" fmla="*/ 39 h 8866"/>
                <a:gd name="connsiteX1" fmla="*/ 27317 w 26600"/>
                <a:gd name="connsiteY1" fmla="*/ 39 h 8866"/>
                <a:gd name="connsiteX2" fmla="*/ 27317 w 26600"/>
                <a:gd name="connsiteY2" fmla="*/ 8906 h 8866"/>
                <a:gd name="connsiteX3" fmla="*/ 7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6" y="39"/>
                  </a:moveTo>
                  <a:lnTo>
                    <a:pt x="27317" y="39"/>
                  </a:lnTo>
                  <a:lnTo>
                    <a:pt x="27317" y="8906"/>
                  </a:lnTo>
                  <a:lnTo>
                    <a:pt x="7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1" name="Freeform: Shape 1450">
              <a:extLst>
                <a:ext uri="{FF2B5EF4-FFF2-40B4-BE49-F238E27FC236}">
                  <a16:creationId xmlns:a16="http://schemas.microsoft.com/office/drawing/2014/main" id="{9C37723A-069D-4F7B-95DC-D843D0C1C5B2}"/>
                </a:ext>
              </a:extLst>
            </p:cNvPr>
            <p:cNvSpPr/>
            <p:nvPr/>
          </p:nvSpPr>
          <p:spPr>
            <a:xfrm>
              <a:off x="6413546" y="3055367"/>
              <a:ext cx="26600" cy="133003"/>
            </a:xfrm>
            <a:custGeom>
              <a:avLst/>
              <a:gdLst>
                <a:gd name="connsiteX0" fmla="*/ 717 w 26600"/>
                <a:gd name="connsiteY0" fmla="*/ 39 h 133003"/>
                <a:gd name="connsiteX1" fmla="*/ 27318 w 26600"/>
                <a:gd name="connsiteY1" fmla="*/ 39 h 133003"/>
                <a:gd name="connsiteX2" fmla="*/ 27318 w 26600"/>
                <a:gd name="connsiteY2" fmla="*/ 133043 h 133003"/>
                <a:gd name="connsiteX3" fmla="*/ 7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7" y="39"/>
                  </a:moveTo>
                  <a:lnTo>
                    <a:pt x="27318" y="39"/>
                  </a:lnTo>
                  <a:lnTo>
                    <a:pt x="27318" y="133043"/>
                  </a:lnTo>
                  <a:lnTo>
                    <a:pt x="7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2" name="Freeform: Shape 1451">
              <a:extLst>
                <a:ext uri="{FF2B5EF4-FFF2-40B4-BE49-F238E27FC236}">
                  <a16:creationId xmlns:a16="http://schemas.microsoft.com/office/drawing/2014/main" id="{25FB2BC6-78F6-4C7F-BE45-E5FAFA26E45F}"/>
                </a:ext>
              </a:extLst>
            </p:cNvPr>
            <p:cNvSpPr/>
            <p:nvPr/>
          </p:nvSpPr>
          <p:spPr>
            <a:xfrm>
              <a:off x="6413546" y="3055367"/>
              <a:ext cx="26600" cy="8866"/>
            </a:xfrm>
            <a:custGeom>
              <a:avLst/>
              <a:gdLst>
                <a:gd name="connsiteX0" fmla="*/ 717 w 26600"/>
                <a:gd name="connsiteY0" fmla="*/ 39 h 8866"/>
                <a:gd name="connsiteX1" fmla="*/ 27318 w 26600"/>
                <a:gd name="connsiteY1" fmla="*/ 39 h 8866"/>
                <a:gd name="connsiteX2" fmla="*/ 27318 w 26600"/>
                <a:gd name="connsiteY2" fmla="*/ 8906 h 8866"/>
                <a:gd name="connsiteX3" fmla="*/ 7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7" y="39"/>
                  </a:moveTo>
                  <a:lnTo>
                    <a:pt x="27318" y="39"/>
                  </a:lnTo>
                  <a:lnTo>
                    <a:pt x="27318" y="8906"/>
                  </a:lnTo>
                  <a:lnTo>
                    <a:pt x="7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3" name="Freeform: Shape 1452">
              <a:extLst>
                <a:ext uri="{FF2B5EF4-FFF2-40B4-BE49-F238E27FC236}">
                  <a16:creationId xmlns:a16="http://schemas.microsoft.com/office/drawing/2014/main" id="{B9276737-803B-4408-99E2-8F8750FFCC3D}"/>
                </a:ext>
              </a:extLst>
            </p:cNvPr>
            <p:cNvSpPr/>
            <p:nvPr/>
          </p:nvSpPr>
          <p:spPr>
            <a:xfrm>
              <a:off x="6422413" y="3055367"/>
              <a:ext cx="26600" cy="133003"/>
            </a:xfrm>
            <a:custGeom>
              <a:avLst/>
              <a:gdLst>
                <a:gd name="connsiteX0" fmla="*/ 718 w 26600"/>
                <a:gd name="connsiteY0" fmla="*/ 39 h 133003"/>
                <a:gd name="connsiteX1" fmla="*/ 27319 w 26600"/>
                <a:gd name="connsiteY1" fmla="*/ 39 h 133003"/>
                <a:gd name="connsiteX2" fmla="*/ 27319 w 26600"/>
                <a:gd name="connsiteY2" fmla="*/ 133043 h 133003"/>
                <a:gd name="connsiteX3" fmla="*/ 7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8" y="39"/>
                  </a:moveTo>
                  <a:lnTo>
                    <a:pt x="27319" y="39"/>
                  </a:lnTo>
                  <a:lnTo>
                    <a:pt x="27319" y="133043"/>
                  </a:lnTo>
                  <a:lnTo>
                    <a:pt x="7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4" name="Freeform: Shape 1453">
              <a:extLst>
                <a:ext uri="{FF2B5EF4-FFF2-40B4-BE49-F238E27FC236}">
                  <a16:creationId xmlns:a16="http://schemas.microsoft.com/office/drawing/2014/main" id="{199E82C7-08CF-4619-8616-97FCEEA00D75}"/>
                </a:ext>
              </a:extLst>
            </p:cNvPr>
            <p:cNvSpPr/>
            <p:nvPr/>
          </p:nvSpPr>
          <p:spPr>
            <a:xfrm>
              <a:off x="6422413" y="3055367"/>
              <a:ext cx="26600" cy="8866"/>
            </a:xfrm>
            <a:custGeom>
              <a:avLst/>
              <a:gdLst>
                <a:gd name="connsiteX0" fmla="*/ 718 w 26600"/>
                <a:gd name="connsiteY0" fmla="*/ 39 h 8866"/>
                <a:gd name="connsiteX1" fmla="*/ 27319 w 26600"/>
                <a:gd name="connsiteY1" fmla="*/ 39 h 8866"/>
                <a:gd name="connsiteX2" fmla="*/ 27319 w 26600"/>
                <a:gd name="connsiteY2" fmla="*/ 8906 h 8866"/>
                <a:gd name="connsiteX3" fmla="*/ 7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8" y="39"/>
                  </a:moveTo>
                  <a:lnTo>
                    <a:pt x="27319" y="39"/>
                  </a:lnTo>
                  <a:lnTo>
                    <a:pt x="27319" y="8906"/>
                  </a:lnTo>
                  <a:lnTo>
                    <a:pt x="7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5" name="Freeform: Shape 1454">
              <a:extLst>
                <a:ext uri="{FF2B5EF4-FFF2-40B4-BE49-F238E27FC236}">
                  <a16:creationId xmlns:a16="http://schemas.microsoft.com/office/drawing/2014/main" id="{F1E4D3AB-3581-4B63-89FA-3C5B31AA2A72}"/>
                </a:ext>
              </a:extLst>
            </p:cNvPr>
            <p:cNvSpPr/>
            <p:nvPr/>
          </p:nvSpPr>
          <p:spPr>
            <a:xfrm>
              <a:off x="6431280" y="3055367"/>
              <a:ext cx="26600" cy="133003"/>
            </a:xfrm>
            <a:custGeom>
              <a:avLst/>
              <a:gdLst>
                <a:gd name="connsiteX0" fmla="*/ 719 w 26600"/>
                <a:gd name="connsiteY0" fmla="*/ 39 h 133003"/>
                <a:gd name="connsiteX1" fmla="*/ 27320 w 26600"/>
                <a:gd name="connsiteY1" fmla="*/ 39 h 133003"/>
                <a:gd name="connsiteX2" fmla="*/ 27320 w 26600"/>
                <a:gd name="connsiteY2" fmla="*/ 133043 h 133003"/>
                <a:gd name="connsiteX3" fmla="*/ 7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19" y="39"/>
                  </a:moveTo>
                  <a:lnTo>
                    <a:pt x="27320" y="39"/>
                  </a:lnTo>
                  <a:lnTo>
                    <a:pt x="27320" y="133043"/>
                  </a:lnTo>
                  <a:lnTo>
                    <a:pt x="7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6" name="Freeform: Shape 1455">
              <a:extLst>
                <a:ext uri="{FF2B5EF4-FFF2-40B4-BE49-F238E27FC236}">
                  <a16:creationId xmlns:a16="http://schemas.microsoft.com/office/drawing/2014/main" id="{0A7B494E-9349-47E6-8831-FA1BA5EA9C8F}"/>
                </a:ext>
              </a:extLst>
            </p:cNvPr>
            <p:cNvSpPr/>
            <p:nvPr/>
          </p:nvSpPr>
          <p:spPr>
            <a:xfrm>
              <a:off x="6431280" y="3055367"/>
              <a:ext cx="26600" cy="8866"/>
            </a:xfrm>
            <a:custGeom>
              <a:avLst/>
              <a:gdLst>
                <a:gd name="connsiteX0" fmla="*/ 719 w 26600"/>
                <a:gd name="connsiteY0" fmla="*/ 39 h 8866"/>
                <a:gd name="connsiteX1" fmla="*/ 27320 w 26600"/>
                <a:gd name="connsiteY1" fmla="*/ 39 h 8866"/>
                <a:gd name="connsiteX2" fmla="*/ 27320 w 26600"/>
                <a:gd name="connsiteY2" fmla="*/ 8906 h 8866"/>
                <a:gd name="connsiteX3" fmla="*/ 7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19" y="39"/>
                  </a:moveTo>
                  <a:lnTo>
                    <a:pt x="27320" y="39"/>
                  </a:lnTo>
                  <a:lnTo>
                    <a:pt x="27320" y="8906"/>
                  </a:lnTo>
                  <a:lnTo>
                    <a:pt x="7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7" name="Freeform: Shape 1456">
              <a:extLst>
                <a:ext uri="{FF2B5EF4-FFF2-40B4-BE49-F238E27FC236}">
                  <a16:creationId xmlns:a16="http://schemas.microsoft.com/office/drawing/2014/main" id="{F5C797DB-300E-4198-B9A8-00BAF0528E86}"/>
                </a:ext>
              </a:extLst>
            </p:cNvPr>
            <p:cNvSpPr/>
            <p:nvPr/>
          </p:nvSpPr>
          <p:spPr>
            <a:xfrm>
              <a:off x="6440147" y="3055367"/>
              <a:ext cx="26600" cy="133003"/>
            </a:xfrm>
            <a:custGeom>
              <a:avLst/>
              <a:gdLst>
                <a:gd name="connsiteX0" fmla="*/ 720 w 26600"/>
                <a:gd name="connsiteY0" fmla="*/ 39 h 133003"/>
                <a:gd name="connsiteX1" fmla="*/ 27321 w 26600"/>
                <a:gd name="connsiteY1" fmla="*/ 39 h 133003"/>
                <a:gd name="connsiteX2" fmla="*/ 27321 w 26600"/>
                <a:gd name="connsiteY2" fmla="*/ 133043 h 133003"/>
                <a:gd name="connsiteX3" fmla="*/ 7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0" y="39"/>
                  </a:moveTo>
                  <a:lnTo>
                    <a:pt x="27321" y="39"/>
                  </a:lnTo>
                  <a:lnTo>
                    <a:pt x="27321" y="133043"/>
                  </a:lnTo>
                  <a:lnTo>
                    <a:pt x="7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8" name="Freeform: Shape 1457">
              <a:extLst>
                <a:ext uri="{FF2B5EF4-FFF2-40B4-BE49-F238E27FC236}">
                  <a16:creationId xmlns:a16="http://schemas.microsoft.com/office/drawing/2014/main" id="{415A0E67-9264-47F1-B355-6A9BF3C3A389}"/>
                </a:ext>
              </a:extLst>
            </p:cNvPr>
            <p:cNvSpPr/>
            <p:nvPr/>
          </p:nvSpPr>
          <p:spPr>
            <a:xfrm>
              <a:off x="6440147" y="3055367"/>
              <a:ext cx="26600" cy="8866"/>
            </a:xfrm>
            <a:custGeom>
              <a:avLst/>
              <a:gdLst>
                <a:gd name="connsiteX0" fmla="*/ 720 w 26600"/>
                <a:gd name="connsiteY0" fmla="*/ 39 h 8866"/>
                <a:gd name="connsiteX1" fmla="*/ 27321 w 26600"/>
                <a:gd name="connsiteY1" fmla="*/ 39 h 8866"/>
                <a:gd name="connsiteX2" fmla="*/ 27321 w 26600"/>
                <a:gd name="connsiteY2" fmla="*/ 8906 h 8866"/>
                <a:gd name="connsiteX3" fmla="*/ 7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0" y="39"/>
                  </a:moveTo>
                  <a:lnTo>
                    <a:pt x="27321" y="39"/>
                  </a:lnTo>
                  <a:lnTo>
                    <a:pt x="27321" y="8906"/>
                  </a:lnTo>
                  <a:lnTo>
                    <a:pt x="7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9" name="Freeform: Shape 1458">
              <a:extLst>
                <a:ext uri="{FF2B5EF4-FFF2-40B4-BE49-F238E27FC236}">
                  <a16:creationId xmlns:a16="http://schemas.microsoft.com/office/drawing/2014/main" id="{D3744034-6FD4-4883-846B-93E880051835}"/>
                </a:ext>
              </a:extLst>
            </p:cNvPr>
            <p:cNvSpPr/>
            <p:nvPr/>
          </p:nvSpPr>
          <p:spPr>
            <a:xfrm>
              <a:off x="6449014" y="3055367"/>
              <a:ext cx="26600" cy="133003"/>
            </a:xfrm>
            <a:custGeom>
              <a:avLst/>
              <a:gdLst>
                <a:gd name="connsiteX0" fmla="*/ 721 w 26600"/>
                <a:gd name="connsiteY0" fmla="*/ 39 h 133003"/>
                <a:gd name="connsiteX1" fmla="*/ 27322 w 26600"/>
                <a:gd name="connsiteY1" fmla="*/ 39 h 133003"/>
                <a:gd name="connsiteX2" fmla="*/ 27322 w 26600"/>
                <a:gd name="connsiteY2" fmla="*/ 133043 h 133003"/>
                <a:gd name="connsiteX3" fmla="*/ 7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1" y="39"/>
                  </a:moveTo>
                  <a:lnTo>
                    <a:pt x="27322" y="39"/>
                  </a:lnTo>
                  <a:lnTo>
                    <a:pt x="27322" y="133043"/>
                  </a:lnTo>
                  <a:lnTo>
                    <a:pt x="7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0" name="Freeform: Shape 1459">
              <a:extLst>
                <a:ext uri="{FF2B5EF4-FFF2-40B4-BE49-F238E27FC236}">
                  <a16:creationId xmlns:a16="http://schemas.microsoft.com/office/drawing/2014/main" id="{2B160593-2180-4011-8FA6-0DF600AF1A6C}"/>
                </a:ext>
              </a:extLst>
            </p:cNvPr>
            <p:cNvSpPr/>
            <p:nvPr/>
          </p:nvSpPr>
          <p:spPr>
            <a:xfrm>
              <a:off x="6449014" y="3055367"/>
              <a:ext cx="26600" cy="8866"/>
            </a:xfrm>
            <a:custGeom>
              <a:avLst/>
              <a:gdLst>
                <a:gd name="connsiteX0" fmla="*/ 721 w 26600"/>
                <a:gd name="connsiteY0" fmla="*/ 39 h 8866"/>
                <a:gd name="connsiteX1" fmla="*/ 27322 w 26600"/>
                <a:gd name="connsiteY1" fmla="*/ 39 h 8866"/>
                <a:gd name="connsiteX2" fmla="*/ 27322 w 26600"/>
                <a:gd name="connsiteY2" fmla="*/ 8906 h 8866"/>
                <a:gd name="connsiteX3" fmla="*/ 7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1" y="39"/>
                  </a:moveTo>
                  <a:lnTo>
                    <a:pt x="27322" y="39"/>
                  </a:lnTo>
                  <a:lnTo>
                    <a:pt x="27322" y="8906"/>
                  </a:lnTo>
                  <a:lnTo>
                    <a:pt x="7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1" name="Freeform: Shape 1460">
              <a:extLst>
                <a:ext uri="{FF2B5EF4-FFF2-40B4-BE49-F238E27FC236}">
                  <a16:creationId xmlns:a16="http://schemas.microsoft.com/office/drawing/2014/main" id="{89DC0A85-F6DB-4721-A964-9999D1F3C498}"/>
                </a:ext>
              </a:extLst>
            </p:cNvPr>
            <p:cNvSpPr/>
            <p:nvPr/>
          </p:nvSpPr>
          <p:spPr>
            <a:xfrm>
              <a:off x="6457881" y="3055367"/>
              <a:ext cx="26600" cy="133003"/>
            </a:xfrm>
            <a:custGeom>
              <a:avLst/>
              <a:gdLst>
                <a:gd name="connsiteX0" fmla="*/ 722 w 26600"/>
                <a:gd name="connsiteY0" fmla="*/ 39 h 133003"/>
                <a:gd name="connsiteX1" fmla="*/ 27323 w 26600"/>
                <a:gd name="connsiteY1" fmla="*/ 39 h 133003"/>
                <a:gd name="connsiteX2" fmla="*/ 27323 w 26600"/>
                <a:gd name="connsiteY2" fmla="*/ 133043 h 133003"/>
                <a:gd name="connsiteX3" fmla="*/ 7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2" y="39"/>
                  </a:moveTo>
                  <a:lnTo>
                    <a:pt x="27323" y="39"/>
                  </a:lnTo>
                  <a:lnTo>
                    <a:pt x="27323" y="133043"/>
                  </a:lnTo>
                  <a:lnTo>
                    <a:pt x="7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2" name="Freeform: Shape 1461">
              <a:extLst>
                <a:ext uri="{FF2B5EF4-FFF2-40B4-BE49-F238E27FC236}">
                  <a16:creationId xmlns:a16="http://schemas.microsoft.com/office/drawing/2014/main" id="{A1BBB6C7-DE07-4F9D-92A7-2972EDB09AAA}"/>
                </a:ext>
              </a:extLst>
            </p:cNvPr>
            <p:cNvSpPr/>
            <p:nvPr/>
          </p:nvSpPr>
          <p:spPr>
            <a:xfrm>
              <a:off x="6457881" y="3055367"/>
              <a:ext cx="26600" cy="8866"/>
            </a:xfrm>
            <a:custGeom>
              <a:avLst/>
              <a:gdLst>
                <a:gd name="connsiteX0" fmla="*/ 722 w 26600"/>
                <a:gd name="connsiteY0" fmla="*/ 39 h 8866"/>
                <a:gd name="connsiteX1" fmla="*/ 27323 w 26600"/>
                <a:gd name="connsiteY1" fmla="*/ 39 h 8866"/>
                <a:gd name="connsiteX2" fmla="*/ 27323 w 26600"/>
                <a:gd name="connsiteY2" fmla="*/ 8906 h 8866"/>
                <a:gd name="connsiteX3" fmla="*/ 7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2" y="39"/>
                  </a:moveTo>
                  <a:lnTo>
                    <a:pt x="27323" y="39"/>
                  </a:lnTo>
                  <a:lnTo>
                    <a:pt x="27323" y="8906"/>
                  </a:lnTo>
                  <a:lnTo>
                    <a:pt x="7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3" name="Freeform: Shape 1462">
              <a:extLst>
                <a:ext uri="{FF2B5EF4-FFF2-40B4-BE49-F238E27FC236}">
                  <a16:creationId xmlns:a16="http://schemas.microsoft.com/office/drawing/2014/main" id="{422F8153-05EF-44FB-BE5D-390AEDA83994}"/>
                </a:ext>
              </a:extLst>
            </p:cNvPr>
            <p:cNvSpPr/>
            <p:nvPr/>
          </p:nvSpPr>
          <p:spPr>
            <a:xfrm>
              <a:off x="6466748" y="3055367"/>
              <a:ext cx="26600" cy="133003"/>
            </a:xfrm>
            <a:custGeom>
              <a:avLst/>
              <a:gdLst>
                <a:gd name="connsiteX0" fmla="*/ 723 w 26600"/>
                <a:gd name="connsiteY0" fmla="*/ 39 h 133003"/>
                <a:gd name="connsiteX1" fmla="*/ 27324 w 26600"/>
                <a:gd name="connsiteY1" fmla="*/ 39 h 133003"/>
                <a:gd name="connsiteX2" fmla="*/ 27324 w 26600"/>
                <a:gd name="connsiteY2" fmla="*/ 133043 h 133003"/>
                <a:gd name="connsiteX3" fmla="*/ 7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3" y="39"/>
                  </a:moveTo>
                  <a:lnTo>
                    <a:pt x="27324" y="39"/>
                  </a:lnTo>
                  <a:lnTo>
                    <a:pt x="27324" y="133043"/>
                  </a:lnTo>
                  <a:lnTo>
                    <a:pt x="7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4" name="Freeform: Shape 1463">
              <a:extLst>
                <a:ext uri="{FF2B5EF4-FFF2-40B4-BE49-F238E27FC236}">
                  <a16:creationId xmlns:a16="http://schemas.microsoft.com/office/drawing/2014/main" id="{3C1FC60F-669D-4A71-8BEE-270547CE6934}"/>
                </a:ext>
              </a:extLst>
            </p:cNvPr>
            <p:cNvSpPr/>
            <p:nvPr/>
          </p:nvSpPr>
          <p:spPr>
            <a:xfrm>
              <a:off x="6466748" y="3055367"/>
              <a:ext cx="26600" cy="8866"/>
            </a:xfrm>
            <a:custGeom>
              <a:avLst/>
              <a:gdLst>
                <a:gd name="connsiteX0" fmla="*/ 723 w 26600"/>
                <a:gd name="connsiteY0" fmla="*/ 39 h 8866"/>
                <a:gd name="connsiteX1" fmla="*/ 27324 w 26600"/>
                <a:gd name="connsiteY1" fmla="*/ 39 h 8866"/>
                <a:gd name="connsiteX2" fmla="*/ 27324 w 26600"/>
                <a:gd name="connsiteY2" fmla="*/ 8906 h 8866"/>
                <a:gd name="connsiteX3" fmla="*/ 7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3" y="39"/>
                  </a:moveTo>
                  <a:lnTo>
                    <a:pt x="27324" y="39"/>
                  </a:lnTo>
                  <a:lnTo>
                    <a:pt x="27324" y="8906"/>
                  </a:lnTo>
                  <a:lnTo>
                    <a:pt x="7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5" name="Freeform: Shape 1464">
              <a:extLst>
                <a:ext uri="{FF2B5EF4-FFF2-40B4-BE49-F238E27FC236}">
                  <a16:creationId xmlns:a16="http://schemas.microsoft.com/office/drawing/2014/main" id="{E19CB84C-4E22-4A49-8E8E-2054A9290A30}"/>
                </a:ext>
              </a:extLst>
            </p:cNvPr>
            <p:cNvSpPr/>
            <p:nvPr/>
          </p:nvSpPr>
          <p:spPr>
            <a:xfrm>
              <a:off x="6475615" y="3055367"/>
              <a:ext cx="26600" cy="133003"/>
            </a:xfrm>
            <a:custGeom>
              <a:avLst/>
              <a:gdLst>
                <a:gd name="connsiteX0" fmla="*/ 724 w 26600"/>
                <a:gd name="connsiteY0" fmla="*/ 39 h 133003"/>
                <a:gd name="connsiteX1" fmla="*/ 27325 w 26600"/>
                <a:gd name="connsiteY1" fmla="*/ 39 h 133003"/>
                <a:gd name="connsiteX2" fmla="*/ 27325 w 26600"/>
                <a:gd name="connsiteY2" fmla="*/ 133043 h 133003"/>
                <a:gd name="connsiteX3" fmla="*/ 7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4" y="39"/>
                  </a:moveTo>
                  <a:lnTo>
                    <a:pt x="27325" y="39"/>
                  </a:lnTo>
                  <a:lnTo>
                    <a:pt x="27325" y="133043"/>
                  </a:lnTo>
                  <a:lnTo>
                    <a:pt x="7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6" name="Freeform: Shape 1465">
              <a:extLst>
                <a:ext uri="{FF2B5EF4-FFF2-40B4-BE49-F238E27FC236}">
                  <a16:creationId xmlns:a16="http://schemas.microsoft.com/office/drawing/2014/main" id="{9086B501-CB7A-4627-A1BC-0CB7D6DEAE86}"/>
                </a:ext>
              </a:extLst>
            </p:cNvPr>
            <p:cNvSpPr/>
            <p:nvPr/>
          </p:nvSpPr>
          <p:spPr>
            <a:xfrm>
              <a:off x="6475615" y="3055367"/>
              <a:ext cx="26600" cy="8866"/>
            </a:xfrm>
            <a:custGeom>
              <a:avLst/>
              <a:gdLst>
                <a:gd name="connsiteX0" fmla="*/ 724 w 26600"/>
                <a:gd name="connsiteY0" fmla="*/ 39 h 8866"/>
                <a:gd name="connsiteX1" fmla="*/ 27325 w 26600"/>
                <a:gd name="connsiteY1" fmla="*/ 39 h 8866"/>
                <a:gd name="connsiteX2" fmla="*/ 27325 w 26600"/>
                <a:gd name="connsiteY2" fmla="*/ 8906 h 8866"/>
                <a:gd name="connsiteX3" fmla="*/ 7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4" y="39"/>
                  </a:moveTo>
                  <a:lnTo>
                    <a:pt x="27325" y="39"/>
                  </a:lnTo>
                  <a:lnTo>
                    <a:pt x="27325" y="8906"/>
                  </a:lnTo>
                  <a:lnTo>
                    <a:pt x="7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7" name="Freeform: Shape 1466">
              <a:extLst>
                <a:ext uri="{FF2B5EF4-FFF2-40B4-BE49-F238E27FC236}">
                  <a16:creationId xmlns:a16="http://schemas.microsoft.com/office/drawing/2014/main" id="{449AD502-F641-4923-95C3-E43F719A363B}"/>
                </a:ext>
              </a:extLst>
            </p:cNvPr>
            <p:cNvSpPr/>
            <p:nvPr/>
          </p:nvSpPr>
          <p:spPr>
            <a:xfrm>
              <a:off x="6484482" y="3055367"/>
              <a:ext cx="26600" cy="133003"/>
            </a:xfrm>
            <a:custGeom>
              <a:avLst/>
              <a:gdLst>
                <a:gd name="connsiteX0" fmla="*/ 725 w 26600"/>
                <a:gd name="connsiteY0" fmla="*/ 39 h 133003"/>
                <a:gd name="connsiteX1" fmla="*/ 27326 w 26600"/>
                <a:gd name="connsiteY1" fmla="*/ 39 h 133003"/>
                <a:gd name="connsiteX2" fmla="*/ 27326 w 26600"/>
                <a:gd name="connsiteY2" fmla="*/ 133043 h 133003"/>
                <a:gd name="connsiteX3" fmla="*/ 7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5" y="39"/>
                  </a:moveTo>
                  <a:lnTo>
                    <a:pt x="27326" y="39"/>
                  </a:lnTo>
                  <a:lnTo>
                    <a:pt x="27326" y="133043"/>
                  </a:lnTo>
                  <a:lnTo>
                    <a:pt x="7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8" name="Freeform: Shape 1467">
              <a:extLst>
                <a:ext uri="{FF2B5EF4-FFF2-40B4-BE49-F238E27FC236}">
                  <a16:creationId xmlns:a16="http://schemas.microsoft.com/office/drawing/2014/main" id="{516FA891-F40C-41D2-B053-BC65F56B8501}"/>
                </a:ext>
              </a:extLst>
            </p:cNvPr>
            <p:cNvSpPr/>
            <p:nvPr/>
          </p:nvSpPr>
          <p:spPr>
            <a:xfrm>
              <a:off x="6484482" y="3055367"/>
              <a:ext cx="26600" cy="8866"/>
            </a:xfrm>
            <a:custGeom>
              <a:avLst/>
              <a:gdLst>
                <a:gd name="connsiteX0" fmla="*/ 725 w 26600"/>
                <a:gd name="connsiteY0" fmla="*/ 39 h 8866"/>
                <a:gd name="connsiteX1" fmla="*/ 27326 w 26600"/>
                <a:gd name="connsiteY1" fmla="*/ 39 h 8866"/>
                <a:gd name="connsiteX2" fmla="*/ 27326 w 26600"/>
                <a:gd name="connsiteY2" fmla="*/ 8906 h 8866"/>
                <a:gd name="connsiteX3" fmla="*/ 7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5" y="39"/>
                  </a:moveTo>
                  <a:lnTo>
                    <a:pt x="27326" y="39"/>
                  </a:lnTo>
                  <a:lnTo>
                    <a:pt x="27326" y="8906"/>
                  </a:lnTo>
                  <a:lnTo>
                    <a:pt x="7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9" name="Freeform: Shape 1468">
              <a:extLst>
                <a:ext uri="{FF2B5EF4-FFF2-40B4-BE49-F238E27FC236}">
                  <a16:creationId xmlns:a16="http://schemas.microsoft.com/office/drawing/2014/main" id="{770BD511-9DD2-46B2-92C2-F37EB4BA7A23}"/>
                </a:ext>
              </a:extLst>
            </p:cNvPr>
            <p:cNvSpPr/>
            <p:nvPr/>
          </p:nvSpPr>
          <p:spPr>
            <a:xfrm>
              <a:off x="6493348" y="3055367"/>
              <a:ext cx="26600" cy="133003"/>
            </a:xfrm>
            <a:custGeom>
              <a:avLst/>
              <a:gdLst>
                <a:gd name="connsiteX0" fmla="*/ 726 w 26600"/>
                <a:gd name="connsiteY0" fmla="*/ 39 h 133003"/>
                <a:gd name="connsiteX1" fmla="*/ 27327 w 26600"/>
                <a:gd name="connsiteY1" fmla="*/ 39 h 133003"/>
                <a:gd name="connsiteX2" fmla="*/ 27327 w 26600"/>
                <a:gd name="connsiteY2" fmla="*/ 133043 h 133003"/>
                <a:gd name="connsiteX3" fmla="*/ 7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6" y="39"/>
                  </a:moveTo>
                  <a:lnTo>
                    <a:pt x="27327" y="39"/>
                  </a:lnTo>
                  <a:lnTo>
                    <a:pt x="27327" y="133043"/>
                  </a:lnTo>
                  <a:lnTo>
                    <a:pt x="7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0" name="Freeform: Shape 1469">
              <a:extLst>
                <a:ext uri="{FF2B5EF4-FFF2-40B4-BE49-F238E27FC236}">
                  <a16:creationId xmlns:a16="http://schemas.microsoft.com/office/drawing/2014/main" id="{27B8F3C4-7A12-43A9-AF76-0DAC3758391D}"/>
                </a:ext>
              </a:extLst>
            </p:cNvPr>
            <p:cNvSpPr/>
            <p:nvPr/>
          </p:nvSpPr>
          <p:spPr>
            <a:xfrm>
              <a:off x="6493348" y="3055367"/>
              <a:ext cx="26600" cy="8866"/>
            </a:xfrm>
            <a:custGeom>
              <a:avLst/>
              <a:gdLst>
                <a:gd name="connsiteX0" fmla="*/ 726 w 26600"/>
                <a:gd name="connsiteY0" fmla="*/ 39 h 8866"/>
                <a:gd name="connsiteX1" fmla="*/ 27327 w 26600"/>
                <a:gd name="connsiteY1" fmla="*/ 39 h 8866"/>
                <a:gd name="connsiteX2" fmla="*/ 27327 w 26600"/>
                <a:gd name="connsiteY2" fmla="*/ 8906 h 8866"/>
                <a:gd name="connsiteX3" fmla="*/ 7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6" y="39"/>
                  </a:moveTo>
                  <a:lnTo>
                    <a:pt x="27327" y="39"/>
                  </a:lnTo>
                  <a:lnTo>
                    <a:pt x="27327" y="8906"/>
                  </a:lnTo>
                  <a:lnTo>
                    <a:pt x="7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1" name="Freeform: Shape 1470">
              <a:extLst>
                <a:ext uri="{FF2B5EF4-FFF2-40B4-BE49-F238E27FC236}">
                  <a16:creationId xmlns:a16="http://schemas.microsoft.com/office/drawing/2014/main" id="{249CA689-4A56-4389-9C51-AA0DBF17AB66}"/>
                </a:ext>
              </a:extLst>
            </p:cNvPr>
            <p:cNvSpPr/>
            <p:nvPr/>
          </p:nvSpPr>
          <p:spPr>
            <a:xfrm>
              <a:off x="6502215" y="3055367"/>
              <a:ext cx="26600" cy="133003"/>
            </a:xfrm>
            <a:custGeom>
              <a:avLst/>
              <a:gdLst>
                <a:gd name="connsiteX0" fmla="*/ 727 w 26600"/>
                <a:gd name="connsiteY0" fmla="*/ 39 h 133003"/>
                <a:gd name="connsiteX1" fmla="*/ 27328 w 26600"/>
                <a:gd name="connsiteY1" fmla="*/ 39 h 133003"/>
                <a:gd name="connsiteX2" fmla="*/ 27328 w 26600"/>
                <a:gd name="connsiteY2" fmla="*/ 133043 h 133003"/>
                <a:gd name="connsiteX3" fmla="*/ 7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7" y="39"/>
                  </a:moveTo>
                  <a:lnTo>
                    <a:pt x="27328" y="39"/>
                  </a:lnTo>
                  <a:lnTo>
                    <a:pt x="27328" y="133043"/>
                  </a:lnTo>
                  <a:lnTo>
                    <a:pt x="7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2" name="Freeform: Shape 1471">
              <a:extLst>
                <a:ext uri="{FF2B5EF4-FFF2-40B4-BE49-F238E27FC236}">
                  <a16:creationId xmlns:a16="http://schemas.microsoft.com/office/drawing/2014/main" id="{989CA2BB-D64A-4B67-9F3B-456FCC02FBBE}"/>
                </a:ext>
              </a:extLst>
            </p:cNvPr>
            <p:cNvSpPr/>
            <p:nvPr/>
          </p:nvSpPr>
          <p:spPr>
            <a:xfrm>
              <a:off x="6502215" y="3055367"/>
              <a:ext cx="26600" cy="8866"/>
            </a:xfrm>
            <a:custGeom>
              <a:avLst/>
              <a:gdLst>
                <a:gd name="connsiteX0" fmla="*/ 727 w 26600"/>
                <a:gd name="connsiteY0" fmla="*/ 39 h 8866"/>
                <a:gd name="connsiteX1" fmla="*/ 27328 w 26600"/>
                <a:gd name="connsiteY1" fmla="*/ 39 h 8866"/>
                <a:gd name="connsiteX2" fmla="*/ 27328 w 26600"/>
                <a:gd name="connsiteY2" fmla="*/ 8906 h 8866"/>
                <a:gd name="connsiteX3" fmla="*/ 7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7" y="39"/>
                  </a:moveTo>
                  <a:lnTo>
                    <a:pt x="27328" y="39"/>
                  </a:lnTo>
                  <a:lnTo>
                    <a:pt x="27328" y="8906"/>
                  </a:lnTo>
                  <a:lnTo>
                    <a:pt x="7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3" name="Freeform: Shape 1472">
              <a:extLst>
                <a:ext uri="{FF2B5EF4-FFF2-40B4-BE49-F238E27FC236}">
                  <a16:creationId xmlns:a16="http://schemas.microsoft.com/office/drawing/2014/main" id="{8CA8B46B-FF9B-4BB8-BADA-D07DD5A21648}"/>
                </a:ext>
              </a:extLst>
            </p:cNvPr>
            <p:cNvSpPr/>
            <p:nvPr/>
          </p:nvSpPr>
          <p:spPr>
            <a:xfrm>
              <a:off x="6511082" y="3055367"/>
              <a:ext cx="26600" cy="133003"/>
            </a:xfrm>
            <a:custGeom>
              <a:avLst/>
              <a:gdLst>
                <a:gd name="connsiteX0" fmla="*/ 728 w 26600"/>
                <a:gd name="connsiteY0" fmla="*/ 39 h 133003"/>
                <a:gd name="connsiteX1" fmla="*/ 27329 w 26600"/>
                <a:gd name="connsiteY1" fmla="*/ 39 h 133003"/>
                <a:gd name="connsiteX2" fmla="*/ 27329 w 26600"/>
                <a:gd name="connsiteY2" fmla="*/ 133043 h 133003"/>
                <a:gd name="connsiteX3" fmla="*/ 7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28" y="39"/>
                  </a:moveTo>
                  <a:lnTo>
                    <a:pt x="27329" y="39"/>
                  </a:lnTo>
                  <a:lnTo>
                    <a:pt x="27329" y="133043"/>
                  </a:lnTo>
                  <a:lnTo>
                    <a:pt x="7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4" name="Freeform: Shape 1473">
              <a:extLst>
                <a:ext uri="{FF2B5EF4-FFF2-40B4-BE49-F238E27FC236}">
                  <a16:creationId xmlns:a16="http://schemas.microsoft.com/office/drawing/2014/main" id="{791FAAF0-15D6-4E0D-9B28-39EEFDF1D62A}"/>
                </a:ext>
              </a:extLst>
            </p:cNvPr>
            <p:cNvSpPr/>
            <p:nvPr/>
          </p:nvSpPr>
          <p:spPr>
            <a:xfrm>
              <a:off x="6511082" y="3055367"/>
              <a:ext cx="26600" cy="8866"/>
            </a:xfrm>
            <a:custGeom>
              <a:avLst/>
              <a:gdLst>
                <a:gd name="connsiteX0" fmla="*/ 728 w 26600"/>
                <a:gd name="connsiteY0" fmla="*/ 39 h 8866"/>
                <a:gd name="connsiteX1" fmla="*/ 27329 w 26600"/>
                <a:gd name="connsiteY1" fmla="*/ 39 h 8866"/>
                <a:gd name="connsiteX2" fmla="*/ 27329 w 26600"/>
                <a:gd name="connsiteY2" fmla="*/ 8906 h 8866"/>
                <a:gd name="connsiteX3" fmla="*/ 7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8" y="39"/>
                  </a:moveTo>
                  <a:lnTo>
                    <a:pt x="27329" y="39"/>
                  </a:lnTo>
                  <a:lnTo>
                    <a:pt x="27329" y="8906"/>
                  </a:lnTo>
                  <a:lnTo>
                    <a:pt x="7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5" name="Freeform: Shape 1474">
              <a:extLst>
                <a:ext uri="{FF2B5EF4-FFF2-40B4-BE49-F238E27FC236}">
                  <a16:creationId xmlns:a16="http://schemas.microsoft.com/office/drawing/2014/main" id="{EBA9E2C0-562C-4B7F-9074-51CA77C09360}"/>
                </a:ext>
              </a:extLst>
            </p:cNvPr>
            <p:cNvSpPr/>
            <p:nvPr/>
          </p:nvSpPr>
          <p:spPr>
            <a:xfrm>
              <a:off x="6519949" y="3064234"/>
              <a:ext cx="26600" cy="124136"/>
            </a:xfrm>
            <a:custGeom>
              <a:avLst/>
              <a:gdLst>
                <a:gd name="connsiteX0" fmla="*/ 729 w 26600"/>
                <a:gd name="connsiteY0" fmla="*/ 40 h 124136"/>
                <a:gd name="connsiteX1" fmla="*/ 27330 w 26600"/>
                <a:gd name="connsiteY1" fmla="*/ 40 h 124136"/>
                <a:gd name="connsiteX2" fmla="*/ 27330 w 26600"/>
                <a:gd name="connsiteY2" fmla="*/ 124177 h 124136"/>
                <a:gd name="connsiteX3" fmla="*/ 729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729" y="40"/>
                  </a:moveTo>
                  <a:lnTo>
                    <a:pt x="27330" y="40"/>
                  </a:lnTo>
                  <a:lnTo>
                    <a:pt x="27330" y="124177"/>
                  </a:lnTo>
                  <a:lnTo>
                    <a:pt x="729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6" name="Freeform: Shape 1475">
              <a:extLst>
                <a:ext uri="{FF2B5EF4-FFF2-40B4-BE49-F238E27FC236}">
                  <a16:creationId xmlns:a16="http://schemas.microsoft.com/office/drawing/2014/main" id="{2EC9E0D0-271B-484A-8280-9F4AD06617B3}"/>
                </a:ext>
              </a:extLst>
            </p:cNvPr>
            <p:cNvSpPr/>
            <p:nvPr/>
          </p:nvSpPr>
          <p:spPr>
            <a:xfrm>
              <a:off x="6519949" y="3064234"/>
              <a:ext cx="26600" cy="8866"/>
            </a:xfrm>
            <a:custGeom>
              <a:avLst/>
              <a:gdLst>
                <a:gd name="connsiteX0" fmla="*/ 729 w 26600"/>
                <a:gd name="connsiteY0" fmla="*/ 40 h 8866"/>
                <a:gd name="connsiteX1" fmla="*/ 27330 w 26600"/>
                <a:gd name="connsiteY1" fmla="*/ 40 h 8866"/>
                <a:gd name="connsiteX2" fmla="*/ 27330 w 26600"/>
                <a:gd name="connsiteY2" fmla="*/ 8907 h 8866"/>
                <a:gd name="connsiteX3" fmla="*/ 729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29" y="40"/>
                  </a:moveTo>
                  <a:lnTo>
                    <a:pt x="27330" y="40"/>
                  </a:lnTo>
                  <a:lnTo>
                    <a:pt x="27330" y="8907"/>
                  </a:lnTo>
                  <a:lnTo>
                    <a:pt x="729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7" name="Freeform: Shape 1476">
              <a:extLst>
                <a:ext uri="{FF2B5EF4-FFF2-40B4-BE49-F238E27FC236}">
                  <a16:creationId xmlns:a16="http://schemas.microsoft.com/office/drawing/2014/main" id="{237A836E-54A2-494F-AA69-C8B9F7A3E92D}"/>
                </a:ext>
              </a:extLst>
            </p:cNvPr>
            <p:cNvSpPr/>
            <p:nvPr/>
          </p:nvSpPr>
          <p:spPr>
            <a:xfrm>
              <a:off x="6528816" y="3055367"/>
              <a:ext cx="26600" cy="133003"/>
            </a:xfrm>
            <a:custGeom>
              <a:avLst/>
              <a:gdLst>
                <a:gd name="connsiteX0" fmla="*/ 730 w 26600"/>
                <a:gd name="connsiteY0" fmla="*/ 39 h 133003"/>
                <a:gd name="connsiteX1" fmla="*/ 27331 w 26600"/>
                <a:gd name="connsiteY1" fmla="*/ 39 h 133003"/>
                <a:gd name="connsiteX2" fmla="*/ 27331 w 26600"/>
                <a:gd name="connsiteY2" fmla="*/ 133043 h 133003"/>
                <a:gd name="connsiteX3" fmla="*/ 7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0" y="39"/>
                  </a:moveTo>
                  <a:lnTo>
                    <a:pt x="27331" y="39"/>
                  </a:lnTo>
                  <a:lnTo>
                    <a:pt x="27331" y="133043"/>
                  </a:lnTo>
                  <a:lnTo>
                    <a:pt x="7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8" name="Freeform: Shape 1477">
              <a:extLst>
                <a:ext uri="{FF2B5EF4-FFF2-40B4-BE49-F238E27FC236}">
                  <a16:creationId xmlns:a16="http://schemas.microsoft.com/office/drawing/2014/main" id="{F59884C3-950F-44A0-BB87-926F69980E24}"/>
                </a:ext>
              </a:extLst>
            </p:cNvPr>
            <p:cNvSpPr/>
            <p:nvPr/>
          </p:nvSpPr>
          <p:spPr>
            <a:xfrm>
              <a:off x="6528816" y="3055367"/>
              <a:ext cx="26600" cy="8866"/>
            </a:xfrm>
            <a:custGeom>
              <a:avLst/>
              <a:gdLst>
                <a:gd name="connsiteX0" fmla="*/ 730 w 26600"/>
                <a:gd name="connsiteY0" fmla="*/ 39 h 8866"/>
                <a:gd name="connsiteX1" fmla="*/ 27331 w 26600"/>
                <a:gd name="connsiteY1" fmla="*/ 39 h 8866"/>
                <a:gd name="connsiteX2" fmla="*/ 27331 w 26600"/>
                <a:gd name="connsiteY2" fmla="*/ 8906 h 8866"/>
                <a:gd name="connsiteX3" fmla="*/ 7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0" y="39"/>
                  </a:moveTo>
                  <a:lnTo>
                    <a:pt x="27331" y="39"/>
                  </a:lnTo>
                  <a:lnTo>
                    <a:pt x="27331" y="8906"/>
                  </a:lnTo>
                  <a:lnTo>
                    <a:pt x="7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9" name="Freeform: Shape 1478">
              <a:extLst>
                <a:ext uri="{FF2B5EF4-FFF2-40B4-BE49-F238E27FC236}">
                  <a16:creationId xmlns:a16="http://schemas.microsoft.com/office/drawing/2014/main" id="{F1F3117E-357F-4E7F-B68C-980CDF21DAA3}"/>
                </a:ext>
              </a:extLst>
            </p:cNvPr>
            <p:cNvSpPr/>
            <p:nvPr/>
          </p:nvSpPr>
          <p:spPr>
            <a:xfrm>
              <a:off x="6537683" y="3055367"/>
              <a:ext cx="26600" cy="133003"/>
            </a:xfrm>
            <a:custGeom>
              <a:avLst/>
              <a:gdLst>
                <a:gd name="connsiteX0" fmla="*/ 731 w 26600"/>
                <a:gd name="connsiteY0" fmla="*/ 39 h 133003"/>
                <a:gd name="connsiteX1" fmla="*/ 27332 w 26600"/>
                <a:gd name="connsiteY1" fmla="*/ 39 h 133003"/>
                <a:gd name="connsiteX2" fmla="*/ 27332 w 26600"/>
                <a:gd name="connsiteY2" fmla="*/ 133043 h 133003"/>
                <a:gd name="connsiteX3" fmla="*/ 7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1" y="39"/>
                  </a:moveTo>
                  <a:lnTo>
                    <a:pt x="27332" y="39"/>
                  </a:lnTo>
                  <a:lnTo>
                    <a:pt x="27332" y="133043"/>
                  </a:lnTo>
                  <a:lnTo>
                    <a:pt x="7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0" name="Freeform: Shape 1479">
              <a:extLst>
                <a:ext uri="{FF2B5EF4-FFF2-40B4-BE49-F238E27FC236}">
                  <a16:creationId xmlns:a16="http://schemas.microsoft.com/office/drawing/2014/main" id="{5E5B6E97-E18A-493F-ABA6-F9C8BAB5FEAB}"/>
                </a:ext>
              </a:extLst>
            </p:cNvPr>
            <p:cNvSpPr/>
            <p:nvPr/>
          </p:nvSpPr>
          <p:spPr>
            <a:xfrm>
              <a:off x="6537683" y="3055367"/>
              <a:ext cx="26600" cy="8866"/>
            </a:xfrm>
            <a:custGeom>
              <a:avLst/>
              <a:gdLst>
                <a:gd name="connsiteX0" fmla="*/ 731 w 26600"/>
                <a:gd name="connsiteY0" fmla="*/ 39 h 8866"/>
                <a:gd name="connsiteX1" fmla="*/ 27332 w 26600"/>
                <a:gd name="connsiteY1" fmla="*/ 39 h 8866"/>
                <a:gd name="connsiteX2" fmla="*/ 27332 w 26600"/>
                <a:gd name="connsiteY2" fmla="*/ 8906 h 8866"/>
                <a:gd name="connsiteX3" fmla="*/ 7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1" y="39"/>
                  </a:moveTo>
                  <a:lnTo>
                    <a:pt x="27332" y="39"/>
                  </a:lnTo>
                  <a:lnTo>
                    <a:pt x="27332" y="8906"/>
                  </a:lnTo>
                  <a:lnTo>
                    <a:pt x="7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1" name="Freeform: Shape 1480">
              <a:extLst>
                <a:ext uri="{FF2B5EF4-FFF2-40B4-BE49-F238E27FC236}">
                  <a16:creationId xmlns:a16="http://schemas.microsoft.com/office/drawing/2014/main" id="{04522F2D-F79C-454D-9926-8DD016FE1906}"/>
                </a:ext>
              </a:extLst>
            </p:cNvPr>
            <p:cNvSpPr/>
            <p:nvPr/>
          </p:nvSpPr>
          <p:spPr>
            <a:xfrm>
              <a:off x="6546550" y="3055367"/>
              <a:ext cx="26600" cy="133003"/>
            </a:xfrm>
            <a:custGeom>
              <a:avLst/>
              <a:gdLst>
                <a:gd name="connsiteX0" fmla="*/ 732 w 26600"/>
                <a:gd name="connsiteY0" fmla="*/ 39 h 133003"/>
                <a:gd name="connsiteX1" fmla="*/ 27333 w 26600"/>
                <a:gd name="connsiteY1" fmla="*/ 39 h 133003"/>
                <a:gd name="connsiteX2" fmla="*/ 27333 w 26600"/>
                <a:gd name="connsiteY2" fmla="*/ 133043 h 133003"/>
                <a:gd name="connsiteX3" fmla="*/ 7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2" y="39"/>
                  </a:moveTo>
                  <a:lnTo>
                    <a:pt x="27333" y="39"/>
                  </a:lnTo>
                  <a:lnTo>
                    <a:pt x="27333" y="133043"/>
                  </a:lnTo>
                  <a:lnTo>
                    <a:pt x="7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2" name="Freeform: Shape 1481">
              <a:extLst>
                <a:ext uri="{FF2B5EF4-FFF2-40B4-BE49-F238E27FC236}">
                  <a16:creationId xmlns:a16="http://schemas.microsoft.com/office/drawing/2014/main" id="{D54A681D-FC0A-4FB9-823F-076455190CAA}"/>
                </a:ext>
              </a:extLst>
            </p:cNvPr>
            <p:cNvSpPr/>
            <p:nvPr/>
          </p:nvSpPr>
          <p:spPr>
            <a:xfrm>
              <a:off x="6546550" y="3055367"/>
              <a:ext cx="26600" cy="8866"/>
            </a:xfrm>
            <a:custGeom>
              <a:avLst/>
              <a:gdLst>
                <a:gd name="connsiteX0" fmla="*/ 732 w 26600"/>
                <a:gd name="connsiteY0" fmla="*/ 39 h 8866"/>
                <a:gd name="connsiteX1" fmla="*/ 27333 w 26600"/>
                <a:gd name="connsiteY1" fmla="*/ 39 h 8866"/>
                <a:gd name="connsiteX2" fmla="*/ 27333 w 26600"/>
                <a:gd name="connsiteY2" fmla="*/ 8906 h 8866"/>
                <a:gd name="connsiteX3" fmla="*/ 7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2" y="39"/>
                  </a:moveTo>
                  <a:lnTo>
                    <a:pt x="27333" y="39"/>
                  </a:lnTo>
                  <a:lnTo>
                    <a:pt x="27333" y="8906"/>
                  </a:lnTo>
                  <a:lnTo>
                    <a:pt x="7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3" name="Freeform: Shape 1482">
              <a:extLst>
                <a:ext uri="{FF2B5EF4-FFF2-40B4-BE49-F238E27FC236}">
                  <a16:creationId xmlns:a16="http://schemas.microsoft.com/office/drawing/2014/main" id="{04DE2AA0-81E8-4FCE-8104-4C7146CF49EF}"/>
                </a:ext>
              </a:extLst>
            </p:cNvPr>
            <p:cNvSpPr/>
            <p:nvPr/>
          </p:nvSpPr>
          <p:spPr>
            <a:xfrm>
              <a:off x="6555417" y="3055367"/>
              <a:ext cx="26600" cy="133003"/>
            </a:xfrm>
            <a:custGeom>
              <a:avLst/>
              <a:gdLst>
                <a:gd name="connsiteX0" fmla="*/ 733 w 26600"/>
                <a:gd name="connsiteY0" fmla="*/ 39 h 133003"/>
                <a:gd name="connsiteX1" fmla="*/ 27334 w 26600"/>
                <a:gd name="connsiteY1" fmla="*/ 39 h 133003"/>
                <a:gd name="connsiteX2" fmla="*/ 27334 w 26600"/>
                <a:gd name="connsiteY2" fmla="*/ 133043 h 133003"/>
                <a:gd name="connsiteX3" fmla="*/ 7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3" y="39"/>
                  </a:moveTo>
                  <a:lnTo>
                    <a:pt x="27334" y="39"/>
                  </a:lnTo>
                  <a:lnTo>
                    <a:pt x="27334" y="133043"/>
                  </a:lnTo>
                  <a:lnTo>
                    <a:pt x="7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4" name="Freeform: Shape 1483">
              <a:extLst>
                <a:ext uri="{FF2B5EF4-FFF2-40B4-BE49-F238E27FC236}">
                  <a16:creationId xmlns:a16="http://schemas.microsoft.com/office/drawing/2014/main" id="{E634E20C-8A8E-40AA-9729-BBEA2825BA0E}"/>
                </a:ext>
              </a:extLst>
            </p:cNvPr>
            <p:cNvSpPr/>
            <p:nvPr/>
          </p:nvSpPr>
          <p:spPr>
            <a:xfrm>
              <a:off x="6555417" y="3055367"/>
              <a:ext cx="26600" cy="8866"/>
            </a:xfrm>
            <a:custGeom>
              <a:avLst/>
              <a:gdLst>
                <a:gd name="connsiteX0" fmla="*/ 733 w 26600"/>
                <a:gd name="connsiteY0" fmla="*/ 39 h 8866"/>
                <a:gd name="connsiteX1" fmla="*/ 27334 w 26600"/>
                <a:gd name="connsiteY1" fmla="*/ 39 h 8866"/>
                <a:gd name="connsiteX2" fmla="*/ 27334 w 26600"/>
                <a:gd name="connsiteY2" fmla="*/ 8906 h 8866"/>
                <a:gd name="connsiteX3" fmla="*/ 7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3" y="39"/>
                  </a:moveTo>
                  <a:lnTo>
                    <a:pt x="27334" y="39"/>
                  </a:lnTo>
                  <a:lnTo>
                    <a:pt x="27334" y="8906"/>
                  </a:lnTo>
                  <a:lnTo>
                    <a:pt x="7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5" name="Freeform: Shape 1484">
              <a:extLst>
                <a:ext uri="{FF2B5EF4-FFF2-40B4-BE49-F238E27FC236}">
                  <a16:creationId xmlns:a16="http://schemas.microsoft.com/office/drawing/2014/main" id="{78542B18-E74C-4738-BA17-6205A0514AAB}"/>
                </a:ext>
              </a:extLst>
            </p:cNvPr>
            <p:cNvSpPr/>
            <p:nvPr/>
          </p:nvSpPr>
          <p:spPr>
            <a:xfrm>
              <a:off x="6564284" y="3055367"/>
              <a:ext cx="26600" cy="133003"/>
            </a:xfrm>
            <a:custGeom>
              <a:avLst/>
              <a:gdLst>
                <a:gd name="connsiteX0" fmla="*/ 734 w 26600"/>
                <a:gd name="connsiteY0" fmla="*/ 39 h 133003"/>
                <a:gd name="connsiteX1" fmla="*/ 27335 w 26600"/>
                <a:gd name="connsiteY1" fmla="*/ 39 h 133003"/>
                <a:gd name="connsiteX2" fmla="*/ 27335 w 26600"/>
                <a:gd name="connsiteY2" fmla="*/ 133043 h 133003"/>
                <a:gd name="connsiteX3" fmla="*/ 7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4" y="39"/>
                  </a:moveTo>
                  <a:lnTo>
                    <a:pt x="27335" y="39"/>
                  </a:lnTo>
                  <a:lnTo>
                    <a:pt x="27335" y="133043"/>
                  </a:lnTo>
                  <a:lnTo>
                    <a:pt x="7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6" name="Freeform: Shape 1485">
              <a:extLst>
                <a:ext uri="{FF2B5EF4-FFF2-40B4-BE49-F238E27FC236}">
                  <a16:creationId xmlns:a16="http://schemas.microsoft.com/office/drawing/2014/main" id="{E373101F-6BA8-4347-8E46-1E7C05D95730}"/>
                </a:ext>
              </a:extLst>
            </p:cNvPr>
            <p:cNvSpPr/>
            <p:nvPr/>
          </p:nvSpPr>
          <p:spPr>
            <a:xfrm>
              <a:off x="6564284" y="3055367"/>
              <a:ext cx="26600" cy="8866"/>
            </a:xfrm>
            <a:custGeom>
              <a:avLst/>
              <a:gdLst>
                <a:gd name="connsiteX0" fmla="*/ 734 w 26600"/>
                <a:gd name="connsiteY0" fmla="*/ 39 h 8866"/>
                <a:gd name="connsiteX1" fmla="*/ 27335 w 26600"/>
                <a:gd name="connsiteY1" fmla="*/ 39 h 8866"/>
                <a:gd name="connsiteX2" fmla="*/ 27335 w 26600"/>
                <a:gd name="connsiteY2" fmla="*/ 8906 h 8866"/>
                <a:gd name="connsiteX3" fmla="*/ 7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4" y="39"/>
                  </a:moveTo>
                  <a:lnTo>
                    <a:pt x="27335" y="39"/>
                  </a:lnTo>
                  <a:lnTo>
                    <a:pt x="27335" y="8906"/>
                  </a:lnTo>
                  <a:lnTo>
                    <a:pt x="7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7" name="Freeform: Shape 1486">
              <a:extLst>
                <a:ext uri="{FF2B5EF4-FFF2-40B4-BE49-F238E27FC236}">
                  <a16:creationId xmlns:a16="http://schemas.microsoft.com/office/drawing/2014/main" id="{9FAD3739-783D-48AC-AE82-0A35DFD4F1E6}"/>
                </a:ext>
              </a:extLst>
            </p:cNvPr>
            <p:cNvSpPr/>
            <p:nvPr/>
          </p:nvSpPr>
          <p:spPr>
            <a:xfrm>
              <a:off x="6573151" y="3055367"/>
              <a:ext cx="26600" cy="133003"/>
            </a:xfrm>
            <a:custGeom>
              <a:avLst/>
              <a:gdLst>
                <a:gd name="connsiteX0" fmla="*/ 735 w 26600"/>
                <a:gd name="connsiteY0" fmla="*/ 39 h 133003"/>
                <a:gd name="connsiteX1" fmla="*/ 27336 w 26600"/>
                <a:gd name="connsiteY1" fmla="*/ 39 h 133003"/>
                <a:gd name="connsiteX2" fmla="*/ 27336 w 26600"/>
                <a:gd name="connsiteY2" fmla="*/ 133043 h 133003"/>
                <a:gd name="connsiteX3" fmla="*/ 7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5" y="39"/>
                  </a:moveTo>
                  <a:lnTo>
                    <a:pt x="27336" y="39"/>
                  </a:lnTo>
                  <a:lnTo>
                    <a:pt x="27336" y="133043"/>
                  </a:lnTo>
                  <a:lnTo>
                    <a:pt x="7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8" name="Freeform: Shape 1487">
              <a:extLst>
                <a:ext uri="{FF2B5EF4-FFF2-40B4-BE49-F238E27FC236}">
                  <a16:creationId xmlns:a16="http://schemas.microsoft.com/office/drawing/2014/main" id="{F33FB819-AEC9-4D97-92AD-8D83E67A1472}"/>
                </a:ext>
              </a:extLst>
            </p:cNvPr>
            <p:cNvSpPr/>
            <p:nvPr/>
          </p:nvSpPr>
          <p:spPr>
            <a:xfrm>
              <a:off x="6573151" y="3055367"/>
              <a:ext cx="26600" cy="8866"/>
            </a:xfrm>
            <a:custGeom>
              <a:avLst/>
              <a:gdLst>
                <a:gd name="connsiteX0" fmla="*/ 735 w 26600"/>
                <a:gd name="connsiteY0" fmla="*/ 39 h 8866"/>
                <a:gd name="connsiteX1" fmla="*/ 27336 w 26600"/>
                <a:gd name="connsiteY1" fmla="*/ 39 h 8866"/>
                <a:gd name="connsiteX2" fmla="*/ 27336 w 26600"/>
                <a:gd name="connsiteY2" fmla="*/ 8906 h 8866"/>
                <a:gd name="connsiteX3" fmla="*/ 7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5" y="39"/>
                  </a:moveTo>
                  <a:lnTo>
                    <a:pt x="27336" y="39"/>
                  </a:lnTo>
                  <a:lnTo>
                    <a:pt x="27336" y="8906"/>
                  </a:lnTo>
                  <a:lnTo>
                    <a:pt x="7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9" name="Freeform: Shape 1488">
              <a:extLst>
                <a:ext uri="{FF2B5EF4-FFF2-40B4-BE49-F238E27FC236}">
                  <a16:creationId xmlns:a16="http://schemas.microsoft.com/office/drawing/2014/main" id="{BEF45658-0F4C-4FC3-9CBC-DCC90F404CD6}"/>
                </a:ext>
              </a:extLst>
            </p:cNvPr>
            <p:cNvSpPr/>
            <p:nvPr/>
          </p:nvSpPr>
          <p:spPr>
            <a:xfrm>
              <a:off x="6582018" y="3055367"/>
              <a:ext cx="26600" cy="133003"/>
            </a:xfrm>
            <a:custGeom>
              <a:avLst/>
              <a:gdLst>
                <a:gd name="connsiteX0" fmla="*/ 736 w 26600"/>
                <a:gd name="connsiteY0" fmla="*/ 39 h 133003"/>
                <a:gd name="connsiteX1" fmla="*/ 27337 w 26600"/>
                <a:gd name="connsiteY1" fmla="*/ 39 h 133003"/>
                <a:gd name="connsiteX2" fmla="*/ 27337 w 26600"/>
                <a:gd name="connsiteY2" fmla="*/ 133043 h 133003"/>
                <a:gd name="connsiteX3" fmla="*/ 7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6" y="39"/>
                  </a:moveTo>
                  <a:lnTo>
                    <a:pt x="27337" y="39"/>
                  </a:lnTo>
                  <a:lnTo>
                    <a:pt x="27337" y="133043"/>
                  </a:lnTo>
                  <a:lnTo>
                    <a:pt x="7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0" name="Freeform: Shape 1489">
              <a:extLst>
                <a:ext uri="{FF2B5EF4-FFF2-40B4-BE49-F238E27FC236}">
                  <a16:creationId xmlns:a16="http://schemas.microsoft.com/office/drawing/2014/main" id="{1753C16C-3251-4481-8E5B-23A8673E7DB9}"/>
                </a:ext>
              </a:extLst>
            </p:cNvPr>
            <p:cNvSpPr/>
            <p:nvPr/>
          </p:nvSpPr>
          <p:spPr>
            <a:xfrm>
              <a:off x="6582018" y="3055367"/>
              <a:ext cx="26600" cy="8866"/>
            </a:xfrm>
            <a:custGeom>
              <a:avLst/>
              <a:gdLst>
                <a:gd name="connsiteX0" fmla="*/ 736 w 26600"/>
                <a:gd name="connsiteY0" fmla="*/ 39 h 8866"/>
                <a:gd name="connsiteX1" fmla="*/ 27337 w 26600"/>
                <a:gd name="connsiteY1" fmla="*/ 39 h 8866"/>
                <a:gd name="connsiteX2" fmla="*/ 27337 w 26600"/>
                <a:gd name="connsiteY2" fmla="*/ 8906 h 8866"/>
                <a:gd name="connsiteX3" fmla="*/ 7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6" y="39"/>
                  </a:moveTo>
                  <a:lnTo>
                    <a:pt x="27337" y="39"/>
                  </a:lnTo>
                  <a:lnTo>
                    <a:pt x="27337" y="8906"/>
                  </a:lnTo>
                  <a:lnTo>
                    <a:pt x="7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1" name="Freeform: Shape 1490">
              <a:extLst>
                <a:ext uri="{FF2B5EF4-FFF2-40B4-BE49-F238E27FC236}">
                  <a16:creationId xmlns:a16="http://schemas.microsoft.com/office/drawing/2014/main" id="{7DFCBB55-7F58-417A-905F-282FC1CEC873}"/>
                </a:ext>
              </a:extLst>
            </p:cNvPr>
            <p:cNvSpPr/>
            <p:nvPr/>
          </p:nvSpPr>
          <p:spPr>
            <a:xfrm>
              <a:off x="6590884" y="3055367"/>
              <a:ext cx="26600" cy="133003"/>
            </a:xfrm>
            <a:custGeom>
              <a:avLst/>
              <a:gdLst>
                <a:gd name="connsiteX0" fmla="*/ 737 w 26600"/>
                <a:gd name="connsiteY0" fmla="*/ 39 h 133003"/>
                <a:gd name="connsiteX1" fmla="*/ 27338 w 26600"/>
                <a:gd name="connsiteY1" fmla="*/ 39 h 133003"/>
                <a:gd name="connsiteX2" fmla="*/ 27338 w 26600"/>
                <a:gd name="connsiteY2" fmla="*/ 133043 h 133003"/>
                <a:gd name="connsiteX3" fmla="*/ 7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7" y="39"/>
                  </a:moveTo>
                  <a:lnTo>
                    <a:pt x="27338" y="39"/>
                  </a:lnTo>
                  <a:lnTo>
                    <a:pt x="27338" y="133043"/>
                  </a:lnTo>
                  <a:lnTo>
                    <a:pt x="7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2" name="Freeform: Shape 1491">
              <a:extLst>
                <a:ext uri="{FF2B5EF4-FFF2-40B4-BE49-F238E27FC236}">
                  <a16:creationId xmlns:a16="http://schemas.microsoft.com/office/drawing/2014/main" id="{DC7B286C-E357-4458-A3CD-9A238C78479A}"/>
                </a:ext>
              </a:extLst>
            </p:cNvPr>
            <p:cNvSpPr/>
            <p:nvPr/>
          </p:nvSpPr>
          <p:spPr>
            <a:xfrm>
              <a:off x="6590884" y="3055367"/>
              <a:ext cx="26600" cy="8866"/>
            </a:xfrm>
            <a:custGeom>
              <a:avLst/>
              <a:gdLst>
                <a:gd name="connsiteX0" fmla="*/ 737 w 26600"/>
                <a:gd name="connsiteY0" fmla="*/ 39 h 8866"/>
                <a:gd name="connsiteX1" fmla="*/ 27338 w 26600"/>
                <a:gd name="connsiteY1" fmla="*/ 39 h 8866"/>
                <a:gd name="connsiteX2" fmla="*/ 27338 w 26600"/>
                <a:gd name="connsiteY2" fmla="*/ 8906 h 8866"/>
                <a:gd name="connsiteX3" fmla="*/ 7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7" y="39"/>
                  </a:moveTo>
                  <a:lnTo>
                    <a:pt x="27338" y="39"/>
                  </a:lnTo>
                  <a:lnTo>
                    <a:pt x="27338" y="8906"/>
                  </a:lnTo>
                  <a:lnTo>
                    <a:pt x="7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3" name="Freeform: Shape 1492">
              <a:extLst>
                <a:ext uri="{FF2B5EF4-FFF2-40B4-BE49-F238E27FC236}">
                  <a16:creationId xmlns:a16="http://schemas.microsoft.com/office/drawing/2014/main" id="{8450E006-F84F-469A-A513-880E6066C5A3}"/>
                </a:ext>
              </a:extLst>
            </p:cNvPr>
            <p:cNvSpPr/>
            <p:nvPr/>
          </p:nvSpPr>
          <p:spPr>
            <a:xfrm>
              <a:off x="6599751" y="3055367"/>
              <a:ext cx="26600" cy="133003"/>
            </a:xfrm>
            <a:custGeom>
              <a:avLst/>
              <a:gdLst>
                <a:gd name="connsiteX0" fmla="*/ 738 w 26600"/>
                <a:gd name="connsiteY0" fmla="*/ 39 h 133003"/>
                <a:gd name="connsiteX1" fmla="*/ 27339 w 26600"/>
                <a:gd name="connsiteY1" fmla="*/ 39 h 133003"/>
                <a:gd name="connsiteX2" fmla="*/ 27339 w 26600"/>
                <a:gd name="connsiteY2" fmla="*/ 133043 h 133003"/>
                <a:gd name="connsiteX3" fmla="*/ 7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8" y="39"/>
                  </a:moveTo>
                  <a:lnTo>
                    <a:pt x="27339" y="39"/>
                  </a:lnTo>
                  <a:lnTo>
                    <a:pt x="27339" y="133043"/>
                  </a:lnTo>
                  <a:lnTo>
                    <a:pt x="7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4" name="Freeform: Shape 1493">
              <a:extLst>
                <a:ext uri="{FF2B5EF4-FFF2-40B4-BE49-F238E27FC236}">
                  <a16:creationId xmlns:a16="http://schemas.microsoft.com/office/drawing/2014/main" id="{561677FB-6937-4D63-B17E-011F015968FF}"/>
                </a:ext>
              </a:extLst>
            </p:cNvPr>
            <p:cNvSpPr/>
            <p:nvPr/>
          </p:nvSpPr>
          <p:spPr>
            <a:xfrm>
              <a:off x="6599751" y="3055367"/>
              <a:ext cx="26600" cy="8866"/>
            </a:xfrm>
            <a:custGeom>
              <a:avLst/>
              <a:gdLst>
                <a:gd name="connsiteX0" fmla="*/ 738 w 26600"/>
                <a:gd name="connsiteY0" fmla="*/ 39 h 8866"/>
                <a:gd name="connsiteX1" fmla="*/ 27339 w 26600"/>
                <a:gd name="connsiteY1" fmla="*/ 39 h 8866"/>
                <a:gd name="connsiteX2" fmla="*/ 27339 w 26600"/>
                <a:gd name="connsiteY2" fmla="*/ 8906 h 8866"/>
                <a:gd name="connsiteX3" fmla="*/ 7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8" y="39"/>
                  </a:moveTo>
                  <a:lnTo>
                    <a:pt x="27339" y="39"/>
                  </a:lnTo>
                  <a:lnTo>
                    <a:pt x="27339" y="8906"/>
                  </a:lnTo>
                  <a:lnTo>
                    <a:pt x="7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5" name="Freeform: Shape 1494">
              <a:extLst>
                <a:ext uri="{FF2B5EF4-FFF2-40B4-BE49-F238E27FC236}">
                  <a16:creationId xmlns:a16="http://schemas.microsoft.com/office/drawing/2014/main" id="{14B3105E-568C-464B-B525-89BC37A542E5}"/>
                </a:ext>
              </a:extLst>
            </p:cNvPr>
            <p:cNvSpPr/>
            <p:nvPr/>
          </p:nvSpPr>
          <p:spPr>
            <a:xfrm>
              <a:off x="6608618" y="3055367"/>
              <a:ext cx="26600" cy="133003"/>
            </a:xfrm>
            <a:custGeom>
              <a:avLst/>
              <a:gdLst>
                <a:gd name="connsiteX0" fmla="*/ 739 w 26600"/>
                <a:gd name="connsiteY0" fmla="*/ 39 h 133003"/>
                <a:gd name="connsiteX1" fmla="*/ 27340 w 26600"/>
                <a:gd name="connsiteY1" fmla="*/ 39 h 133003"/>
                <a:gd name="connsiteX2" fmla="*/ 27340 w 26600"/>
                <a:gd name="connsiteY2" fmla="*/ 133043 h 133003"/>
                <a:gd name="connsiteX3" fmla="*/ 7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39" y="39"/>
                  </a:moveTo>
                  <a:lnTo>
                    <a:pt x="27340" y="39"/>
                  </a:lnTo>
                  <a:lnTo>
                    <a:pt x="27340" y="133043"/>
                  </a:lnTo>
                  <a:lnTo>
                    <a:pt x="7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6" name="Freeform: Shape 1495">
              <a:extLst>
                <a:ext uri="{FF2B5EF4-FFF2-40B4-BE49-F238E27FC236}">
                  <a16:creationId xmlns:a16="http://schemas.microsoft.com/office/drawing/2014/main" id="{F3007F37-25B6-43A6-8829-CDB22971B0A3}"/>
                </a:ext>
              </a:extLst>
            </p:cNvPr>
            <p:cNvSpPr/>
            <p:nvPr/>
          </p:nvSpPr>
          <p:spPr>
            <a:xfrm>
              <a:off x="6608618" y="3055367"/>
              <a:ext cx="26600" cy="8866"/>
            </a:xfrm>
            <a:custGeom>
              <a:avLst/>
              <a:gdLst>
                <a:gd name="connsiteX0" fmla="*/ 739 w 26600"/>
                <a:gd name="connsiteY0" fmla="*/ 39 h 8866"/>
                <a:gd name="connsiteX1" fmla="*/ 27340 w 26600"/>
                <a:gd name="connsiteY1" fmla="*/ 39 h 8866"/>
                <a:gd name="connsiteX2" fmla="*/ 27340 w 26600"/>
                <a:gd name="connsiteY2" fmla="*/ 8906 h 8866"/>
                <a:gd name="connsiteX3" fmla="*/ 7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39" y="39"/>
                  </a:moveTo>
                  <a:lnTo>
                    <a:pt x="27340" y="39"/>
                  </a:lnTo>
                  <a:lnTo>
                    <a:pt x="27340" y="8906"/>
                  </a:lnTo>
                  <a:lnTo>
                    <a:pt x="7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7" name="Freeform: Shape 1496">
              <a:extLst>
                <a:ext uri="{FF2B5EF4-FFF2-40B4-BE49-F238E27FC236}">
                  <a16:creationId xmlns:a16="http://schemas.microsoft.com/office/drawing/2014/main" id="{D5AA9C79-E498-43D7-A185-BBEDF568027F}"/>
                </a:ext>
              </a:extLst>
            </p:cNvPr>
            <p:cNvSpPr/>
            <p:nvPr/>
          </p:nvSpPr>
          <p:spPr>
            <a:xfrm>
              <a:off x="6617485" y="3055367"/>
              <a:ext cx="26600" cy="133003"/>
            </a:xfrm>
            <a:custGeom>
              <a:avLst/>
              <a:gdLst>
                <a:gd name="connsiteX0" fmla="*/ 740 w 26600"/>
                <a:gd name="connsiteY0" fmla="*/ 39 h 133003"/>
                <a:gd name="connsiteX1" fmla="*/ 27341 w 26600"/>
                <a:gd name="connsiteY1" fmla="*/ 39 h 133003"/>
                <a:gd name="connsiteX2" fmla="*/ 27341 w 26600"/>
                <a:gd name="connsiteY2" fmla="*/ 133043 h 133003"/>
                <a:gd name="connsiteX3" fmla="*/ 7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0" y="39"/>
                  </a:moveTo>
                  <a:lnTo>
                    <a:pt x="27341" y="39"/>
                  </a:lnTo>
                  <a:lnTo>
                    <a:pt x="27341" y="133043"/>
                  </a:lnTo>
                  <a:lnTo>
                    <a:pt x="7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8" name="Freeform: Shape 1497">
              <a:extLst>
                <a:ext uri="{FF2B5EF4-FFF2-40B4-BE49-F238E27FC236}">
                  <a16:creationId xmlns:a16="http://schemas.microsoft.com/office/drawing/2014/main" id="{46D48E63-B683-482B-8230-D8E6FFEE27B6}"/>
                </a:ext>
              </a:extLst>
            </p:cNvPr>
            <p:cNvSpPr/>
            <p:nvPr/>
          </p:nvSpPr>
          <p:spPr>
            <a:xfrm>
              <a:off x="6617485" y="3055367"/>
              <a:ext cx="26600" cy="8866"/>
            </a:xfrm>
            <a:custGeom>
              <a:avLst/>
              <a:gdLst>
                <a:gd name="connsiteX0" fmla="*/ 740 w 26600"/>
                <a:gd name="connsiteY0" fmla="*/ 39 h 8866"/>
                <a:gd name="connsiteX1" fmla="*/ 27341 w 26600"/>
                <a:gd name="connsiteY1" fmla="*/ 39 h 8866"/>
                <a:gd name="connsiteX2" fmla="*/ 27341 w 26600"/>
                <a:gd name="connsiteY2" fmla="*/ 8906 h 8866"/>
                <a:gd name="connsiteX3" fmla="*/ 7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0" y="39"/>
                  </a:moveTo>
                  <a:lnTo>
                    <a:pt x="27341" y="39"/>
                  </a:lnTo>
                  <a:lnTo>
                    <a:pt x="27341" y="8906"/>
                  </a:lnTo>
                  <a:lnTo>
                    <a:pt x="7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9" name="Freeform: Shape 1498">
              <a:extLst>
                <a:ext uri="{FF2B5EF4-FFF2-40B4-BE49-F238E27FC236}">
                  <a16:creationId xmlns:a16="http://schemas.microsoft.com/office/drawing/2014/main" id="{413E6F22-5E7C-44AF-A06F-25DA469B4332}"/>
                </a:ext>
              </a:extLst>
            </p:cNvPr>
            <p:cNvSpPr/>
            <p:nvPr/>
          </p:nvSpPr>
          <p:spPr>
            <a:xfrm>
              <a:off x="6626352" y="3055367"/>
              <a:ext cx="26600" cy="133003"/>
            </a:xfrm>
            <a:custGeom>
              <a:avLst/>
              <a:gdLst>
                <a:gd name="connsiteX0" fmla="*/ 741 w 26600"/>
                <a:gd name="connsiteY0" fmla="*/ 39 h 133003"/>
                <a:gd name="connsiteX1" fmla="*/ 27342 w 26600"/>
                <a:gd name="connsiteY1" fmla="*/ 39 h 133003"/>
                <a:gd name="connsiteX2" fmla="*/ 27342 w 26600"/>
                <a:gd name="connsiteY2" fmla="*/ 133043 h 133003"/>
                <a:gd name="connsiteX3" fmla="*/ 7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1" y="39"/>
                  </a:moveTo>
                  <a:lnTo>
                    <a:pt x="27342" y="39"/>
                  </a:lnTo>
                  <a:lnTo>
                    <a:pt x="27342" y="133043"/>
                  </a:lnTo>
                  <a:lnTo>
                    <a:pt x="7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0" name="Freeform: Shape 1499">
              <a:extLst>
                <a:ext uri="{FF2B5EF4-FFF2-40B4-BE49-F238E27FC236}">
                  <a16:creationId xmlns:a16="http://schemas.microsoft.com/office/drawing/2014/main" id="{CC16422D-0010-4151-855F-149EB6D95624}"/>
                </a:ext>
              </a:extLst>
            </p:cNvPr>
            <p:cNvSpPr/>
            <p:nvPr/>
          </p:nvSpPr>
          <p:spPr>
            <a:xfrm>
              <a:off x="6626352" y="3055367"/>
              <a:ext cx="26600" cy="8866"/>
            </a:xfrm>
            <a:custGeom>
              <a:avLst/>
              <a:gdLst>
                <a:gd name="connsiteX0" fmla="*/ 741 w 26600"/>
                <a:gd name="connsiteY0" fmla="*/ 39 h 8866"/>
                <a:gd name="connsiteX1" fmla="*/ 27342 w 26600"/>
                <a:gd name="connsiteY1" fmla="*/ 39 h 8866"/>
                <a:gd name="connsiteX2" fmla="*/ 27342 w 26600"/>
                <a:gd name="connsiteY2" fmla="*/ 8906 h 8866"/>
                <a:gd name="connsiteX3" fmla="*/ 7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1" y="39"/>
                  </a:moveTo>
                  <a:lnTo>
                    <a:pt x="27342" y="39"/>
                  </a:lnTo>
                  <a:lnTo>
                    <a:pt x="27342" y="8906"/>
                  </a:lnTo>
                  <a:lnTo>
                    <a:pt x="7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1" name="Freeform: Shape 1500">
              <a:extLst>
                <a:ext uri="{FF2B5EF4-FFF2-40B4-BE49-F238E27FC236}">
                  <a16:creationId xmlns:a16="http://schemas.microsoft.com/office/drawing/2014/main" id="{E340DC8A-98BC-4856-A3FF-D7C381617C9F}"/>
                </a:ext>
              </a:extLst>
            </p:cNvPr>
            <p:cNvSpPr/>
            <p:nvPr/>
          </p:nvSpPr>
          <p:spPr>
            <a:xfrm>
              <a:off x="6635219" y="3055367"/>
              <a:ext cx="26600" cy="133003"/>
            </a:xfrm>
            <a:custGeom>
              <a:avLst/>
              <a:gdLst>
                <a:gd name="connsiteX0" fmla="*/ 742 w 26600"/>
                <a:gd name="connsiteY0" fmla="*/ 39 h 133003"/>
                <a:gd name="connsiteX1" fmla="*/ 27343 w 26600"/>
                <a:gd name="connsiteY1" fmla="*/ 39 h 133003"/>
                <a:gd name="connsiteX2" fmla="*/ 27343 w 26600"/>
                <a:gd name="connsiteY2" fmla="*/ 133043 h 133003"/>
                <a:gd name="connsiteX3" fmla="*/ 7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2" y="39"/>
                  </a:moveTo>
                  <a:lnTo>
                    <a:pt x="27343" y="39"/>
                  </a:lnTo>
                  <a:lnTo>
                    <a:pt x="27343" y="133043"/>
                  </a:lnTo>
                  <a:lnTo>
                    <a:pt x="7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2" name="Freeform: Shape 1501">
              <a:extLst>
                <a:ext uri="{FF2B5EF4-FFF2-40B4-BE49-F238E27FC236}">
                  <a16:creationId xmlns:a16="http://schemas.microsoft.com/office/drawing/2014/main" id="{00004CD4-76D5-418D-904D-B309F3F7908C}"/>
                </a:ext>
              </a:extLst>
            </p:cNvPr>
            <p:cNvSpPr/>
            <p:nvPr/>
          </p:nvSpPr>
          <p:spPr>
            <a:xfrm>
              <a:off x="6635219" y="3055367"/>
              <a:ext cx="26600" cy="8866"/>
            </a:xfrm>
            <a:custGeom>
              <a:avLst/>
              <a:gdLst>
                <a:gd name="connsiteX0" fmla="*/ 742 w 26600"/>
                <a:gd name="connsiteY0" fmla="*/ 39 h 8866"/>
                <a:gd name="connsiteX1" fmla="*/ 27343 w 26600"/>
                <a:gd name="connsiteY1" fmla="*/ 39 h 8866"/>
                <a:gd name="connsiteX2" fmla="*/ 27343 w 26600"/>
                <a:gd name="connsiteY2" fmla="*/ 8906 h 8866"/>
                <a:gd name="connsiteX3" fmla="*/ 7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2" y="39"/>
                  </a:moveTo>
                  <a:lnTo>
                    <a:pt x="27343" y="39"/>
                  </a:lnTo>
                  <a:lnTo>
                    <a:pt x="27343" y="8906"/>
                  </a:lnTo>
                  <a:lnTo>
                    <a:pt x="7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3" name="Freeform: Shape 1502">
              <a:extLst>
                <a:ext uri="{FF2B5EF4-FFF2-40B4-BE49-F238E27FC236}">
                  <a16:creationId xmlns:a16="http://schemas.microsoft.com/office/drawing/2014/main" id="{F28A09A4-625F-4868-ADCE-130606AEE590}"/>
                </a:ext>
              </a:extLst>
            </p:cNvPr>
            <p:cNvSpPr/>
            <p:nvPr/>
          </p:nvSpPr>
          <p:spPr>
            <a:xfrm>
              <a:off x="6644086" y="3073101"/>
              <a:ext cx="26600" cy="115269"/>
            </a:xfrm>
            <a:custGeom>
              <a:avLst/>
              <a:gdLst>
                <a:gd name="connsiteX0" fmla="*/ 743 w 26600"/>
                <a:gd name="connsiteY0" fmla="*/ 41 h 115269"/>
                <a:gd name="connsiteX1" fmla="*/ 27344 w 26600"/>
                <a:gd name="connsiteY1" fmla="*/ 41 h 115269"/>
                <a:gd name="connsiteX2" fmla="*/ 27344 w 26600"/>
                <a:gd name="connsiteY2" fmla="*/ 115311 h 115269"/>
                <a:gd name="connsiteX3" fmla="*/ 743 w 26600"/>
                <a:gd name="connsiteY3" fmla="*/ 115311 h 1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15269">
                  <a:moveTo>
                    <a:pt x="743" y="41"/>
                  </a:moveTo>
                  <a:lnTo>
                    <a:pt x="27344" y="41"/>
                  </a:lnTo>
                  <a:lnTo>
                    <a:pt x="27344" y="115311"/>
                  </a:lnTo>
                  <a:lnTo>
                    <a:pt x="743" y="115311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4" name="Freeform: Shape 1503">
              <a:extLst>
                <a:ext uri="{FF2B5EF4-FFF2-40B4-BE49-F238E27FC236}">
                  <a16:creationId xmlns:a16="http://schemas.microsoft.com/office/drawing/2014/main" id="{0B9B20D2-633E-4536-8D39-D4CF0E8949AE}"/>
                </a:ext>
              </a:extLst>
            </p:cNvPr>
            <p:cNvSpPr/>
            <p:nvPr/>
          </p:nvSpPr>
          <p:spPr>
            <a:xfrm>
              <a:off x="6644086" y="3073101"/>
              <a:ext cx="26600" cy="8866"/>
            </a:xfrm>
            <a:custGeom>
              <a:avLst/>
              <a:gdLst>
                <a:gd name="connsiteX0" fmla="*/ 743 w 26600"/>
                <a:gd name="connsiteY0" fmla="*/ 41 h 8866"/>
                <a:gd name="connsiteX1" fmla="*/ 27344 w 26600"/>
                <a:gd name="connsiteY1" fmla="*/ 41 h 8866"/>
                <a:gd name="connsiteX2" fmla="*/ 27344 w 26600"/>
                <a:gd name="connsiteY2" fmla="*/ 8908 h 8866"/>
                <a:gd name="connsiteX3" fmla="*/ 743 w 26600"/>
                <a:gd name="connsiteY3" fmla="*/ 8908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3" y="41"/>
                  </a:moveTo>
                  <a:lnTo>
                    <a:pt x="27344" y="41"/>
                  </a:lnTo>
                  <a:lnTo>
                    <a:pt x="27344" y="8908"/>
                  </a:lnTo>
                  <a:lnTo>
                    <a:pt x="743" y="890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5" name="Freeform: Shape 1504">
              <a:extLst>
                <a:ext uri="{FF2B5EF4-FFF2-40B4-BE49-F238E27FC236}">
                  <a16:creationId xmlns:a16="http://schemas.microsoft.com/office/drawing/2014/main" id="{FF43F3B5-9297-4441-A6C7-86AD330E9A6B}"/>
                </a:ext>
              </a:extLst>
            </p:cNvPr>
            <p:cNvSpPr/>
            <p:nvPr/>
          </p:nvSpPr>
          <p:spPr>
            <a:xfrm>
              <a:off x="6652953" y="3055367"/>
              <a:ext cx="26600" cy="133003"/>
            </a:xfrm>
            <a:custGeom>
              <a:avLst/>
              <a:gdLst>
                <a:gd name="connsiteX0" fmla="*/ 744 w 26600"/>
                <a:gd name="connsiteY0" fmla="*/ 39 h 133003"/>
                <a:gd name="connsiteX1" fmla="*/ 27345 w 26600"/>
                <a:gd name="connsiteY1" fmla="*/ 39 h 133003"/>
                <a:gd name="connsiteX2" fmla="*/ 27345 w 26600"/>
                <a:gd name="connsiteY2" fmla="*/ 133043 h 133003"/>
                <a:gd name="connsiteX3" fmla="*/ 7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4" y="39"/>
                  </a:moveTo>
                  <a:lnTo>
                    <a:pt x="27345" y="39"/>
                  </a:lnTo>
                  <a:lnTo>
                    <a:pt x="27345" y="133043"/>
                  </a:lnTo>
                  <a:lnTo>
                    <a:pt x="7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6" name="Freeform: Shape 1505">
              <a:extLst>
                <a:ext uri="{FF2B5EF4-FFF2-40B4-BE49-F238E27FC236}">
                  <a16:creationId xmlns:a16="http://schemas.microsoft.com/office/drawing/2014/main" id="{533A20A8-7044-4320-A181-ADCA415DAECE}"/>
                </a:ext>
              </a:extLst>
            </p:cNvPr>
            <p:cNvSpPr/>
            <p:nvPr/>
          </p:nvSpPr>
          <p:spPr>
            <a:xfrm>
              <a:off x="6652953" y="3055367"/>
              <a:ext cx="26600" cy="8866"/>
            </a:xfrm>
            <a:custGeom>
              <a:avLst/>
              <a:gdLst>
                <a:gd name="connsiteX0" fmla="*/ 744 w 26600"/>
                <a:gd name="connsiteY0" fmla="*/ 39 h 8866"/>
                <a:gd name="connsiteX1" fmla="*/ 27345 w 26600"/>
                <a:gd name="connsiteY1" fmla="*/ 39 h 8866"/>
                <a:gd name="connsiteX2" fmla="*/ 27345 w 26600"/>
                <a:gd name="connsiteY2" fmla="*/ 8906 h 8866"/>
                <a:gd name="connsiteX3" fmla="*/ 7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4" y="39"/>
                  </a:moveTo>
                  <a:lnTo>
                    <a:pt x="27345" y="39"/>
                  </a:lnTo>
                  <a:lnTo>
                    <a:pt x="27345" y="8906"/>
                  </a:lnTo>
                  <a:lnTo>
                    <a:pt x="7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7" name="Freeform: Shape 1506">
              <a:extLst>
                <a:ext uri="{FF2B5EF4-FFF2-40B4-BE49-F238E27FC236}">
                  <a16:creationId xmlns:a16="http://schemas.microsoft.com/office/drawing/2014/main" id="{524AC3C3-9B67-4FC5-8804-A76CDE01B063}"/>
                </a:ext>
              </a:extLst>
            </p:cNvPr>
            <p:cNvSpPr/>
            <p:nvPr/>
          </p:nvSpPr>
          <p:spPr>
            <a:xfrm>
              <a:off x="6661820" y="3055367"/>
              <a:ext cx="26600" cy="133003"/>
            </a:xfrm>
            <a:custGeom>
              <a:avLst/>
              <a:gdLst>
                <a:gd name="connsiteX0" fmla="*/ 745 w 26600"/>
                <a:gd name="connsiteY0" fmla="*/ 39 h 133003"/>
                <a:gd name="connsiteX1" fmla="*/ 27346 w 26600"/>
                <a:gd name="connsiteY1" fmla="*/ 39 h 133003"/>
                <a:gd name="connsiteX2" fmla="*/ 27346 w 26600"/>
                <a:gd name="connsiteY2" fmla="*/ 133043 h 133003"/>
                <a:gd name="connsiteX3" fmla="*/ 7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5" y="39"/>
                  </a:moveTo>
                  <a:lnTo>
                    <a:pt x="27346" y="39"/>
                  </a:lnTo>
                  <a:lnTo>
                    <a:pt x="27346" y="133043"/>
                  </a:lnTo>
                  <a:lnTo>
                    <a:pt x="7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8" name="Freeform: Shape 1507">
              <a:extLst>
                <a:ext uri="{FF2B5EF4-FFF2-40B4-BE49-F238E27FC236}">
                  <a16:creationId xmlns:a16="http://schemas.microsoft.com/office/drawing/2014/main" id="{E70C0A0C-7410-4C49-8091-216989129DDC}"/>
                </a:ext>
              </a:extLst>
            </p:cNvPr>
            <p:cNvSpPr/>
            <p:nvPr/>
          </p:nvSpPr>
          <p:spPr>
            <a:xfrm>
              <a:off x="6661820" y="3055367"/>
              <a:ext cx="26600" cy="8866"/>
            </a:xfrm>
            <a:custGeom>
              <a:avLst/>
              <a:gdLst>
                <a:gd name="connsiteX0" fmla="*/ 745 w 26600"/>
                <a:gd name="connsiteY0" fmla="*/ 39 h 8866"/>
                <a:gd name="connsiteX1" fmla="*/ 27346 w 26600"/>
                <a:gd name="connsiteY1" fmla="*/ 39 h 8866"/>
                <a:gd name="connsiteX2" fmla="*/ 27346 w 26600"/>
                <a:gd name="connsiteY2" fmla="*/ 8906 h 8866"/>
                <a:gd name="connsiteX3" fmla="*/ 7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5" y="39"/>
                  </a:moveTo>
                  <a:lnTo>
                    <a:pt x="27346" y="39"/>
                  </a:lnTo>
                  <a:lnTo>
                    <a:pt x="27346" y="8906"/>
                  </a:lnTo>
                  <a:lnTo>
                    <a:pt x="7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9" name="Freeform: Shape 1508">
              <a:extLst>
                <a:ext uri="{FF2B5EF4-FFF2-40B4-BE49-F238E27FC236}">
                  <a16:creationId xmlns:a16="http://schemas.microsoft.com/office/drawing/2014/main" id="{2ABF774E-1234-42F1-8A54-50953BB3478B}"/>
                </a:ext>
              </a:extLst>
            </p:cNvPr>
            <p:cNvSpPr/>
            <p:nvPr/>
          </p:nvSpPr>
          <p:spPr>
            <a:xfrm>
              <a:off x="6670687" y="3055367"/>
              <a:ext cx="26600" cy="133003"/>
            </a:xfrm>
            <a:custGeom>
              <a:avLst/>
              <a:gdLst>
                <a:gd name="connsiteX0" fmla="*/ 746 w 26600"/>
                <a:gd name="connsiteY0" fmla="*/ 39 h 133003"/>
                <a:gd name="connsiteX1" fmla="*/ 27347 w 26600"/>
                <a:gd name="connsiteY1" fmla="*/ 39 h 133003"/>
                <a:gd name="connsiteX2" fmla="*/ 27347 w 26600"/>
                <a:gd name="connsiteY2" fmla="*/ 133043 h 133003"/>
                <a:gd name="connsiteX3" fmla="*/ 7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6" y="39"/>
                  </a:moveTo>
                  <a:lnTo>
                    <a:pt x="27347" y="39"/>
                  </a:lnTo>
                  <a:lnTo>
                    <a:pt x="27347" y="133043"/>
                  </a:lnTo>
                  <a:lnTo>
                    <a:pt x="7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0" name="Freeform: Shape 1509">
              <a:extLst>
                <a:ext uri="{FF2B5EF4-FFF2-40B4-BE49-F238E27FC236}">
                  <a16:creationId xmlns:a16="http://schemas.microsoft.com/office/drawing/2014/main" id="{715D5460-3EA8-4D0A-A1BF-106C285E9A47}"/>
                </a:ext>
              </a:extLst>
            </p:cNvPr>
            <p:cNvSpPr/>
            <p:nvPr/>
          </p:nvSpPr>
          <p:spPr>
            <a:xfrm>
              <a:off x="6670687" y="3055367"/>
              <a:ext cx="26600" cy="8866"/>
            </a:xfrm>
            <a:custGeom>
              <a:avLst/>
              <a:gdLst>
                <a:gd name="connsiteX0" fmla="*/ 746 w 26600"/>
                <a:gd name="connsiteY0" fmla="*/ 39 h 8866"/>
                <a:gd name="connsiteX1" fmla="*/ 27347 w 26600"/>
                <a:gd name="connsiteY1" fmla="*/ 39 h 8866"/>
                <a:gd name="connsiteX2" fmla="*/ 27347 w 26600"/>
                <a:gd name="connsiteY2" fmla="*/ 8906 h 8866"/>
                <a:gd name="connsiteX3" fmla="*/ 7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6" y="39"/>
                  </a:moveTo>
                  <a:lnTo>
                    <a:pt x="27347" y="39"/>
                  </a:lnTo>
                  <a:lnTo>
                    <a:pt x="27347" y="8906"/>
                  </a:lnTo>
                  <a:lnTo>
                    <a:pt x="7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1" name="Freeform: Shape 1510">
              <a:extLst>
                <a:ext uri="{FF2B5EF4-FFF2-40B4-BE49-F238E27FC236}">
                  <a16:creationId xmlns:a16="http://schemas.microsoft.com/office/drawing/2014/main" id="{86D84BA4-0B38-4B5F-9262-E689832AEA53}"/>
                </a:ext>
              </a:extLst>
            </p:cNvPr>
            <p:cNvSpPr/>
            <p:nvPr/>
          </p:nvSpPr>
          <p:spPr>
            <a:xfrm>
              <a:off x="6679554" y="3055367"/>
              <a:ext cx="26600" cy="133003"/>
            </a:xfrm>
            <a:custGeom>
              <a:avLst/>
              <a:gdLst>
                <a:gd name="connsiteX0" fmla="*/ 747 w 26600"/>
                <a:gd name="connsiteY0" fmla="*/ 39 h 133003"/>
                <a:gd name="connsiteX1" fmla="*/ 27348 w 26600"/>
                <a:gd name="connsiteY1" fmla="*/ 39 h 133003"/>
                <a:gd name="connsiteX2" fmla="*/ 27348 w 26600"/>
                <a:gd name="connsiteY2" fmla="*/ 133043 h 133003"/>
                <a:gd name="connsiteX3" fmla="*/ 7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7" y="39"/>
                  </a:moveTo>
                  <a:lnTo>
                    <a:pt x="27348" y="39"/>
                  </a:lnTo>
                  <a:lnTo>
                    <a:pt x="27348" y="133043"/>
                  </a:lnTo>
                  <a:lnTo>
                    <a:pt x="7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2" name="Freeform: Shape 1511">
              <a:extLst>
                <a:ext uri="{FF2B5EF4-FFF2-40B4-BE49-F238E27FC236}">
                  <a16:creationId xmlns:a16="http://schemas.microsoft.com/office/drawing/2014/main" id="{D921A5CA-BF58-4B8F-8F4F-086A32134C8E}"/>
                </a:ext>
              </a:extLst>
            </p:cNvPr>
            <p:cNvSpPr/>
            <p:nvPr/>
          </p:nvSpPr>
          <p:spPr>
            <a:xfrm>
              <a:off x="6679554" y="3055367"/>
              <a:ext cx="26600" cy="8866"/>
            </a:xfrm>
            <a:custGeom>
              <a:avLst/>
              <a:gdLst>
                <a:gd name="connsiteX0" fmla="*/ 747 w 26600"/>
                <a:gd name="connsiteY0" fmla="*/ 39 h 8866"/>
                <a:gd name="connsiteX1" fmla="*/ 27348 w 26600"/>
                <a:gd name="connsiteY1" fmla="*/ 39 h 8866"/>
                <a:gd name="connsiteX2" fmla="*/ 27348 w 26600"/>
                <a:gd name="connsiteY2" fmla="*/ 8906 h 8866"/>
                <a:gd name="connsiteX3" fmla="*/ 7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7" y="39"/>
                  </a:moveTo>
                  <a:lnTo>
                    <a:pt x="27348" y="39"/>
                  </a:lnTo>
                  <a:lnTo>
                    <a:pt x="27348" y="8906"/>
                  </a:lnTo>
                  <a:lnTo>
                    <a:pt x="7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3" name="Freeform: Shape 1512">
              <a:extLst>
                <a:ext uri="{FF2B5EF4-FFF2-40B4-BE49-F238E27FC236}">
                  <a16:creationId xmlns:a16="http://schemas.microsoft.com/office/drawing/2014/main" id="{097FCA8E-3721-4BCC-8061-CC1639F2ED17}"/>
                </a:ext>
              </a:extLst>
            </p:cNvPr>
            <p:cNvSpPr/>
            <p:nvPr/>
          </p:nvSpPr>
          <p:spPr>
            <a:xfrm>
              <a:off x="6688420" y="3055367"/>
              <a:ext cx="26600" cy="133003"/>
            </a:xfrm>
            <a:custGeom>
              <a:avLst/>
              <a:gdLst>
                <a:gd name="connsiteX0" fmla="*/ 748 w 26600"/>
                <a:gd name="connsiteY0" fmla="*/ 39 h 133003"/>
                <a:gd name="connsiteX1" fmla="*/ 27349 w 26600"/>
                <a:gd name="connsiteY1" fmla="*/ 39 h 133003"/>
                <a:gd name="connsiteX2" fmla="*/ 27349 w 26600"/>
                <a:gd name="connsiteY2" fmla="*/ 133043 h 133003"/>
                <a:gd name="connsiteX3" fmla="*/ 7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8" y="39"/>
                  </a:moveTo>
                  <a:lnTo>
                    <a:pt x="27349" y="39"/>
                  </a:lnTo>
                  <a:lnTo>
                    <a:pt x="27349" y="133043"/>
                  </a:lnTo>
                  <a:lnTo>
                    <a:pt x="7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4" name="Freeform: Shape 1513">
              <a:extLst>
                <a:ext uri="{FF2B5EF4-FFF2-40B4-BE49-F238E27FC236}">
                  <a16:creationId xmlns:a16="http://schemas.microsoft.com/office/drawing/2014/main" id="{3850512E-723F-4D0C-9DC4-82A72E1F1507}"/>
                </a:ext>
              </a:extLst>
            </p:cNvPr>
            <p:cNvSpPr/>
            <p:nvPr/>
          </p:nvSpPr>
          <p:spPr>
            <a:xfrm>
              <a:off x="6688420" y="3055367"/>
              <a:ext cx="26600" cy="8866"/>
            </a:xfrm>
            <a:custGeom>
              <a:avLst/>
              <a:gdLst>
                <a:gd name="connsiteX0" fmla="*/ 748 w 26600"/>
                <a:gd name="connsiteY0" fmla="*/ 39 h 8866"/>
                <a:gd name="connsiteX1" fmla="*/ 27349 w 26600"/>
                <a:gd name="connsiteY1" fmla="*/ 39 h 8866"/>
                <a:gd name="connsiteX2" fmla="*/ 27349 w 26600"/>
                <a:gd name="connsiteY2" fmla="*/ 8906 h 8866"/>
                <a:gd name="connsiteX3" fmla="*/ 7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8" y="39"/>
                  </a:moveTo>
                  <a:lnTo>
                    <a:pt x="27349" y="39"/>
                  </a:lnTo>
                  <a:lnTo>
                    <a:pt x="27349" y="8906"/>
                  </a:lnTo>
                  <a:lnTo>
                    <a:pt x="7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5" name="Freeform: Shape 1514">
              <a:extLst>
                <a:ext uri="{FF2B5EF4-FFF2-40B4-BE49-F238E27FC236}">
                  <a16:creationId xmlns:a16="http://schemas.microsoft.com/office/drawing/2014/main" id="{CFC8EFAE-8A82-4B45-B012-1084B75679D9}"/>
                </a:ext>
              </a:extLst>
            </p:cNvPr>
            <p:cNvSpPr/>
            <p:nvPr/>
          </p:nvSpPr>
          <p:spPr>
            <a:xfrm>
              <a:off x="6697287" y="3055367"/>
              <a:ext cx="26600" cy="133003"/>
            </a:xfrm>
            <a:custGeom>
              <a:avLst/>
              <a:gdLst>
                <a:gd name="connsiteX0" fmla="*/ 749 w 26600"/>
                <a:gd name="connsiteY0" fmla="*/ 39 h 133003"/>
                <a:gd name="connsiteX1" fmla="*/ 27350 w 26600"/>
                <a:gd name="connsiteY1" fmla="*/ 39 h 133003"/>
                <a:gd name="connsiteX2" fmla="*/ 27350 w 26600"/>
                <a:gd name="connsiteY2" fmla="*/ 133043 h 133003"/>
                <a:gd name="connsiteX3" fmla="*/ 7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49" y="39"/>
                  </a:moveTo>
                  <a:lnTo>
                    <a:pt x="27350" y="39"/>
                  </a:lnTo>
                  <a:lnTo>
                    <a:pt x="27350" y="133043"/>
                  </a:lnTo>
                  <a:lnTo>
                    <a:pt x="7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6" name="Freeform: Shape 1515">
              <a:extLst>
                <a:ext uri="{FF2B5EF4-FFF2-40B4-BE49-F238E27FC236}">
                  <a16:creationId xmlns:a16="http://schemas.microsoft.com/office/drawing/2014/main" id="{85BFF6CA-5C1E-4850-8964-8540ADB870D3}"/>
                </a:ext>
              </a:extLst>
            </p:cNvPr>
            <p:cNvSpPr/>
            <p:nvPr/>
          </p:nvSpPr>
          <p:spPr>
            <a:xfrm>
              <a:off x="6697287" y="3055367"/>
              <a:ext cx="26600" cy="8866"/>
            </a:xfrm>
            <a:custGeom>
              <a:avLst/>
              <a:gdLst>
                <a:gd name="connsiteX0" fmla="*/ 749 w 26600"/>
                <a:gd name="connsiteY0" fmla="*/ 39 h 8866"/>
                <a:gd name="connsiteX1" fmla="*/ 27350 w 26600"/>
                <a:gd name="connsiteY1" fmla="*/ 39 h 8866"/>
                <a:gd name="connsiteX2" fmla="*/ 27350 w 26600"/>
                <a:gd name="connsiteY2" fmla="*/ 8906 h 8866"/>
                <a:gd name="connsiteX3" fmla="*/ 7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49" y="39"/>
                  </a:moveTo>
                  <a:lnTo>
                    <a:pt x="27350" y="39"/>
                  </a:lnTo>
                  <a:lnTo>
                    <a:pt x="27350" y="8906"/>
                  </a:lnTo>
                  <a:lnTo>
                    <a:pt x="7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7" name="Freeform: Shape 1516">
              <a:extLst>
                <a:ext uri="{FF2B5EF4-FFF2-40B4-BE49-F238E27FC236}">
                  <a16:creationId xmlns:a16="http://schemas.microsoft.com/office/drawing/2014/main" id="{19360B45-5F2A-4C30-953F-1EB9FB2A0450}"/>
                </a:ext>
              </a:extLst>
            </p:cNvPr>
            <p:cNvSpPr/>
            <p:nvPr/>
          </p:nvSpPr>
          <p:spPr>
            <a:xfrm>
              <a:off x="6706154" y="3055367"/>
              <a:ext cx="26600" cy="133003"/>
            </a:xfrm>
            <a:custGeom>
              <a:avLst/>
              <a:gdLst>
                <a:gd name="connsiteX0" fmla="*/ 750 w 26600"/>
                <a:gd name="connsiteY0" fmla="*/ 39 h 133003"/>
                <a:gd name="connsiteX1" fmla="*/ 27351 w 26600"/>
                <a:gd name="connsiteY1" fmla="*/ 39 h 133003"/>
                <a:gd name="connsiteX2" fmla="*/ 27351 w 26600"/>
                <a:gd name="connsiteY2" fmla="*/ 133043 h 133003"/>
                <a:gd name="connsiteX3" fmla="*/ 7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0" y="39"/>
                  </a:moveTo>
                  <a:lnTo>
                    <a:pt x="27351" y="39"/>
                  </a:lnTo>
                  <a:lnTo>
                    <a:pt x="27351" y="133043"/>
                  </a:lnTo>
                  <a:lnTo>
                    <a:pt x="7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8" name="Freeform: Shape 1517">
              <a:extLst>
                <a:ext uri="{FF2B5EF4-FFF2-40B4-BE49-F238E27FC236}">
                  <a16:creationId xmlns:a16="http://schemas.microsoft.com/office/drawing/2014/main" id="{FDC94B53-C6B4-4AB4-BFE9-CF2326746B2A}"/>
                </a:ext>
              </a:extLst>
            </p:cNvPr>
            <p:cNvSpPr/>
            <p:nvPr/>
          </p:nvSpPr>
          <p:spPr>
            <a:xfrm>
              <a:off x="6706154" y="3055367"/>
              <a:ext cx="26600" cy="8866"/>
            </a:xfrm>
            <a:custGeom>
              <a:avLst/>
              <a:gdLst>
                <a:gd name="connsiteX0" fmla="*/ 750 w 26600"/>
                <a:gd name="connsiteY0" fmla="*/ 39 h 8866"/>
                <a:gd name="connsiteX1" fmla="*/ 27351 w 26600"/>
                <a:gd name="connsiteY1" fmla="*/ 39 h 8866"/>
                <a:gd name="connsiteX2" fmla="*/ 27351 w 26600"/>
                <a:gd name="connsiteY2" fmla="*/ 8906 h 8866"/>
                <a:gd name="connsiteX3" fmla="*/ 7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0" y="39"/>
                  </a:moveTo>
                  <a:lnTo>
                    <a:pt x="27351" y="39"/>
                  </a:lnTo>
                  <a:lnTo>
                    <a:pt x="27351" y="8906"/>
                  </a:lnTo>
                  <a:lnTo>
                    <a:pt x="7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9" name="Freeform: Shape 1518">
              <a:extLst>
                <a:ext uri="{FF2B5EF4-FFF2-40B4-BE49-F238E27FC236}">
                  <a16:creationId xmlns:a16="http://schemas.microsoft.com/office/drawing/2014/main" id="{3EB4E170-8811-4F7E-8C77-FB2E22217542}"/>
                </a:ext>
              </a:extLst>
            </p:cNvPr>
            <p:cNvSpPr/>
            <p:nvPr/>
          </p:nvSpPr>
          <p:spPr>
            <a:xfrm>
              <a:off x="6715021" y="3055367"/>
              <a:ext cx="26600" cy="133003"/>
            </a:xfrm>
            <a:custGeom>
              <a:avLst/>
              <a:gdLst>
                <a:gd name="connsiteX0" fmla="*/ 751 w 26600"/>
                <a:gd name="connsiteY0" fmla="*/ 39 h 133003"/>
                <a:gd name="connsiteX1" fmla="*/ 27352 w 26600"/>
                <a:gd name="connsiteY1" fmla="*/ 39 h 133003"/>
                <a:gd name="connsiteX2" fmla="*/ 27352 w 26600"/>
                <a:gd name="connsiteY2" fmla="*/ 133043 h 133003"/>
                <a:gd name="connsiteX3" fmla="*/ 7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1" y="39"/>
                  </a:moveTo>
                  <a:lnTo>
                    <a:pt x="27352" y="39"/>
                  </a:lnTo>
                  <a:lnTo>
                    <a:pt x="27352" y="133043"/>
                  </a:lnTo>
                  <a:lnTo>
                    <a:pt x="7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0" name="Freeform: Shape 1519">
              <a:extLst>
                <a:ext uri="{FF2B5EF4-FFF2-40B4-BE49-F238E27FC236}">
                  <a16:creationId xmlns:a16="http://schemas.microsoft.com/office/drawing/2014/main" id="{55EBEB30-E37F-4F14-8DA3-CFFEBDABACBB}"/>
                </a:ext>
              </a:extLst>
            </p:cNvPr>
            <p:cNvSpPr/>
            <p:nvPr/>
          </p:nvSpPr>
          <p:spPr>
            <a:xfrm>
              <a:off x="6715021" y="3055367"/>
              <a:ext cx="26600" cy="8866"/>
            </a:xfrm>
            <a:custGeom>
              <a:avLst/>
              <a:gdLst>
                <a:gd name="connsiteX0" fmla="*/ 751 w 26600"/>
                <a:gd name="connsiteY0" fmla="*/ 39 h 8866"/>
                <a:gd name="connsiteX1" fmla="*/ 27352 w 26600"/>
                <a:gd name="connsiteY1" fmla="*/ 39 h 8866"/>
                <a:gd name="connsiteX2" fmla="*/ 27352 w 26600"/>
                <a:gd name="connsiteY2" fmla="*/ 8906 h 8866"/>
                <a:gd name="connsiteX3" fmla="*/ 7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1" y="39"/>
                  </a:moveTo>
                  <a:lnTo>
                    <a:pt x="27352" y="39"/>
                  </a:lnTo>
                  <a:lnTo>
                    <a:pt x="27352" y="8906"/>
                  </a:lnTo>
                  <a:lnTo>
                    <a:pt x="7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1" name="Freeform: Shape 1520">
              <a:extLst>
                <a:ext uri="{FF2B5EF4-FFF2-40B4-BE49-F238E27FC236}">
                  <a16:creationId xmlns:a16="http://schemas.microsoft.com/office/drawing/2014/main" id="{2D7F1D0E-E088-429C-8F82-153E6CE075AD}"/>
                </a:ext>
              </a:extLst>
            </p:cNvPr>
            <p:cNvSpPr/>
            <p:nvPr/>
          </p:nvSpPr>
          <p:spPr>
            <a:xfrm>
              <a:off x="6723888" y="3055367"/>
              <a:ext cx="26600" cy="133003"/>
            </a:xfrm>
            <a:custGeom>
              <a:avLst/>
              <a:gdLst>
                <a:gd name="connsiteX0" fmla="*/ 752 w 26600"/>
                <a:gd name="connsiteY0" fmla="*/ 39 h 133003"/>
                <a:gd name="connsiteX1" fmla="*/ 27353 w 26600"/>
                <a:gd name="connsiteY1" fmla="*/ 39 h 133003"/>
                <a:gd name="connsiteX2" fmla="*/ 27353 w 26600"/>
                <a:gd name="connsiteY2" fmla="*/ 133043 h 133003"/>
                <a:gd name="connsiteX3" fmla="*/ 7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2" y="39"/>
                  </a:moveTo>
                  <a:lnTo>
                    <a:pt x="27353" y="39"/>
                  </a:lnTo>
                  <a:lnTo>
                    <a:pt x="27353" y="133043"/>
                  </a:lnTo>
                  <a:lnTo>
                    <a:pt x="7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2" name="Freeform: Shape 1521">
              <a:extLst>
                <a:ext uri="{FF2B5EF4-FFF2-40B4-BE49-F238E27FC236}">
                  <a16:creationId xmlns:a16="http://schemas.microsoft.com/office/drawing/2014/main" id="{61846D02-9287-4A79-80AB-19C85B7390AF}"/>
                </a:ext>
              </a:extLst>
            </p:cNvPr>
            <p:cNvSpPr/>
            <p:nvPr/>
          </p:nvSpPr>
          <p:spPr>
            <a:xfrm>
              <a:off x="6723888" y="3055367"/>
              <a:ext cx="26600" cy="8866"/>
            </a:xfrm>
            <a:custGeom>
              <a:avLst/>
              <a:gdLst>
                <a:gd name="connsiteX0" fmla="*/ 752 w 26600"/>
                <a:gd name="connsiteY0" fmla="*/ 39 h 8866"/>
                <a:gd name="connsiteX1" fmla="*/ 27353 w 26600"/>
                <a:gd name="connsiteY1" fmla="*/ 39 h 8866"/>
                <a:gd name="connsiteX2" fmla="*/ 27353 w 26600"/>
                <a:gd name="connsiteY2" fmla="*/ 8906 h 8866"/>
                <a:gd name="connsiteX3" fmla="*/ 7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2" y="39"/>
                  </a:moveTo>
                  <a:lnTo>
                    <a:pt x="27353" y="39"/>
                  </a:lnTo>
                  <a:lnTo>
                    <a:pt x="27353" y="8906"/>
                  </a:lnTo>
                  <a:lnTo>
                    <a:pt x="7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3" name="Freeform: Shape 1522">
              <a:extLst>
                <a:ext uri="{FF2B5EF4-FFF2-40B4-BE49-F238E27FC236}">
                  <a16:creationId xmlns:a16="http://schemas.microsoft.com/office/drawing/2014/main" id="{3BDE5394-44F6-4BFE-990F-E973A93C7705}"/>
                </a:ext>
              </a:extLst>
            </p:cNvPr>
            <p:cNvSpPr/>
            <p:nvPr/>
          </p:nvSpPr>
          <p:spPr>
            <a:xfrm>
              <a:off x="6732755" y="3055367"/>
              <a:ext cx="26600" cy="133003"/>
            </a:xfrm>
            <a:custGeom>
              <a:avLst/>
              <a:gdLst>
                <a:gd name="connsiteX0" fmla="*/ 753 w 26600"/>
                <a:gd name="connsiteY0" fmla="*/ 39 h 133003"/>
                <a:gd name="connsiteX1" fmla="*/ 27354 w 26600"/>
                <a:gd name="connsiteY1" fmla="*/ 39 h 133003"/>
                <a:gd name="connsiteX2" fmla="*/ 27354 w 26600"/>
                <a:gd name="connsiteY2" fmla="*/ 133043 h 133003"/>
                <a:gd name="connsiteX3" fmla="*/ 7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3" y="39"/>
                  </a:moveTo>
                  <a:lnTo>
                    <a:pt x="27354" y="39"/>
                  </a:lnTo>
                  <a:lnTo>
                    <a:pt x="27354" y="133043"/>
                  </a:lnTo>
                  <a:lnTo>
                    <a:pt x="7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4" name="Freeform: Shape 1523">
              <a:extLst>
                <a:ext uri="{FF2B5EF4-FFF2-40B4-BE49-F238E27FC236}">
                  <a16:creationId xmlns:a16="http://schemas.microsoft.com/office/drawing/2014/main" id="{1459BA69-AF9B-4875-81FF-3380D55E0CD5}"/>
                </a:ext>
              </a:extLst>
            </p:cNvPr>
            <p:cNvSpPr/>
            <p:nvPr/>
          </p:nvSpPr>
          <p:spPr>
            <a:xfrm>
              <a:off x="6732755" y="3055367"/>
              <a:ext cx="26600" cy="8866"/>
            </a:xfrm>
            <a:custGeom>
              <a:avLst/>
              <a:gdLst>
                <a:gd name="connsiteX0" fmla="*/ 753 w 26600"/>
                <a:gd name="connsiteY0" fmla="*/ 39 h 8866"/>
                <a:gd name="connsiteX1" fmla="*/ 27354 w 26600"/>
                <a:gd name="connsiteY1" fmla="*/ 39 h 8866"/>
                <a:gd name="connsiteX2" fmla="*/ 27354 w 26600"/>
                <a:gd name="connsiteY2" fmla="*/ 8906 h 8866"/>
                <a:gd name="connsiteX3" fmla="*/ 7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3" y="39"/>
                  </a:moveTo>
                  <a:lnTo>
                    <a:pt x="27354" y="39"/>
                  </a:lnTo>
                  <a:lnTo>
                    <a:pt x="27354" y="8906"/>
                  </a:lnTo>
                  <a:lnTo>
                    <a:pt x="7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5" name="Freeform: Shape 1524">
              <a:extLst>
                <a:ext uri="{FF2B5EF4-FFF2-40B4-BE49-F238E27FC236}">
                  <a16:creationId xmlns:a16="http://schemas.microsoft.com/office/drawing/2014/main" id="{44226F85-6084-429A-BE09-C9764838C304}"/>
                </a:ext>
              </a:extLst>
            </p:cNvPr>
            <p:cNvSpPr/>
            <p:nvPr/>
          </p:nvSpPr>
          <p:spPr>
            <a:xfrm>
              <a:off x="6741622" y="3055367"/>
              <a:ext cx="26600" cy="133003"/>
            </a:xfrm>
            <a:custGeom>
              <a:avLst/>
              <a:gdLst>
                <a:gd name="connsiteX0" fmla="*/ 754 w 26600"/>
                <a:gd name="connsiteY0" fmla="*/ 39 h 133003"/>
                <a:gd name="connsiteX1" fmla="*/ 27355 w 26600"/>
                <a:gd name="connsiteY1" fmla="*/ 39 h 133003"/>
                <a:gd name="connsiteX2" fmla="*/ 27355 w 26600"/>
                <a:gd name="connsiteY2" fmla="*/ 133043 h 133003"/>
                <a:gd name="connsiteX3" fmla="*/ 7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4" y="39"/>
                  </a:moveTo>
                  <a:lnTo>
                    <a:pt x="27355" y="39"/>
                  </a:lnTo>
                  <a:lnTo>
                    <a:pt x="27355" y="133043"/>
                  </a:lnTo>
                  <a:lnTo>
                    <a:pt x="7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6" name="Freeform: Shape 1525">
              <a:extLst>
                <a:ext uri="{FF2B5EF4-FFF2-40B4-BE49-F238E27FC236}">
                  <a16:creationId xmlns:a16="http://schemas.microsoft.com/office/drawing/2014/main" id="{874C1D8E-CF29-4666-A9CB-497FB9E10F32}"/>
                </a:ext>
              </a:extLst>
            </p:cNvPr>
            <p:cNvSpPr/>
            <p:nvPr/>
          </p:nvSpPr>
          <p:spPr>
            <a:xfrm>
              <a:off x="6741622" y="3055367"/>
              <a:ext cx="26600" cy="8866"/>
            </a:xfrm>
            <a:custGeom>
              <a:avLst/>
              <a:gdLst>
                <a:gd name="connsiteX0" fmla="*/ 754 w 26600"/>
                <a:gd name="connsiteY0" fmla="*/ 39 h 8866"/>
                <a:gd name="connsiteX1" fmla="*/ 27355 w 26600"/>
                <a:gd name="connsiteY1" fmla="*/ 39 h 8866"/>
                <a:gd name="connsiteX2" fmla="*/ 27355 w 26600"/>
                <a:gd name="connsiteY2" fmla="*/ 8906 h 8866"/>
                <a:gd name="connsiteX3" fmla="*/ 7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4" y="39"/>
                  </a:moveTo>
                  <a:lnTo>
                    <a:pt x="27355" y="39"/>
                  </a:lnTo>
                  <a:lnTo>
                    <a:pt x="27355" y="8906"/>
                  </a:lnTo>
                  <a:lnTo>
                    <a:pt x="7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7" name="Freeform: Shape 1526">
              <a:extLst>
                <a:ext uri="{FF2B5EF4-FFF2-40B4-BE49-F238E27FC236}">
                  <a16:creationId xmlns:a16="http://schemas.microsoft.com/office/drawing/2014/main" id="{7C1D0625-35BC-4680-AAB8-36BE5C3A17E1}"/>
                </a:ext>
              </a:extLst>
            </p:cNvPr>
            <p:cNvSpPr/>
            <p:nvPr/>
          </p:nvSpPr>
          <p:spPr>
            <a:xfrm>
              <a:off x="6750489" y="3055367"/>
              <a:ext cx="26600" cy="133003"/>
            </a:xfrm>
            <a:custGeom>
              <a:avLst/>
              <a:gdLst>
                <a:gd name="connsiteX0" fmla="*/ 755 w 26600"/>
                <a:gd name="connsiteY0" fmla="*/ 39 h 133003"/>
                <a:gd name="connsiteX1" fmla="*/ 27356 w 26600"/>
                <a:gd name="connsiteY1" fmla="*/ 39 h 133003"/>
                <a:gd name="connsiteX2" fmla="*/ 27356 w 26600"/>
                <a:gd name="connsiteY2" fmla="*/ 133043 h 133003"/>
                <a:gd name="connsiteX3" fmla="*/ 7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5" y="39"/>
                  </a:moveTo>
                  <a:lnTo>
                    <a:pt x="27356" y="39"/>
                  </a:lnTo>
                  <a:lnTo>
                    <a:pt x="27356" y="133043"/>
                  </a:lnTo>
                  <a:lnTo>
                    <a:pt x="7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8" name="Freeform: Shape 1527">
              <a:extLst>
                <a:ext uri="{FF2B5EF4-FFF2-40B4-BE49-F238E27FC236}">
                  <a16:creationId xmlns:a16="http://schemas.microsoft.com/office/drawing/2014/main" id="{1B3444E5-CE7C-4947-9483-99A85AD1EF90}"/>
                </a:ext>
              </a:extLst>
            </p:cNvPr>
            <p:cNvSpPr/>
            <p:nvPr/>
          </p:nvSpPr>
          <p:spPr>
            <a:xfrm>
              <a:off x="6750489" y="3055367"/>
              <a:ext cx="26600" cy="8866"/>
            </a:xfrm>
            <a:custGeom>
              <a:avLst/>
              <a:gdLst>
                <a:gd name="connsiteX0" fmla="*/ 755 w 26600"/>
                <a:gd name="connsiteY0" fmla="*/ 39 h 8866"/>
                <a:gd name="connsiteX1" fmla="*/ 27356 w 26600"/>
                <a:gd name="connsiteY1" fmla="*/ 39 h 8866"/>
                <a:gd name="connsiteX2" fmla="*/ 27356 w 26600"/>
                <a:gd name="connsiteY2" fmla="*/ 8906 h 8866"/>
                <a:gd name="connsiteX3" fmla="*/ 7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5" y="39"/>
                  </a:moveTo>
                  <a:lnTo>
                    <a:pt x="27356" y="39"/>
                  </a:lnTo>
                  <a:lnTo>
                    <a:pt x="27356" y="8906"/>
                  </a:lnTo>
                  <a:lnTo>
                    <a:pt x="7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9" name="Freeform: Shape 1528">
              <a:extLst>
                <a:ext uri="{FF2B5EF4-FFF2-40B4-BE49-F238E27FC236}">
                  <a16:creationId xmlns:a16="http://schemas.microsoft.com/office/drawing/2014/main" id="{0551F0BA-9FF9-49D5-B331-76F3AA188A35}"/>
                </a:ext>
              </a:extLst>
            </p:cNvPr>
            <p:cNvSpPr/>
            <p:nvPr/>
          </p:nvSpPr>
          <p:spPr>
            <a:xfrm>
              <a:off x="6759356" y="3055367"/>
              <a:ext cx="26600" cy="133003"/>
            </a:xfrm>
            <a:custGeom>
              <a:avLst/>
              <a:gdLst>
                <a:gd name="connsiteX0" fmla="*/ 756 w 26600"/>
                <a:gd name="connsiteY0" fmla="*/ 39 h 133003"/>
                <a:gd name="connsiteX1" fmla="*/ 27357 w 26600"/>
                <a:gd name="connsiteY1" fmla="*/ 39 h 133003"/>
                <a:gd name="connsiteX2" fmla="*/ 27357 w 26600"/>
                <a:gd name="connsiteY2" fmla="*/ 133043 h 133003"/>
                <a:gd name="connsiteX3" fmla="*/ 7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6" y="39"/>
                  </a:moveTo>
                  <a:lnTo>
                    <a:pt x="27357" y="39"/>
                  </a:lnTo>
                  <a:lnTo>
                    <a:pt x="27357" y="133043"/>
                  </a:lnTo>
                  <a:lnTo>
                    <a:pt x="7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0" name="Freeform: Shape 1529">
              <a:extLst>
                <a:ext uri="{FF2B5EF4-FFF2-40B4-BE49-F238E27FC236}">
                  <a16:creationId xmlns:a16="http://schemas.microsoft.com/office/drawing/2014/main" id="{A6605D46-AE3F-44AC-8082-BD4CECEBA935}"/>
                </a:ext>
              </a:extLst>
            </p:cNvPr>
            <p:cNvSpPr/>
            <p:nvPr/>
          </p:nvSpPr>
          <p:spPr>
            <a:xfrm>
              <a:off x="6759356" y="3055367"/>
              <a:ext cx="26600" cy="8866"/>
            </a:xfrm>
            <a:custGeom>
              <a:avLst/>
              <a:gdLst>
                <a:gd name="connsiteX0" fmla="*/ 756 w 26600"/>
                <a:gd name="connsiteY0" fmla="*/ 39 h 8866"/>
                <a:gd name="connsiteX1" fmla="*/ 27357 w 26600"/>
                <a:gd name="connsiteY1" fmla="*/ 39 h 8866"/>
                <a:gd name="connsiteX2" fmla="*/ 27357 w 26600"/>
                <a:gd name="connsiteY2" fmla="*/ 8906 h 8866"/>
                <a:gd name="connsiteX3" fmla="*/ 7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6" y="39"/>
                  </a:moveTo>
                  <a:lnTo>
                    <a:pt x="27357" y="39"/>
                  </a:lnTo>
                  <a:lnTo>
                    <a:pt x="27357" y="8906"/>
                  </a:lnTo>
                  <a:lnTo>
                    <a:pt x="7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1" name="Freeform: Shape 1530">
              <a:extLst>
                <a:ext uri="{FF2B5EF4-FFF2-40B4-BE49-F238E27FC236}">
                  <a16:creationId xmlns:a16="http://schemas.microsoft.com/office/drawing/2014/main" id="{D27BC601-D5F9-494F-9F65-6C2A4AF8C866}"/>
                </a:ext>
              </a:extLst>
            </p:cNvPr>
            <p:cNvSpPr/>
            <p:nvPr/>
          </p:nvSpPr>
          <p:spPr>
            <a:xfrm>
              <a:off x="6768223" y="3055367"/>
              <a:ext cx="26600" cy="133003"/>
            </a:xfrm>
            <a:custGeom>
              <a:avLst/>
              <a:gdLst>
                <a:gd name="connsiteX0" fmla="*/ 757 w 26600"/>
                <a:gd name="connsiteY0" fmla="*/ 39 h 133003"/>
                <a:gd name="connsiteX1" fmla="*/ 27358 w 26600"/>
                <a:gd name="connsiteY1" fmla="*/ 39 h 133003"/>
                <a:gd name="connsiteX2" fmla="*/ 27358 w 26600"/>
                <a:gd name="connsiteY2" fmla="*/ 133043 h 133003"/>
                <a:gd name="connsiteX3" fmla="*/ 7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7" y="39"/>
                  </a:moveTo>
                  <a:lnTo>
                    <a:pt x="27358" y="39"/>
                  </a:lnTo>
                  <a:lnTo>
                    <a:pt x="27358" y="133043"/>
                  </a:lnTo>
                  <a:lnTo>
                    <a:pt x="7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2" name="Freeform: Shape 1531">
              <a:extLst>
                <a:ext uri="{FF2B5EF4-FFF2-40B4-BE49-F238E27FC236}">
                  <a16:creationId xmlns:a16="http://schemas.microsoft.com/office/drawing/2014/main" id="{4A9AB47C-B780-48C0-8BC7-B203491ED04E}"/>
                </a:ext>
              </a:extLst>
            </p:cNvPr>
            <p:cNvSpPr/>
            <p:nvPr/>
          </p:nvSpPr>
          <p:spPr>
            <a:xfrm>
              <a:off x="6768223" y="3055367"/>
              <a:ext cx="26600" cy="8866"/>
            </a:xfrm>
            <a:custGeom>
              <a:avLst/>
              <a:gdLst>
                <a:gd name="connsiteX0" fmla="*/ 757 w 26600"/>
                <a:gd name="connsiteY0" fmla="*/ 39 h 8866"/>
                <a:gd name="connsiteX1" fmla="*/ 27358 w 26600"/>
                <a:gd name="connsiteY1" fmla="*/ 39 h 8866"/>
                <a:gd name="connsiteX2" fmla="*/ 27358 w 26600"/>
                <a:gd name="connsiteY2" fmla="*/ 8906 h 8866"/>
                <a:gd name="connsiteX3" fmla="*/ 7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7" y="39"/>
                  </a:moveTo>
                  <a:lnTo>
                    <a:pt x="27358" y="39"/>
                  </a:lnTo>
                  <a:lnTo>
                    <a:pt x="27358" y="8906"/>
                  </a:lnTo>
                  <a:lnTo>
                    <a:pt x="7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3" name="Freeform: Shape 1532">
              <a:extLst>
                <a:ext uri="{FF2B5EF4-FFF2-40B4-BE49-F238E27FC236}">
                  <a16:creationId xmlns:a16="http://schemas.microsoft.com/office/drawing/2014/main" id="{5E04DB2A-530E-44C4-AB56-6ECDE22AD76B}"/>
                </a:ext>
              </a:extLst>
            </p:cNvPr>
            <p:cNvSpPr/>
            <p:nvPr/>
          </p:nvSpPr>
          <p:spPr>
            <a:xfrm>
              <a:off x="6777090" y="3055367"/>
              <a:ext cx="26600" cy="133003"/>
            </a:xfrm>
            <a:custGeom>
              <a:avLst/>
              <a:gdLst>
                <a:gd name="connsiteX0" fmla="*/ 758 w 26600"/>
                <a:gd name="connsiteY0" fmla="*/ 39 h 133003"/>
                <a:gd name="connsiteX1" fmla="*/ 27359 w 26600"/>
                <a:gd name="connsiteY1" fmla="*/ 39 h 133003"/>
                <a:gd name="connsiteX2" fmla="*/ 27359 w 26600"/>
                <a:gd name="connsiteY2" fmla="*/ 133043 h 133003"/>
                <a:gd name="connsiteX3" fmla="*/ 7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8" y="39"/>
                  </a:moveTo>
                  <a:lnTo>
                    <a:pt x="27359" y="39"/>
                  </a:lnTo>
                  <a:lnTo>
                    <a:pt x="27359" y="133043"/>
                  </a:lnTo>
                  <a:lnTo>
                    <a:pt x="7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4" name="Freeform: Shape 1533">
              <a:extLst>
                <a:ext uri="{FF2B5EF4-FFF2-40B4-BE49-F238E27FC236}">
                  <a16:creationId xmlns:a16="http://schemas.microsoft.com/office/drawing/2014/main" id="{856349F6-02E0-4C57-8E40-6E9DC22E6C88}"/>
                </a:ext>
              </a:extLst>
            </p:cNvPr>
            <p:cNvSpPr/>
            <p:nvPr/>
          </p:nvSpPr>
          <p:spPr>
            <a:xfrm>
              <a:off x="6777090" y="3055367"/>
              <a:ext cx="26600" cy="8866"/>
            </a:xfrm>
            <a:custGeom>
              <a:avLst/>
              <a:gdLst>
                <a:gd name="connsiteX0" fmla="*/ 758 w 26600"/>
                <a:gd name="connsiteY0" fmla="*/ 39 h 8866"/>
                <a:gd name="connsiteX1" fmla="*/ 27359 w 26600"/>
                <a:gd name="connsiteY1" fmla="*/ 39 h 8866"/>
                <a:gd name="connsiteX2" fmla="*/ 27359 w 26600"/>
                <a:gd name="connsiteY2" fmla="*/ 8906 h 8866"/>
                <a:gd name="connsiteX3" fmla="*/ 7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8" y="39"/>
                  </a:moveTo>
                  <a:lnTo>
                    <a:pt x="27359" y="39"/>
                  </a:lnTo>
                  <a:lnTo>
                    <a:pt x="27359" y="8906"/>
                  </a:lnTo>
                  <a:lnTo>
                    <a:pt x="7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5" name="Freeform: Shape 1534">
              <a:extLst>
                <a:ext uri="{FF2B5EF4-FFF2-40B4-BE49-F238E27FC236}">
                  <a16:creationId xmlns:a16="http://schemas.microsoft.com/office/drawing/2014/main" id="{8B2E5514-8AAD-4DF6-91DA-1F0E61EECC36}"/>
                </a:ext>
              </a:extLst>
            </p:cNvPr>
            <p:cNvSpPr/>
            <p:nvPr/>
          </p:nvSpPr>
          <p:spPr>
            <a:xfrm>
              <a:off x="6785956" y="3055367"/>
              <a:ext cx="26600" cy="133003"/>
            </a:xfrm>
            <a:custGeom>
              <a:avLst/>
              <a:gdLst>
                <a:gd name="connsiteX0" fmla="*/ 759 w 26600"/>
                <a:gd name="connsiteY0" fmla="*/ 39 h 133003"/>
                <a:gd name="connsiteX1" fmla="*/ 27360 w 26600"/>
                <a:gd name="connsiteY1" fmla="*/ 39 h 133003"/>
                <a:gd name="connsiteX2" fmla="*/ 27360 w 26600"/>
                <a:gd name="connsiteY2" fmla="*/ 133043 h 133003"/>
                <a:gd name="connsiteX3" fmla="*/ 7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59" y="39"/>
                  </a:moveTo>
                  <a:lnTo>
                    <a:pt x="27360" y="39"/>
                  </a:lnTo>
                  <a:lnTo>
                    <a:pt x="27360" y="133043"/>
                  </a:lnTo>
                  <a:lnTo>
                    <a:pt x="7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6" name="Freeform: Shape 1535">
              <a:extLst>
                <a:ext uri="{FF2B5EF4-FFF2-40B4-BE49-F238E27FC236}">
                  <a16:creationId xmlns:a16="http://schemas.microsoft.com/office/drawing/2014/main" id="{E1C6FD87-6E56-4816-ACED-B5437C384E75}"/>
                </a:ext>
              </a:extLst>
            </p:cNvPr>
            <p:cNvSpPr/>
            <p:nvPr/>
          </p:nvSpPr>
          <p:spPr>
            <a:xfrm>
              <a:off x="6785956" y="3055367"/>
              <a:ext cx="26600" cy="8866"/>
            </a:xfrm>
            <a:custGeom>
              <a:avLst/>
              <a:gdLst>
                <a:gd name="connsiteX0" fmla="*/ 759 w 26600"/>
                <a:gd name="connsiteY0" fmla="*/ 39 h 8866"/>
                <a:gd name="connsiteX1" fmla="*/ 27360 w 26600"/>
                <a:gd name="connsiteY1" fmla="*/ 39 h 8866"/>
                <a:gd name="connsiteX2" fmla="*/ 27360 w 26600"/>
                <a:gd name="connsiteY2" fmla="*/ 8906 h 8866"/>
                <a:gd name="connsiteX3" fmla="*/ 7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59" y="39"/>
                  </a:moveTo>
                  <a:lnTo>
                    <a:pt x="27360" y="39"/>
                  </a:lnTo>
                  <a:lnTo>
                    <a:pt x="27360" y="8906"/>
                  </a:lnTo>
                  <a:lnTo>
                    <a:pt x="7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7" name="Freeform: Shape 1536">
              <a:extLst>
                <a:ext uri="{FF2B5EF4-FFF2-40B4-BE49-F238E27FC236}">
                  <a16:creationId xmlns:a16="http://schemas.microsoft.com/office/drawing/2014/main" id="{99EE8C99-B893-4825-8D6B-C2835BC3A47B}"/>
                </a:ext>
              </a:extLst>
            </p:cNvPr>
            <p:cNvSpPr/>
            <p:nvPr/>
          </p:nvSpPr>
          <p:spPr>
            <a:xfrm>
              <a:off x="6794823" y="3055367"/>
              <a:ext cx="26600" cy="133003"/>
            </a:xfrm>
            <a:custGeom>
              <a:avLst/>
              <a:gdLst>
                <a:gd name="connsiteX0" fmla="*/ 760 w 26600"/>
                <a:gd name="connsiteY0" fmla="*/ 39 h 133003"/>
                <a:gd name="connsiteX1" fmla="*/ 27361 w 26600"/>
                <a:gd name="connsiteY1" fmla="*/ 39 h 133003"/>
                <a:gd name="connsiteX2" fmla="*/ 27361 w 26600"/>
                <a:gd name="connsiteY2" fmla="*/ 133043 h 133003"/>
                <a:gd name="connsiteX3" fmla="*/ 7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0" y="39"/>
                  </a:moveTo>
                  <a:lnTo>
                    <a:pt x="27361" y="39"/>
                  </a:lnTo>
                  <a:lnTo>
                    <a:pt x="27361" y="133043"/>
                  </a:lnTo>
                  <a:lnTo>
                    <a:pt x="7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8" name="Freeform: Shape 1537">
              <a:extLst>
                <a:ext uri="{FF2B5EF4-FFF2-40B4-BE49-F238E27FC236}">
                  <a16:creationId xmlns:a16="http://schemas.microsoft.com/office/drawing/2014/main" id="{9BAC02CE-AA11-47E9-85FA-D197019EC7BE}"/>
                </a:ext>
              </a:extLst>
            </p:cNvPr>
            <p:cNvSpPr/>
            <p:nvPr/>
          </p:nvSpPr>
          <p:spPr>
            <a:xfrm>
              <a:off x="6794823" y="3055367"/>
              <a:ext cx="26600" cy="8866"/>
            </a:xfrm>
            <a:custGeom>
              <a:avLst/>
              <a:gdLst>
                <a:gd name="connsiteX0" fmla="*/ 760 w 26600"/>
                <a:gd name="connsiteY0" fmla="*/ 39 h 8866"/>
                <a:gd name="connsiteX1" fmla="*/ 27361 w 26600"/>
                <a:gd name="connsiteY1" fmla="*/ 39 h 8866"/>
                <a:gd name="connsiteX2" fmla="*/ 27361 w 26600"/>
                <a:gd name="connsiteY2" fmla="*/ 8906 h 8866"/>
                <a:gd name="connsiteX3" fmla="*/ 7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0" y="39"/>
                  </a:moveTo>
                  <a:lnTo>
                    <a:pt x="27361" y="39"/>
                  </a:lnTo>
                  <a:lnTo>
                    <a:pt x="27361" y="8906"/>
                  </a:lnTo>
                  <a:lnTo>
                    <a:pt x="7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9" name="Freeform: Shape 1538">
              <a:extLst>
                <a:ext uri="{FF2B5EF4-FFF2-40B4-BE49-F238E27FC236}">
                  <a16:creationId xmlns:a16="http://schemas.microsoft.com/office/drawing/2014/main" id="{3A48414B-CE0D-4E8F-B0F4-3F5E9D3F02C8}"/>
                </a:ext>
              </a:extLst>
            </p:cNvPr>
            <p:cNvSpPr/>
            <p:nvPr/>
          </p:nvSpPr>
          <p:spPr>
            <a:xfrm>
              <a:off x="6803690" y="3055367"/>
              <a:ext cx="26600" cy="133003"/>
            </a:xfrm>
            <a:custGeom>
              <a:avLst/>
              <a:gdLst>
                <a:gd name="connsiteX0" fmla="*/ 761 w 26600"/>
                <a:gd name="connsiteY0" fmla="*/ 39 h 133003"/>
                <a:gd name="connsiteX1" fmla="*/ 27362 w 26600"/>
                <a:gd name="connsiteY1" fmla="*/ 39 h 133003"/>
                <a:gd name="connsiteX2" fmla="*/ 27362 w 26600"/>
                <a:gd name="connsiteY2" fmla="*/ 133043 h 133003"/>
                <a:gd name="connsiteX3" fmla="*/ 7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1" y="39"/>
                  </a:moveTo>
                  <a:lnTo>
                    <a:pt x="27362" y="39"/>
                  </a:lnTo>
                  <a:lnTo>
                    <a:pt x="27362" y="133043"/>
                  </a:lnTo>
                  <a:lnTo>
                    <a:pt x="7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0" name="Freeform: Shape 1539">
              <a:extLst>
                <a:ext uri="{FF2B5EF4-FFF2-40B4-BE49-F238E27FC236}">
                  <a16:creationId xmlns:a16="http://schemas.microsoft.com/office/drawing/2014/main" id="{78C959A2-3337-4542-ADCC-C6E0C8691B05}"/>
                </a:ext>
              </a:extLst>
            </p:cNvPr>
            <p:cNvSpPr/>
            <p:nvPr/>
          </p:nvSpPr>
          <p:spPr>
            <a:xfrm>
              <a:off x="6803690" y="3055367"/>
              <a:ext cx="26600" cy="8866"/>
            </a:xfrm>
            <a:custGeom>
              <a:avLst/>
              <a:gdLst>
                <a:gd name="connsiteX0" fmla="*/ 761 w 26600"/>
                <a:gd name="connsiteY0" fmla="*/ 39 h 8866"/>
                <a:gd name="connsiteX1" fmla="*/ 27362 w 26600"/>
                <a:gd name="connsiteY1" fmla="*/ 39 h 8866"/>
                <a:gd name="connsiteX2" fmla="*/ 27362 w 26600"/>
                <a:gd name="connsiteY2" fmla="*/ 8906 h 8866"/>
                <a:gd name="connsiteX3" fmla="*/ 7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1" y="39"/>
                  </a:moveTo>
                  <a:lnTo>
                    <a:pt x="27362" y="39"/>
                  </a:lnTo>
                  <a:lnTo>
                    <a:pt x="27362" y="8906"/>
                  </a:lnTo>
                  <a:lnTo>
                    <a:pt x="7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1" name="Freeform: Shape 1540">
              <a:extLst>
                <a:ext uri="{FF2B5EF4-FFF2-40B4-BE49-F238E27FC236}">
                  <a16:creationId xmlns:a16="http://schemas.microsoft.com/office/drawing/2014/main" id="{3DD8DE49-B8CD-4E35-BB82-CA0BD7192366}"/>
                </a:ext>
              </a:extLst>
            </p:cNvPr>
            <p:cNvSpPr/>
            <p:nvPr/>
          </p:nvSpPr>
          <p:spPr>
            <a:xfrm>
              <a:off x="6812557" y="3055367"/>
              <a:ext cx="26600" cy="133003"/>
            </a:xfrm>
            <a:custGeom>
              <a:avLst/>
              <a:gdLst>
                <a:gd name="connsiteX0" fmla="*/ 762 w 26600"/>
                <a:gd name="connsiteY0" fmla="*/ 39 h 133003"/>
                <a:gd name="connsiteX1" fmla="*/ 27363 w 26600"/>
                <a:gd name="connsiteY1" fmla="*/ 39 h 133003"/>
                <a:gd name="connsiteX2" fmla="*/ 27363 w 26600"/>
                <a:gd name="connsiteY2" fmla="*/ 133043 h 133003"/>
                <a:gd name="connsiteX3" fmla="*/ 7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2" y="39"/>
                  </a:moveTo>
                  <a:lnTo>
                    <a:pt x="27363" y="39"/>
                  </a:lnTo>
                  <a:lnTo>
                    <a:pt x="27363" y="133043"/>
                  </a:lnTo>
                  <a:lnTo>
                    <a:pt x="7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2" name="Freeform: Shape 1541">
              <a:extLst>
                <a:ext uri="{FF2B5EF4-FFF2-40B4-BE49-F238E27FC236}">
                  <a16:creationId xmlns:a16="http://schemas.microsoft.com/office/drawing/2014/main" id="{BE8FDC58-02FB-4999-A723-36560388EF4B}"/>
                </a:ext>
              </a:extLst>
            </p:cNvPr>
            <p:cNvSpPr/>
            <p:nvPr/>
          </p:nvSpPr>
          <p:spPr>
            <a:xfrm>
              <a:off x="6812557" y="3055367"/>
              <a:ext cx="26600" cy="8866"/>
            </a:xfrm>
            <a:custGeom>
              <a:avLst/>
              <a:gdLst>
                <a:gd name="connsiteX0" fmla="*/ 762 w 26600"/>
                <a:gd name="connsiteY0" fmla="*/ 39 h 8866"/>
                <a:gd name="connsiteX1" fmla="*/ 27363 w 26600"/>
                <a:gd name="connsiteY1" fmla="*/ 39 h 8866"/>
                <a:gd name="connsiteX2" fmla="*/ 27363 w 26600"/>
                <a:gd name="connsiteY2" fmla="*/ 8906 h 8866"/>
                <a:gd name="connsiteX3" fmla="*/ 7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2" y="39"/>
                  </a:moveTo>
                  <a:lnTo>
                    <a:pt x="27363" y="39"/>
                  </a:lnTo>
                  <a:lnTo>
                    <a:pt x="27363" y="8906"/>
                  </a:lnTo>
                  <a:lnTo>
                    <a:pt x="7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3" name="Freeform: Shape 1542">
              <a:extLst>
                <a:ext uri="{FF2B5EF4-FFF2-40B4-BE49-F238E27FC236}">
                  <a16:creationId xmlns:a16="http://schemas.microsoft.com/office/drawing/2014/main" id="{7CB95606-DFBE-419C-9DC2-A502009F6F2C}"/>
                </a:ext>
              </a:extLst>
            </p:cNvPr>
            <p:cNvSpPr/>
            <p:nvPr/>
          </p:nvSpPr>
          <p:spPr>
            <a:xfrm>
              <a:off x="6821424" y="3055367"/>
              <a:ext cx="26600" cy="133003"/>
            </a:xfrm>
            <a:custGeom>
              <a:avLst/>
              <a:gdLst>
                <a:gd name="connsiteX0" fmla="*/ 763 w 26600"/>
                <a:gd name="connsiteY0" fmla="*/ 39 h 133003"/>
                <a:gd name="connsiteX1" fmla="*/ 27364 w 26600"/>
                <a:gd name="connsiteY1" fmla="*/ 39 h 133003"/>
                <a:gd name="connsiteX2" fmla="*/ 27364 w 26600"/>
                <a:gd name="connsiteY2" fmla="*/ 133043 h 133003"/>
                <a:gd name="connsiteX3" fmla="*/ 7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3" y="39"/>
                  </a:moveTo>
                  <a:lnTo>
                    <a:pt x="27364" y="39"/>
                  </a:lnTo>
                  <a:lnTo>
                    <a:pt x="27364" y="133043"/>
                  </a:lnTo>
                  <a:lnTo>
                    <a:pt x="7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4" name="Freeform: Shape 1543">
              <a:extLst>
                <a:ext uri="{FF2B5EF4-FFF2-40B4-BE49-F238E27FC236}">
                  <a16:creationId xmlns:a16="http://schemas.microsoft.com/office/drawing/2014/main" id="{6B2B8F27-1175-4E4A-86F6-1144C185308E}"/>
                </a:ext>
              </a:extLst>
            </p:cNvPr>
            <p:cNvSpPr/>
            <p:nvPr/>
          </p:nvSpPr>
          <p:spPr>
            <a:xfrm>
              <a:off x="6821424" y="3055367"/>
              <a:ext cx="26600" cy="8866"/>
            </a:xfrm>
            <a:custGeom>
              <a:avLst/>
              <a:gdLst>
                <a:gd name="connsiteX0" fmla="*/ 763 w 26600"/>
                <a:gd name="connsiteY0" fmla="*/ 39 h 8866"/>
                <a:gd name="connsiteX1" fmla="*/ 27364 w 26600"/>
                <a:gd name="connsiteY1" fmla="*/ 39 h 8866"/>
                <a:gd name="connsiteX2" fmla="*/ 27364 w 26600"/>
                <a:gd name="connsiteY2" fmla="*/ 8906 h 8866"/>
                <a:gd name="connsiteX3" fmla="*/ 7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3" y="39"/>
                  </a:moveTo>
                  <a:lnTo>
                    <a:pt x="27364" y="39"/>
                  </a:lnTo>
                  <a:lnTo>
                    <a:pt x="27364" y="8906"/>
                  </a:lnTo>
                  <a:lnTo>
                    <a:pt x="7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5" name="Freeform: Shape 1544">
              <a:extLst>
                <a:ext uri="{FF2B5EF4-FFF2-40B4-BE49-F238E27FC236}">
                  <a16:creationId xmlns:a16="http://schemas.microsoft.com/office/drawing/2014/main" id="{FE33A3D2-A051-45BB-B1F0-CE0CB1AAD8FA}"/>
                </a:ext>
              </a:extLst>
            </p:cNvPr>
            <p:cNvSpPr/>
            <p:nvPr/>
          </p:nvSpPr>
          <p:spPr>
            <a:xfrm>
              <a:off x="6830291" y="3055367"/>
              <a:ext cx="26600" cy="133003"/>
            </a:xfrm>
            <a:custGeom>
              <a:avLst/>
              <a:gdLst>
                <a:gd name="connsiteX0" fmla="*/ 764 w 26600"/>
                <a:gd name="connsiteY0" fmla="*/ 39 h 133003"/>
                <a:gd name="connsiteX1" fmla="*/ 27365 w 26600"/>
                <a:gd name="connsiteY1" fmla="*/ 39 h 133003"/>
                <a:gd name="connsiteX2" fmla="*/ 27365 w 26600"/>
                <a:gd name="connsiteY2" fmla="*/ 133043 h 133003"/>
                <a:gd name="connsiteX3" fmla="*/ 7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4" y="39"/>
                  </a:moveTo>
                  <a:lnTo>
                    <a:pt x="27365" y="39"/>
                  </a:lnTo>
                  <a:lnTo>
                    <a:pt x="27365" y="133043"/>
                  </a:lnTo>
                  <a:lnTo>
                    <a:pt x="7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6" name="Freeform: Shape 1545">
              <a:extLst>
                <a:ext uri="{FF2B5EF4-FFF2-40B4-BE49-F238E27FC236}">
                  <a16:creationId xmlns:a16="http://schemas.microsoft.com/office/drawing/2014/main" id="{DDDBEFB7-7E24-4280-A927-EEB32B59F857}"/>
                </a:ext>
              </a:extLst>
            </p:cNvPr>
            <p:cNvSpPr/>
            <p:nvPr/>
          </p:nvSpPr>
          <p:spPr>
            <a:xfrm>
              <a:off x="6830291" y="3055367"/>
              <a:ext cx="26600" cy="8866"/>
            </a:xfrm>
            <a:custGeom>
              <a:avLst/>
              <a:gdLst>
                <a:gd name="connsiteX0" fmla="*/ 764 w 26600"/>
                <a:gd name="connsiteY0" fmla="*/ 39 h 8866"/>
                <a:gd name="connsiteX1" fmla="*/ 27365 w 26600"/>
                <a:gd name="connsiteY1" fmla="*/ 39 h 8866"/>
                <a:gd name="connsiteX2" fmla="*/ 27365 w 26600"/>
                <a:gd name="connsiteY2" fmla="*/ 8906 h 8866"/>
                <a:gd name="connsiteX3" fmla="*/ 7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4" y="39"/>
                  </a:moveTo>
                  <a:lnTo>
                    <a:pt x="27365" y="39"/>
                  </a:lnTo>
                  <a:lnTo>
                    <a:pt x="27365" y="8906"/>
                  </a:lnTo>
                  <a:lnTo>
                    <a:pt x="7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7" name="Freeform: Shape 1546">
              <a:extLst>
                <a:ext uri="{FF2B5EF4-FFF2-40B4-BE49-F238E27FC236}">
                  <a16:creationId xmlns:a16="http://schemas.microsoft.com/office/drawing/2014/main" id="{7BFD891E-9A2B-4733-AA0D-DE03729FB09C}"/>
                </a:ext>
              </a:extLst>
            </p:cNvPr>
            <p:cNvSpPr/>
            <p:nvPr/>
          </p:nvSpPr>
          <p:spPr>
            <a:xfrm>
              <a:off x="6839158" y="3055367"/>
              <a:ext cx="26600" cy="133003"/>
            </a:xfrm>
            <a:custGeom>
              <a:avLst/>
              <a:gdLst>
                <a:gd name="connsiteX0" fmla="*/ 765 w 26600"/>
                <a:gd name="connsiteY0" fmla="*/ 39 h 133003"/>
                <a:gd name="connsiteX1" fmla="*/ 27366 w 26600"/>
                <a:gd name="connsiteY1" fmla="*/ 39 h 133003"/>
                <a:gd name="connsiteX2" fmla="*/ 27366 w 26600"/>
                <a:gd name="connsiteY2" fmla="*/ 133043 h 133003"/>
                <a:gd name="connsiteX3" fmla="*/ 7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5" y="39"/>
                  </a:moveTo>
                  <a:lnTo>
                    <a:pt x="27366" y="39"/>
                  </a:lnTo>
                  <a:lnTo>
                    <a:pt x="27366" y="133043"/>
                  </a:lnTo>
                  <a:lnTo>
                    <a:pt x="7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8" name="Freeform: Shape 1547">
              <a:extLst>
                <a:ext uri="{FF2B5EF4-FFF2-40B4-BE49-F238E27FC236}">
                  <a16:creationId xmlns:a16="http://schemas.microsoft.com/office/drawing/2014/main" id="{B0D5CD27-DCA4-4A9F-8729-4A246D4226AF}"/>
                </a:ext>
              </a:extLst>
            </p:cNvPr>
            <p:cNvSpPr/>
            <p:nvPr/>
          </p:nvSpPr>
          <p:spPr>
            <a:xfrm>
              <a:off x="6839158" y="3055367"/>
              <a:ext cx="26600" cy="8866"/>
            </a:xfrm>
            <a:custGeom>
              <a:avLst/>
              <a:gdLst>
                <a:gd name="connsiteX0" fmla="*/ 765 w 26600"/>
                <a:gd name="connsiteY0" fmla="*/ 39 h 8866"/>
                <a:gd name="connsiteX1" fmla="*/ 27366 w 26600"/>
                <a:gd name="connsiteY1" fmla="*/ 39 h 8866"/>
                <a:gd name="connsiteX2" fmla="*/ 27366 w 26600"/>
                <a:gd name="connsiteY2" fmla="*/ 8906 h 8866"/>
                <a:gd name="connsiteX3" fmla="*/ 7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5" y="39"/>
                  </a:moveTo>
                  <a:lnTo>
                    <a:pt x="27366" y="39"/>
                  </a:lnTo>
                  <a:lnTo>
                    <a:pt x="27366" y="8906"/>
                  </a:lnTo>
                  <a:lnTo>
                    <a:pt x="7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9" name="Freeform: Shape 1548">
              <a:extLst>
                <a:ext uri="{FF2B5EF4-FFF2-40B4-BE49-F238E27FC236}">
                  <a16:creationId xmlns:a16="http://schemas.microsoft.com/office/drawing/2014/main" id="{91D01F86-4AFD-4A45-BC93-56A9CA63DFD2}"/>
                </a:ext>
              </a:extLst>
            </p:cNvPr>
            <p:cNvSpPr/>
            <p:nvPr/>
          </p:nvSpPr>
          <p:spPr>
            <a:xfrm>
              <a:off x="6848025" y="3055367"/>
              <a:ext cx="26600" cy="133003"/>
            </a:xfrm>
            <a:custGeom>
              <a:avLst/>
              <a:gdLst>
                <a:gd name="connsiteX0" fmla="*/ 766 w 26600"/>
                <a:gd name="connsiteY0" fmla="*/ 39 h 133003"/>
                <a:gd name="connsiteX1" fmla="*/ 27367 w 26600"/>
                <a:gd name="connsiteY1" fmla="*/ 39 h 133003"/>
                <a:gd name="connsiteX2" fmla="*/ 27367 w 26600"/>
                <a:gd name="connsiteY2" fmla="*/ 133043 h 133003"/>
                <a:gd name="connsiteX3" fmla="*/ 7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6" y="39"/>
                  </a:moveTo>
                  <a:lnTo>
                    <a:pt x="27367" y="39"/>
                  </a:lnTo>
                  <a:lnTo>
                    <a:pt x="27367" y="133043"/>
                  </a:lnTo>
                  <a:lnTo>
                    <a:pt x="7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0" name="Freeform: Shape 1549">
              <a:extLst>
                <a:ext uri="{FF2B5EF4-FFF2-40B4-BE49-F238E27FC236}">
                  <a16:creationId xmlns:a16="http://schemas.microsoft.com/office/drawing/2014/main" id="{3D6F2A5D-007E-4B39-8D0D-57F434DC5CEE}"/>
                </a:ext>
              </a:extLst>
            </p:cNvPr>
            <p:cNvSpPr/>
            <p:nvPr/>
          </p:nvSpPr>
          <p:spPr>
            <a:xfrm>
              <a:off x="6848025" y="3055367"/>
              <a:ext cx="26600" cy="8866"/>
            </a:xfrm>
            <a:custGeom>
              <a:avLst/>
              <a:gdLst>
                <a:gd name="connsiteX0" fmla="*/ 766 w 26600"/>
                <a:gd name="connsiteY0" fmla="*/ 39 h 8866"/>
                <a:gd name="connsiteX1" fmla="*/ 27367 w 26600"/>
                <a:gd name="connsiteY1" fmla="*/ 39 h 8866"/>
                <a:gd name="connsiteX2" fmla="*/ 27367 w 26600"/>
                <a:gd name="connsiteY2" fmla="*/ 8906 h 8866"/>
                <a:gd name="connsiteX3" fmla="*/ 7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6" y="39"/>
                  </a:moveTo>
                  <a:lnTo>
                    <a:pt x="27367" y="39"/>
                  </a:lnTo>
                  <a:lnTo>
                    <a:pt x="27367" y="8906"/>
                  </a:lnTo>
                  <a:lnTo>
                    <a:pt x="7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1" name="Freeform: Shape 1550">
              <a:extLst>
                <a:ext uri="{FF2B5EF4-FFF2-40B4-BE49-F238E27FC236}">
                  <a16:creationId xmlns:a16="http://schemas.microsoft.com/office/drawing/2014/main" id="{B65CF998-1017-444D-8B3E-D1D53B490D5E}"/>
                </a:ext>
              </a:extLst>
            </p:cNvPr>
            <p:cNvSpPr/>
            <p:nvPr/>
          </p:nvSpPr>
          <p:spPr>
            <a:xfrm>
              <a:off x="6856892" y="3055367"/>
              <a:ext cx="26600" cy="133003"/>
            </a:xfrm>
            <a:custGeom>
              <a:avLst/>
              <a:gdLst>
                <a:gd name="connsiteX0" fmla="*/ 767 w 26600"/>
                <a:gd name="connsiteY0" fmla="*/ 39 h 133003"/>
                <a:gd name="connsiteX1" fmla="*/ 27368 w 26600"/>
                <a:gd name="connsiteY1" fmla="*/ 39 h 133003"/>
                <a:gd name="connsiteX2" fmla="*/ 27368 w 26600"/>
                <a:gd name="connsiteY2" fmla="*/ 133043 h 133003"/>
                <a:gd name="connsiteX3" fmla="*/ 7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7" y="39"/>
                  </a:moveTo>
                  <a:lnTo>
                    <a:pt x="27368" y="39"/>
                  </a:lnTo>
                  <a:lnTo>
                    <a:pt x="27368" y="133043"/>
                  </a:lnTo>
                  <a:lnTo>
                    <a:pt x="7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2" name="Freeform: Shape 1551">
              <a:extLst>
                <a:ext uri="{FF2B5EF4-FFF2-40B4-BE49-F238E27FC236}">
                  <a16:creationId xmlns:a16="http://schemas.microsoft.com/office/drawing/2014/main" id="{2F12B0A2-21AA-4AA3-A6BE-F64F1A0D4795}"/>
                </a:ext>
              </a:extLst>
            </p:cNvPr>
            <p:cNvSpPr/>
            <p:nvPr/>
          </p:nvSpPr>
          <p:spPr>
            <a:xfrm>
              <a:off x="6856892" y="3055367"/>
              <a:ext cx="26600" cy="8866"/>
            </a:xfrm>
            <a:custGeom>
              <a:avLst/>
              <a:gdLst>
                <a:gd name="connsiteX0" fmla="*/ 767 w 26600"/>
                <a:gd name="connsiteY0" fmla="*/ 39 h 8866"/>
                <a:gd name="connsiteX1" fmla="*/ 27368 w 26600"/>
                <a:gd name="connsiteY1" fmla="*/ 39 h 8866"/>
                <a:gd name="connsiteX2" fmla="*/ 27368 w 26600"/>
                <a:gd name="connsiteY2" fmla="*/ 8906 h 8866"/>
                <a:gd name="connsiteX3" fmla="*/ 7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7" y="39"/>
                  </a:moveTo>
                  <a:lnTo>
                    <a:pt x="27368" y="39"/>
                  </a:lnTo>
                  <a:lnTo>
                    <a:pt x="27368" y="8906"/>
                  </a:lnTo>
                  <a:lnTo>
                    <a:pt x="7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3" name="Freeform: Shape 1552">
              <a:extLst>
                <a:ext uri="{FF2B5EF4-FFF2-40B4-BE49-F238E27FC236}">
                  <a16:creationId xmlns:a16="http://schemas.microsoft.com/office/drawing/2014/main" id="{2ED1FE11-0041-4A4B-AFC7-A9FD9F950CDA}"/>
                </a:ext>
              </a:extLst>
            </p:cNvPr>
            <p:cNvSpPr/>
            <p:nvPr/>
          </p:nvSpPr>
          <p:spPr>
            <a:xfrm>
              <a:off x="6865759" y="3055367"/>
              <a:ext cx="26600" cy="133003"/>
            </a:xfrm>
            <a:custGeom>
              <a:avLst/>
              <a:gdLst>
                <a:gd name="connsiteX0" fmla="*/ 768 w 26600"/>
                <a:gd name="connsiteY0" fmla="*/ 39 h 133003"/>
                <a:gd name="connsiteX1" fmla="*/ 27369 w 26600"/>
                <a:gd name="connsiteY1" fmla="*/ 39 h 133003"/>
                <a:gd name="connsiteX2" fmla="*/ 27369 w 26600"/>
                <a:gd name="connsiteY2" fmla="*/ 133043 h 133003"/>
                <a:gd name="connsiteX3" fmla="*/ 7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8" y="39"/>
                  </a:moveTo>
                  <a:lnTo>
                    <a:pt x="27369" y="39"/>
                  </a:lnTo>
                  <a:lnTo>
                    <a:pt x="27369" y="133043"/>
                  </a:lnTo>
                  <a:lnTo>
                    <a:pt x="7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4" name="Freeform: Shape 1553">
              <a:extLst>
                <a:ext uri="{FF2B5EF4-FFF2-40B4-BE49-F238E27FC236}">
                  <a16:creationId xmlns:a16="http://schemas.microsoft.com/office/drawing/2014/main" id="{16188025-9E3D-40E6-8B02-784CC5574D38}"/>
                </a:ext>
              </a:extLst>
            </p:cNvPr>
            <p:cNvSpPr/>
            <p:nvPr/>
          </p:nvSpPr>
          <p:spPr>
            <a:xfrm>
              <a:off x="6865759" y="3055367"/>
              <a:ext cx="26600" cy="8866"/>
            </a:xfrm>
            <a:custGeom>
              <a:avLst/>
              <a:gdLst>
                <a:gd name="connsiteX0" fmla="*/ 768 w 26600"/>
                <a:gd name="connsiteY0" fmla="*/ 39 h 8866"/>
                <a:gd name="connsiteX1" fmla="*/ 27369 w 26600"/>
                <a:gd name="connsiteY1" fmla="*/ 39 h 8866"/>
                <a:gd name="connsiteX2" fmla="*/ 27369 w 26600"/>
                <a:gd name="connsiteY2" fmla="*/ 8906 h 8866"/>
                <a:gd name="connsiteX3" fmla="*/ 7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8" y="39"/>
                  </a:moveTo>
                  <a:lnTo>
                    <a:pt x="27369" y="39"/>
                  </a:lnTo>
                  <a:lnTo>
                    <a:pt x="27369" y="8906"/>
                  </a:lnTo>
                  <a:lnTo>
                    <a:pt x="7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5" name="Freeform: Shape 1554">
              <a:extLst>
                <a:ext uri="{FF2B5EF4-FFF2-40B4-BE49-F238E27FC236}">
                  <a16:creationId xmlns:a16="http://schemas.microsoft.com/office/drawing/2014/main" id="{BFC81DD1-982B-4705-90F5-C30A69EF4DD9}"/>
                </a:ext>
              </a:extLst>
            </p:cNvPr>
            <p:cNvSpPr/>
            <p:nvPr/>
          </p:nvSpPr>
          <p:spPr>
            <a:xfrm>
              <a:off x="6874626" y="3055367"/>
              <a:ext cx="26600" cy="133003"/>
            </a:xfrm>
            <a:custGeom>
              <a:avLst/>
              <a:gdLst>
                <a:gd name="connsiteX0" fmla="*/ 769 w 26600"/>
                <a:gd name="connsiteY0" fmla="*/ 39 h 133003"/>
                <a:gd name="connsiteX1" fmla="*/ 27370 w 26600"/>
                <a:gd name="connsiteY1" fmla="*/ 39 h 133003"/>
                <a:gd name="connsiteX2" fmla="*/ 27370 w 26600"/>
                <a:gd name="connsiteY2" fmla="*/ 133043 h 133003"/>
                <a:gd name="connsiteX3" fmla="*/ 7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69" y="39"/>
                  </a:moveTo>
                  <a:lnTo>
                    <a:pt x="27370" y="39"/>
                  </a:lnTo>
                  <a:lnTo>
                    <a:pt x="27370" y="133043"/>
                  </a:lnTo>
                  <a:lnTo>
                    <a:pt x="7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6" name="Freeform: Shape 1555">
              <a:extLst>
                <a:ext uri="{FF2B5EF4-FFF2-40B4-BE49-F238E27FC236}">
                  <a16:creationId xmlns:a16="http://schemas.microsoft.com/office/drawing/2014/main" id="{6A66FAD0-6ABC-4798-8E87-55F134ABC38D}"/>
                </a:ext>
              </a:extLst>
            </p:cNvPr>
            <p:cNvSpPr/>
            <p:nvPr/>
          </p:nvSpPr>
          <p:spPr>
            <a:xfrm>
              <a:off x="6874626" y="3055367"/>
              <a:ext cx="26600" cy="8866"/>
            </a:xfrm>
            <a:custGeom>
              <a:avLst/>
              <a:gdLst>
                <a:gd name="connsiteX0" fmla="*/ 769 w 26600"/>
                <a:gd name="connsiteY0" fmla="*/ 39 h 8866"/>
                <a:gd name="connsiteX1" fmla="*/ 27370 w 26600"/>
                <a:gd name="connsiteY1" fmla="*/ 39 h 8866"/>
                <a:gd name="connsiteX2" fmla="*/ 27370 w 26600"/>
                <a:gd name="connsiteY2" fmla="*/ 8906 h 8866"/>
                <a:gd name="connsiteX3" fmla="*/ 7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69" y="39"/>
                  </a:moveTo>
                  <a:lnTo>
                    <a:pt x="27370" y="39"/>
                  </a:lnTo>
                  <a:lnTo>
                    <a:pt x="27370" y="8906"/>
                  </a:lnTo>
                  <a:lnTo>
                    <a:pt x="7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7" name="Freeform: Shape 1556">
              <a:extLst>
                <a:ext uri="{FF2B5EF4-FFF2-40B4-BE49-F238E27FC236}">
                  <a16:creationId xmlns:a16="http://schemas.microsoft.com/office/drawing/2014/main" id="{28ABDC13-5FE7-4965-8142-3346FB0F2CF3}"/>
                </a:ext>
              </a:extLst>
            </p:cNvPr>
            <p:cNvSpPr/>
            <p:nvPr/>
          </p:nvSpPr>
          <p:spPr>
            <a:xfrm>
              <a:off x="6883492" y="3055367"/>
              <a:ext cx="26600" cy="133003"/>
            </a:xfrm>
            <a:custGeom>
              <a:avLst/>
              <a:gdLst>
                <a:gd name="connsiteX0" fmla="*/ 770 w 26600"/>
                <a:gd name="connsiteY0" fmla="*/ 39 h 133003"/>
                <a:gd name="connsiteX1" fmla="*/ 27371 w 26600"/>
                <a:gd name="connsiteY1" fmla="*/ 39 h 133003"/>
                <a:gd name="connsiteX2" fmla="*/ 27371 w 26600"/>
                <a:gd name="connsiteY2" fmla="*/ 133043 h 133003"/>
                <a:gd name="connsiteX3" fmla="*/ 7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0" y="39"/>
                  </a:moveTo>
                  <a:lnTo>
                    <a:pt x="27371" y="39"/>
                  </a:lnTo>
                  <a:lnTo>
                    <a:pt x="27371" y="133043"/>
                  </a:lnTo>
                  <a:lnTo>
                    <a:pt x="7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8" name="Freeform: Shape 1557">
              <a:extLst>
                <a:ext uri="{FF2B5EF4-FFF2-40B4-BE49-F238E27FC236}">
                  <a16:creationId xmlns:a16="http://schemas.microsoft.com/office/drawing/2014/main" id="{CCF5177E-788C-4380-A86C-F7C04CA74F8C}"/>
                </a:ext>
              </a:extLst>
            </p:cNvPr>
            <p:cNvSpPr/>
            <p:nvPr/>
          </p:nvSpPr>
          <p:spPr>
            <a:xfrm>
              <a:off x="6883492" y="3055367"/>
              <a:ext cx="26600" cy="8866"/>
            </a:xfrm>
            <a:custGeom>
              <a:avLst/>
              <a:gdLst>
                <a:gd name="connsiteX0" fmla="*/ 770 w 26600"/>
                <a:gd name="connsiteY0" fmla="*/ 39 h 8866"/>
                <a:gd name="connsiteX1" fmla="*/ 27371 w 26600"/>
                <a:gd name="connsiteY1" fmla="*/ 39 h 8866"/>
                <a:gd name="connsiteX2" fmla="*/ 27371 w 26600"/>
                <a:gd name="connsiteY2" fmla="*/ 8906 h 8866"/>
                <a:gd name="connsiteX3" fmla="*/ 7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0" y="39"/>
                  </a:moveTo>
                  <a:lnTo>
                    <a:pt x="27371" y="39"/>
                  </a:lnTo>
                  <a:lnTo>
                    <a:pt x="27371" y="8906"/>
                  </a:lnTo>
                  <a:lnTo>
                    <a:pt x="7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9" name="Freeform: Shape 1558">
              <a:extLst>
                <a:ext uri="{FF2B5EF4-FFF2-40B4-BE49-F238E27FC236}">
                  <a16:creationId xmlns:a16="http://schemas.microsoft.com/office/drawing/2014/main" id="{55C93BCB-A263-49D0-B906-28B050D95368}"/>
                </a:ext>
              </a:extLst>
            </p:cNvPr>
            <p:cNvSpPr/>
            <p:nvPr/>
          </p:nvSpPr>
          <p:spPr>
            <a:xfrm>
              <a:off x="6892359" y="3055367"/>
              <a:ext cx="26600" cy="133003"/>
            </a:xfrm>
            <a:custGeom>
              <a:avLst/>
              <a:gdLst>
                <a:gd name="connsiteX0" fmla="*/ 771 w 26600"/>
                <a:gd name="connsiteY0" fmla="*/ 39 h 133003"/>
                <a:gd name="connsiteX1" fmla="*/ 27372 w 26600"/>
                <a:gd name="connsiteY1" fmla="*/ 39 h 133003"/>
                <a:gd name="connsiteX2" fmla="*/ 27372 w 26600"/>
                <a:gd name="connsiteY2" fmla="*/ 133043 h 133003"/>
                <a:gd name="connsiteX3" fmla="*/ 7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1" y="39"/>
                  </a:moveTo>
                  <a:lnTo>
                    <a:pt x="27372" y="39"/>
                  </a:lnTo>
                  <a:lnTo>
                    <a:pt x="27372" y="133043"/>
                  </a:lnTo>
                  <a:lnTo>
                    <a:pt x="7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0" name="Freeform: Shape 1559">
              <a:extLst>
                <a:ext uri="{FF2B5EF4-FFF2-40B4-BE49-F238E27FC236}">
                  <a16:creationId xmlns:a16="http://schemas.microsoft.com/office/drawing/2014/main" id="{8DFAA137-ABFB-48D3-9935-D572E964BE3B}"/>
                </a:ext>
              </a:extLst>
            </p:cNvPr>
            <p:cNvSpPr/>
            <p:nvPr/>
          </p:nvSpPr>
          <p:spPr>
            <a:xfrm>
              <a:off x="6892359" y="3055367"/>
              <a:ext cx="26600" cy="8866"/>
            </a:xfrm>
            <a:custGeom>
              <a:avLst/>
              <a:gdLst>
                <a:gd name="connsiteX0" fmla="*/ 771 w 26600"/>
                <a:gd name="connsiteY0" fmla="*/ 39 h 8866"/>
                <a:gd name="connsiteX1" fmla="*/ 27372 w 26600"/>
                <a:gd name="connsiteY1" fmla="*/ 39 h 8866"/>
                <a:gd name="connsiteX2" fmla="*/ 27372 w 26600"/>
                <a:gd name="connsiteY2" fmla="*/ 8906 h 8866"/>
                <a:gd name="connsiteX3" fmla="*/ 7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1" y="39"/>
                  </a:moveTo>
                  <a:lnTo>
                    <a:pt x="27372" y="39"/>
                  </a:lnTo>
                  <a:lnTo>
                    <a:pt x="27372" y="8906"/>
                  </a:lnTo>
                  <a:lnTo>
                    <a:pt x="7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1" name="Freeform: Shape 1560">
              <a:extLst>
                <a:ext uri="{FF2B5EF4-FFF2-40B4-BE49-F238E27FC236}">
                  <a16:creationId xmlns:a16="http://schemas.microsoft.com/office/drawing/2014/main" id="{46557A25-2894-44B7-8EEF-2CD60A8B0361}"/>
                </a:ext>
              </a:extLst>
            </p:cNvPr>
            <p:cNvSpPr/>
            <p:nvPr/>
          </p:nvSpPr>
          <p:spPr>
            <a:xfrm>
              <a:off x="6901226" y="3055367"/>
              <a:ext cx="26600" cy="133003"/>
            </a:xfrm>
            <a:custGeom>
              <a:avLst/>
              <a:gdLst>
                <a:gd name="connsiteX0" fmla="*/ 772 w 26600"/>
                <a:gd name="connsiteY0" fmla="*/ 39 h 133003"/>
                <a:gd name="connsiteX1" fmla="*/ 27373 w 26600"/>
                <a:gd name="connsiteY1" fmla="*/ 39 h 133003"/>
                <a:gd name="connsiteX2" fmla="*/ 27373 w 26600"/>
                <a:gd name="connsiteY2" fmla="*/ 133043 h 133003"/>
                <a:gd name="connsiteX3" fmla="*/ 7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2" y="39"/>
                  </a:moveTo>
                  <a:lnTo>
                    <a:pt x="27373" y="39"/>
                  </a:lnTo>
                  <a:lnTo>
                    <a:pt x="27373" y="133043"/>
                  </a:lnTo>
                  <a:lnTo>
                    <a:pt x="7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2" name="Freeform: Shape 1561">
              <a:extLst>
                <a:ext uri="{FF2B5EF4-FFF2-40B4-BE49-F238E27FC236}">
                  <a16:creationId xmlns:a16="http://schemas.microsoft.com/office/drawing/2014/main" id="{8ABB01AB-B98D-4195-BD63-54212A384156}"/>
                </a:ext>
              </a:extLst>
            </p:cNvPr>
            <p:cNvSpPr/>
            <p:nvPr/>
          </p:nvSpPr>
          <p:spPr>
            <a:xfrm>
              <a:off x="6901226" y="3055367"/>
              <a:ext cx="26600" cy="8866"/>
            </a:xfrm>
            <a:custGeom>
              <a:avLst/>
              <a:gdLst>
                <a:gd name="connsiteX0" fmla="*/ 772 w 26600"/>
                <a:gd name="connsiteY0" fmla="*/ 39 h 8866"/>
                <a:gd name="connsiteX1" fmla="*/ 27373 w 26600"/>
                <a:gd name="connsiteY1" fmla="*/ 39 h 8866"/>
                <a:gd name="connsiteX2" fmla="*/ 27373 w 26600"/>
                <a:gd name="connsiteY2" fmla="*/ 8906 h 8866"/>
                <a:gd name="connsiteX3" fmla="*/ 7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2" y="39"/>
                  </a:moveTo>
                  <a:lnTo>
                    <a:pt x="27373" y="39"/>
                  </a:lnTo>
                  <a:lnTo>
                    <a:pt x="27373" y="8906"/>
                  </a:lnTo>
                  <a:lnTo>
                    <a:pt x="7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3" name="Freeform: Shape 1562">
              <a:extLst>
                <a:ext uri="{FF2B5EF4-FFF2-40B4-BE49-F238E27FC236}">
                  <a16:creationId xmlns:a16="http://schemas.microsoft.com/office/drawing/2014/main" id="{475BEC01-DF7D-44C0-87C3-8349AD9EE65F}"/>
                </a:ext>
              </a:extLst>
            </p:cNvPr>
            <p:cNvSpPr/>
            <p:nvPr/>
          </p:nvSpPr>
          <p:spPr>
            <a:xfrm>
              <a:off x="6910093" y="3055367"/>
              <a:ext cx="26600" cy="133003"/>
            </a:xfrm>
            <a:custGeom>
              <a:avLst/>
              <a:gdLst>
                <a:gd name="connsiteX0" fmla="*/ 773 w 26600"/>
                <a:gd name="connsiteY0" fmla="*/ 39 h 133003"/>
                <a:gd name="connsiteX1" fmla="*/ 27374 w 26600"/>
                <a:gd name="connsiteY1" fmla="*/ 39 h 133003"/>
                <a:gd name="connsiteX2" fmla="*/ 27374 w 26600"/>
                <a:gd name="connsiteY2" fmla="*/ 133043 h 133003"/>
                <a:gd name="connsiteX3" fmla="*/ 7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3" y="39"/>
                  </a:moveTo>
                  <a:lnTo>
                    <a:pt x="27374" y="39"/>
                  </a:lnTo>
                  <a:lnTo>
                    <a:pt x="27374" y="133043"/>
                  </a:lnTo>
                  <a:lnTo>
                    <a:pt x="7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4" name="Freeform: Shape 1563">
              <a:extLst>
                <a:ext uri="{FF2B5EF4-FFF2-40B4-BE49-F238E27FC236}">
                  <a16:creationId xmlns:a16="http://schemas.microsoft.com/office/drawing/2014/main" id="{08560A29-27B3-4654-80DD-488DDC92261A}"/>
                </a:ext>
              </a:extLst>
            </p:cNvPr>
            <p:cNvSpPr/>
            <p:nvPr/>
          </p:nvSpPr>
          <p:spPr>
            <a:xfrm>
              <a:off x="6910093" y="3055367"/>
              <a:ext cx="26600" cy="8866"/>
            </a:xfrm>
            <a:custGeom>
              <a:avLst/>
              <a:gdLst>
                <a:gd name="connsiteX0" fmla="*/ 773 w 26600"/>
                <a:gd name="connsiteY0" fmla="*/ 39 h 8866"/>
                <a:gd name="connsiteX1" fmla="*/ 27374 w 26600"/>
                <a:gd name="connsiteY1" fmla="*/ 39 h 8866"/>
                <a:gd name="connsiteX2" fmla="*/ 27374 w 26600"/>
                <a:gd name="connsiteY2" fmla="*/ 8906 h 8866"/>
                <a:gd name="connsiteX3" fmla="*/ 7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3" y="39"/>
                  </a:moveTo>
                  <a:lnTo>
                    <a:pt x="27374" y="39"/>
                  </a:lnTo>
                  <a:lnTo>
                    <a:pt x="27374" y="8906"/>
                  </a:lnTo>
                  <a:lnTo>
                    <a:pt x="7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5" name="Freeform: Shape 1564">
              <a:extLst>
                <a:ext uri="{FF2B5EF4-FFF2-40B4-BE49-F238E27FC236}">
                  <a16:creationId xmlns:a16="http://schemas.microsoft.com/office/drawing/2014/main" id="{EDBF994B-F7A0-48FF-BA48-940F3992D9D9}"/>
                </a:ext>
              </a:extLst>
            </p:cNvPr>
            <p:cNvSpPr/>
            <p:nvPr/>
          </p:nvSpPr>
          <p:spPr>
            <a:xfrm>
              <a:off x="6918960" y="3055367"/>
              <a:ext cx="26600" cy="133003"/>
            </a:xfrm>
            <a:custGeom>
              <a:avLst/>
              <a:gdLst>
                <a:gd name="connsiteX0" fmla="*/ 774 w 26600"/>
                <a:gd name="connsiteY0" fmla="*/ 39 h 133003"/>
                <a:gd name="connsiteX1" fmla="*/ 27375 w 26600"/>
                <a:gd name="connsiteY1" fmla="*/ 39 h 133003"/>
                <a:gd name="connsiteX2" fmla="*/ 27375 w 26600"/>
                <a:gd name="connsiteY2" fmla="*/ 133043 h 133003"/>
                <a:gd name="connsiteX3" fmla="*/ 7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4" y="39"/>
                  </a:moveTo>
                  <a:lnTo>
                    <a:pt x="27375" y="39"/>
                  </a:lnTo>
                  <a:lnTo>
                    <a:pt x="27375" y="133043"/>
                  </a:lnTo>
                  <a:lnTo>
                    <a:pt x="7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6" name="Freeform: Shape 1565">
              <a:extLst>
                <a:ext uri="{FF2B5EF4-FFF2-40B4-BE49-F238E27FC236}">
                  <a16:creationId xmlns:a16="http://schemas.microsoft.com/office/drawing/2014/main" id="{65ED3A60-29B1-4AB3-BAC4-D801C41D541A}"/>
                </a:ext>
              </a:extLst>
            </p:cNvPr>
            <p:cNvSpPr/>
            <p:nvPr/>
          </p:nvSpPr>
          <p:spPr>
            <a:xfrm>
              <a:off x="6918960" y="3055367"/>
              <a:ext cx="26600" cy="8866"/>
            </a:xfrm>
            <a:custGeom>
              <a:avLst/>
              <a:gdLst>
                <a:gd name="connsiteX0" fmla="*/ 774 w 26600"/>
                <a:gd name="connsiteY0" fmla="*/ 39 h 8866"/>
                <a:gd name="connsiteX1" fmla="*/ 27375 w 26600"/>
                <a:gd name="connsiteY1" fmla="*/ 39 h 8866"/>
                <a:gd name="connsiteX2" fmla="*/ 27375 w 26600"/>
                <a:gd name="connsiteY2" fmla="*/ 8906 h 8866"/>
                <a:gd name="connsiteX3" fmla="*/ 7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4" y="39"/>
                  </a:moveTo>
                  <a:lnTo>
                    <a:pt x="27375" y="39"/>
                  </a:lnTo>
                  <a:lnTo>
                    <a:pt x="27375" y="8906"/>
                  </a:lnTo>
                  <a:lnTo>
                    <a:pt x="7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7" name="Freeform: Shape 1566">
              <a:extLst>
                <a:ext uri="{FF2B5EF4-FFF2-40B4-BE49-F238E27FC236}">
                  <a16:creationId xmlns:a16="http://schemas.microsoft.com/office/drawing/2014/main" id="{F52A5351-803D-4AEC-B6EE-F83ACC82F757}"/>
                </a:ext>
              </a:extLst>
            </p:cNvPr>
            <p:cNvSpPr/>
            <p:nvPr/>
          </p:nvSpPr>
          <p:spPr>
            <a:xfrm>
              <a:off x="6927827" y="3055367"/>
              <a:ext cx="26600" cy="133003"/>
            </a:xfrm>
            <a:custGeom>
              <a:avLst/>
              <a:gdLst>
                <a:gd name="connsiteX0" fmla="*/ 775 w 26600"/>
                <a:gd name="connsiteY0" fmla="*/ 39 h 133003"/>
                <a:gd name="connsiteX1" fmla="*/ 27376 w 26600"/>
                <a:gd name="connsiteY1" fmla="*/ 39 h 133003"/>
                <a:gd name="connsiteX2" fmla="*/ 27376 w 26600"/>
                <a:gd name="connsiteY2" fmla="*/ 133043 h 133003"/>
                <a:gd name="connsiteX3" fmla="*/ 7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5" y="39"/>
                  </a:moveTo>
                  <a:lnTo>
                    <a:pt x="27376" y="39"/>
                  </a:lnTo>
                  <a:lnTo>
                    <a:pt x="27376" y="133043"/>
                  </a:lnTo>
                  <a:lnTo>
                    <a:pt x="7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8" name="Freeform: Shape 1567">
              <a:extLst>
                <a:ext uri="{FF2B5EF4-FFF2-40B4-BE49-F238E27FC236}">
                  <a16:creationId xmlns:a16="http://schemas.microsoft.com/office/drawing/2014/main" id="{D985DF4C-19F3-47C8-A95E-D4EF96B94275}"/>
                </a:ext>
              </a:extLst>
            </p:cNvPr>
            <p:cNvSpPr/>
            <p:nvPr/>
          </p:nvSpPr>
          <p:spPr>
            <a:xfrm>
              <a:off x="6927827" y="3055367"/>
              <a:ext cx="26600" cy="8866"/>
            </a:xfrm>
            <a:custGeom>
              <a:avLst/>
              <a:gdLst>
                <a:gd name="connsiteX0" fmla="*/ 775 w 26600"/>
                <a:gd name="connsiteY0" fmla="*/ 39 h 8866"/>
                <a:gd name="connsiteX1" fmla="*/ 27376 w 26600"/>
                <a:gd name="connsiteY1" fmla="*/ 39 h 8866"/>
                <a:gd name="connsiteX2" fmla="*/ 27376 w 26600"/>
                <a:gd name="connsiteY2" fmla="*/ 8906 h 8866"/>
                <a:gd name="connsiteX3" fmla="*/ 7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5" y="39"/>
                  </a:moveTo>
                  <a:lnTo>
                    <a:pt x="27376" y="39"/>
                  </a:lnTo>
                  <a:lnTo>
                    <a:pt x="27376" y="8906"/>
                  </a:lnTo>
                  <a:lnTo>
                    <a:pt x="7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9" name="Freeform: Shape 1568">
              <a:extLst>
                <a:ext uri="{FF2B5EF4-FFF2-40B4-BE49-F238E27FC236}">
                  <a16:creationId xmlns:a16="http://schemas.microsoft.com/office/drawing/2014/main" id="{8480208E-EF84-4B51-8169-81A7D50B4E84}"/>
                </a:ext>
              </a:extLst>
            </p:cNvPr>
            <p:cNvSpPr/>
            <p:nvPr/>
          </p:nvSpPr>
          <p:spPr>
            <a:xfrm>
              <a:off x="6936694" y="3055367"/>
              <a:ext cx="26600" cy="133003"/>
            </a:xfrm>
            <a:custGeom>
              <a:avLst/>
              <a:gdLst>
                <a:gd name="connsiteX0" fmla="*/ 776 w 26600"/>
                <a:gd name="connsiteY0" fmla="*/ 39 h 133003"/>
                <a:gd name="connsiteX1" fmla="*/ 27377 w 26600"/>
                <a:gd name="connsiteY1" fmla="*/ 39 h 133003"/>
                <a:gd name="connsiteX2" fmla="*/ 27377 w 26600"/>
                <a:gd name="connsiteY2" fmla="*/ 133043 h 133003"/>
                <a:gd name="connsiteX3" fmla="*/ 7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6" y="39"/>
                  </a:moveTo>
                  <a:lnTo>
                    <a:pt x="27377" y="39"/>
                  </a:lnTo>
                  <a:lnTo>
                    <a:pt x="27377" y="133043"/>
                  </a:lnTo>
                  <a:lnTo>
                    <a:pt x="7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0" name="Freeform: Shape 1569">
              <a:extLst>
                <a:ext uri="{FF2B5EF4-FFF2-40B4-BE49-F238E27FC236}">
                  <a16:creationId xmlns:a16="http://schemas.microsoft.com/office/drawing/2014/main" id="{F34FE2B3-11BB-4D1C-AE9A-D601FC46B425}"/>
                </a:ext>
              </a:extLst>
            </p:cNvPr>
            <p:cNvSpPr/>
            <p:nvPr/>
          </p:nvSpPr>
          <p:spPr>
            <a:xfrm>
              <a:off x="6936694" y="3055367"/>
              <a:ext cx="26600" cy="8866"/>
            </a:xfrm>
            <a:custGeom>
              <a:avLst/>
              <a:gdLst>
                <a:gd name="connsiteX0" fmla="*/ 776 w 26600"/>
                <a:gd name="connsiteY0" fmla="*/ 39 h 8866"/>
                <a:gd name="connsiteX1" fmla="*/ 27377 w 26600"/>
                <a:gd name="connsiteY1" fmla="*/ 39 h 8866"/>
                <a:gd name="connsiteX2" fmla="*/ 27377 w 26600"/>
                <a:gd name="connsiteY2" fmla="*/ 8906 h 8866"/>
                <a:gd name="connsiteX3" fmla="*/ 7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6" y="39"/>
                  </a:moveTo>
                  <a:lnTo>
                    <a:pt x="27377" y="39"/>
                  </a:lnTo>
                  <a:lnTo>
                    <a:pt x="27377" y="8906"/>
                  </a:lnTo>
                  <a:lnTo>
                    <a:pt x="7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1" name="Freeform: Shape 1570">
              <a:extLst>
                <a:ext uri="{FF2B5EF4-FFF2-40B4-BE49-F238E27FC236}">
                  <a16:creationId xmlns:a16="http://schemas.microsoft.com/office/drawing/2014/main" id="{DC9744E0-6785-4C9E-BFC7-F1D1948741A4}"/>
                </a:ext>
              </a:extLst>
            </p:cNvPr>
            <p:cNvSpPr/>
            <p:nvPr/>
          </p:nvSpPr>
          <p:spPr>
            <a:xfrm>
              <a:off x="6945561" y="3055367"/>
              <a:ext cx="26600" cy="133003"/>
            </a:xfrm>
            <a:custGeom>
              <a:avLst/>
              <a:gdLst>
                <a:gd name="connsiteX0" fmla="*/ 777 w 26600"/>
                <a:gd name="connsiteY0" fmla="*/ 39 h 133003"/>
                <a:gd name="connsiteX1" fmla="*/ 27378 w 26600"/>
                <a:gd name="connsiteY1" fmla="*/ 39 h 133003"/>
                <a:gd name="connsiteX2" fmla="*/ 27378 w 26600"/>
                <a:gd name="connsiteY2" fmla="*/ 133043 h 133003"/>
                <a:gd name="connsiteX3" fmla="*/ 7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7" y="39"/>
                  </a:moveTo>
                  <a:lnTo>
                    <a:pt x="27378" y="39"/>
                  </a:lnTo>
                  <a:lnTo>
                    <a:pt x="27378" y="133043"/>
                  </a:lnTo>
                  <a:lnTo>
                    <a:pt x="7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2" name="Freeform: Shape 1571">
              <a:extLst>
                <a:ext uri="{FF2B5EF4-FFF2-40B4-BE49-F238E27FC236}">
                  <a16:creationId xmlns:a16="http://schemas.microsoft.com/office/drawing/2014/main" id="{08A63D8C-5D58-4881-8FBC-CB76CCA1E61C}"/>
                </a:ext>
              </a:extLst>
            </p:cNvPr>
            <p:cNvSpPr/>
            <p:nvPr/>
          </p:nvSpPr>
          <p:spPr>
            <a:xfrm>
              <a:off x="6945561" y="3055367"/>
              <a:ext cx="26600" cy="8866"/>
            </a:xfrm>
            <a:custGeom>
              <a:avLst/>
              <a:gdLst>
                <a:gd name="connsiteX0" fmla="*/ 777 w 26600"/>
                <a:gd name="connsiteY0" fmla="*/ 39 h 8866"/>
                <a:gd name="connsiteX1" fmla="*/ 27378 w 26600"/>
                <a:gd name="connsiteY1" fmla="*/ 39 h 8866"/>
                <a:gd name="connsiteX2" fmla="*/ 27378 w 26600"/>
                <a:gd name="connsiteY2" fmla="*/ 8906 h 8866"/>
                <a:gd name="connsiteX3" fmla="*/ 7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7" y="39"/>
                  </a:moveTo>
                  <a:lnTo>
                    <a:pt x="27378" y="39"/>
                  </a:lnTo>
                  <a:lnTo>
                    <a:pt x="27378" y="8906"/>
                  </a:lnTo>
                  <a:lnTo>
                    <a:pt x="7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3" name="Freeform: Shape 1572">
              <a:extLst>
                <a:ext uri="{FF2B5EF4-FFF2-40B4-BE49-F238E27FC236}">
                  <a16:creationId xmlns:a16="http://schemas.microsoft.com/office/drawing/2014/main" id="{42E7ADF3-D5E1-4E47-BAB8-839852E73EF4}"/>
                </a:ext>
              </a:extLst>
            </p:cNvPr>
            <p:cNvSpPr/>
            <p:nvPr/>
          </p:nvSpPr>
          <p:spPr>
            <a:xfrm>
              <a:off x="6954428" y="3055367"/>
              <a:ext cx="26600" cy="133003"/>
            </a:xfrm>
            <a:custGeom>
              <a:avLst/>
              <a:gdLst>
                <a:gd name="connsiteX0" fmla="*/ 778 w 26600"/>
                <a:gd name="connsiteY0" fmla="*/ 39 h 133003"/>
                <a:gd name="connsiteX1" fmla="*/ 27379 w 26600"/>
                <a:gd name="connsiteY1" fmla="*/ 39 h 133003"/>
                <a:gd name="connsiteX2" fmla="*/ 27379 w 26600"/>
                <a:gd name="connsiteY2" fmla="*/ 133043 h 133003"/>
                <a:gd name="connsiteX3" fmla="*/ 7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8" y="39"/>
                  </a:moveTo>
                  <a:lnTo>
                    <a:pt x="27379" y="39"/>
                  </a:lnTo>
                  <a:lnTo>
                    <a:pt x="27379" y="133043"/>
                  </a:lnTo>
                  <a:lnTo>
                    <a:pt x="7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4" name="Freeform: Shape 1573">
              <a:extLst>
                <a:ext uri="{FF2B5EF4-FFF2-40B4-BE49-F238E27FC236}">
                  <a16:creationId xmlns:a16="http://schemas.microsoft.com/office/drawing/2014/main" id="{C1AD3FF1-B922-4042-8B73-3B97C0B638E7}"/>
                </a:ext>
              </a:extLst>
            </p:cNvPr>
            <p:cNvSpPr/>
            <p:nvPr/>
          </p:nvSpPr>
          <p:spPr>
            <a:xfrm>
              <a:off x="6954428" y="3055367"/>
              <a:ext cx="26600" cy="8866"/>
            </a:xfrm>
            <a:custGeom>
              <a:avLst/>
              <a:gdLst>
                <a:gd name="connsiteX0" fmla="*/ 778 w 26600"/>
                <a:gd name="connsiteY0" fmla="*/ 39 h 8866"/>
                <a:gd name="connsiteX1" fmla="*/ 27379 w 26600"/>
                <a:gd name="connsiteY1" fmla="*/ 39 h 8866"/>
                <a:gd name="connsiteX2" fmla="*/ 27379 w 26600"/>
                <a:gd name="connsiteY2" fmla="*/ 8906 h 8866"/>
                <a:gd name="connsiteX3" fmla="*/ 7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8" y="39"/>
                  </a:moveTo>
                  <a:lnTo>
                    <a:pt x="27379" y="39"/>
                  </a:lnTo>
                  <a:lnTo>
                    <a:pt x="27379" y="8906"/>
                  </a:lnTo>
                  <a:lnTo>
                    <a:pt x="7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5" name="Freeform: Shape 1574">
              <a:extLst>
                <a:ext uri="{FF2B5EF4-FFF2-40B4-BE49-F238E27FC236}">
                  <a16:creationId xmlns:a16="http://schemas.microsoft.com/office/drawing/2014/main" id="{CF1718DE-B147-4DD1-9F5C-9E12964235B1}"/>
                </a:ext>
              </a:extLst>
            </p:cNvPr>
            <p:cNvSpPr/>
            <p:nvPr/>
          </p:nvSpPr>
          <p:spPr>
            <a:xfrm>
              <a:off x="6963295" y="3055367"/>
              <a:ext cx="26600" cy="133003"/>
            </a:xfrm>
            <a:custGeom>
              <a:avLst/>
              <a:gdLst>
                <a:gd name="connsiteX0" fmla="*/ 779 w 26600"/>
                <a:gd name="connsiteY0" fmla="*/ 39 h 133003"/>
                <a:gd name="connsiteX1" fmla="*/ 27380 w 26600"/>
                <a:gd name="connsiteY1" fmla="*/ 39 h 133003"/>
                <a:gd name="connsiteX2" fmla="*/ 27380 w 26600"/>
                <a:gd name="connsiteY2" fmla="*/ 133043 h 133003"/>
                <a:gd name="connsiteX3" fmla="*/ 7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79" y="39"/>
                  </a:moveTo>
                  <a:lnTo>
                    <a:pt x="27380" y="39"/>
                  </a:lnTo>
                  <a:lnTo>
                    <a:pt x="27380" y="133043"/>
                  </a:lnTo>
                  <a:lnTo>
                    <a:pt x="7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6" name="Freeform: Shape 1575">
              <a:extLst>
                <a:ext uri="{FF2B5EF4-FFF2-40B4-BE49-F238E27FC236}">
                  <a16:creationId xmlns:a16="http://schemas.microsoft.com/office/drawing/2014/main" id="{A8F8E529-BB62-4652-9FB1-BD45841F71EB}"/>
                </a:ext>
              </a:extLst>
            </p:cNvPr>
            <p:cNvSpPr/>
            <p:nvPr/>
          </p:nvSpPr>
          <p:spPr>
            <a:xfrm>
              <a:off x="6963295" y="3055367"/>
              <a:ext cx="26600" cy="8866"/>
            </a:xfrm>
            <a:custGeom>
              <a:avLst/>
              <a:gdLst>
                <a:gd name="connsiteX0" fmla="*/ 779 w 26600"/>
                <a:gd name="connsiteY0" fmla="*/ 39 h 8866"/>
                <a:gd name="connsiteX1" fmla="*/ 27380 w 26600"/>
                <a:gd name="connsiteY1" fmla="*/ 39 h 8866"/>
                <a:gd name="connsiteX2" fmla="*/ 27380 w 26600"/>
                <a:gd name="connsiteY2" fmla="*/ 8906 h 8866"/>
                <a:gd name="connsiteX3" fmla="*/ 7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79" y="39"/>
                  </a:moveTo>
                  <a:lnTo>
                    <a:pt x="27380" y="39"/>
                  </a:lnTo>
                  <a:lnTo>
                    <a:pt x="27380" y="8906"/>
                  </a:lnTo>
                  <a:lnTo>
                    <a:pt x="7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7" name="Freeform: Shape 1576">
              <a:extLst>
                <a:ext uri="{FF2B5EF4-FFF2-40B4-BE49-F238E27FC236}">
                  <a16:creationId xmlns:a16="http://schemas.microsoft.com/office/drawing/2014/main" id="{A18B0C43-8612-4ABE-B78A-AC395784CB15}"/>
                </a:ext>
              </a:extLst>
            </p:cNvPr>
            <p:cNvSpPr/>
            <p:nvPr/>
          </p:nvSpPr>
          <p:spPr>
            <a:xfrm>
              <a:off x="6972162" y="3055367"/>
              <a:ext cx="26600" cy="133003"/>
            </a:xfrm>
            <a:custGeom>
              <a:avLst/>
              <a:gdLst>
                <a:gd name="connsiteX0" fmla="*/ 780 w 26600"/>
                <a:gd name="connsiteY0" fmla="*/ 39 h 133003"/>
                <a:gd name="connsiteX1" fmla="*/ 27381 w 26600"/>
                <a:gd name="connsiteY1" fmla="*/ 39 h 133003"/>
                <a:gd name="connsiteX2" fmla="*/ 27381 w 26600"/>
                <a:gd name="connsiteY2" fmla="*/ 133043 h 133003"/>
                <a:gd name="connsiteX3" fmla="*/ 7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0" y="39"/>
                  </a:moveTo>
                  <a:lnTo>
                    <a:pt x="27381" y="39"/>
                  </a:lnTo>
                  <a:lnTo>
                    <a:pt x="27381" y="133043"/>
                  </a:lnTo>
                  <a:lnTo>
                    <a:pt x="7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8" name="Freeform: Shape 1577">
              <a:extLst>
                <a:ext uri="{FF2B5EF4-FFF2-40B4-BE49-F238E27FC236}">
                  <a16:creationId xmlns:a16="http://schemas.microsoft.com/office/drawing/2014/main" id="{3447BC43-3F8C-4B0F-B553-3CBA4EA2F513}"/>
                </a:ext>
              </a:extLst>
            </p:cNvPr>
            <p:cNvSpPr/>
            <p:nvPr/>
          </p:nvSpPr>
          <p:spPr>
            <a:xfrm>
              <a:off x="6972162" y="3055367"/>
              <a:ext cx="26600" cy="8866"/>
            </a:xfrm>
            <a:custGeom>
              <a:avLst/>
              <a:gdLst>
                <a:gd name="connsiteX0" fmla="*/ 780 w 26600"/>
                <a:gd name="connsiteY0" fmla="*/ 39 h 8866"/>
                <a:gd name="connsiteX1" fmla="*/ 27381 w 26600"/>
                <a:gd name="connsiteY1" fmla="*/ 39 h 8866"/>
                <a:gd name="connsiteX2" fmla="*/ 27381 w 26600"/>
                <a:gd name="connsiteY2" fmla="*/ 8906 h 8866"/>
                <a:gd name="connsiteX3" fmla="*/ 7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0" y="39"/>
                  </a:moveTo>
                  <a:lnTo>
                    <a:pt x="27381" y="39"/>
                  </a:lnTo>
                  <a:lnTo>
                    <a:pt x="27381" y="8906"/>
                  </a:lnTo>
                  <a:lnTo>
                    <a:pt x="7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9" name="Freeform: Shape 1578">
              <a:extLst>
                <a:ext uri="{FF2B5EF4-FFF2-40B4-BE49-F238E27FC236}">
                  <a16:creationId xmlns:a16="http://schemas.microsoft.com/office/drawing/2014/main" id="{2D9263BD-998D-482E-B944-7B7480860856}"/>
                </a:ext>
              </a:extLst>
            </p:cNvPr>
            <p:cNvSpPr/>
            <p:nvPr/>
          </p:nvSpPr>
          <p:spPr>
            <a:xfrm>
              <a:off x="6981028" y="3055367"/>
              <a:ext cx="26600" cy="133003"/>
            </a:xfrm>
            <a:custGeom>
              <a:avLst/>
              <a:gdLst>
                <a:gd name="connsiteX0" fmla="*/ 781 w 26600"/>
                <a:gd name="connsiteY0" fmla="*/ 39 h 133003"/>
                <a:gd name="connsiteX1" fmla="*/ 27382 w 26600"/>
                <a:gd name="connsiteY1" fmla="*/ 39 h 133003"/>
                <a:gd name="connsiteX2" fmla="*/ 27382 w 26600"/>
                <a:gd name="connsiteY2" fmla="*/ 133043 h 133003"/>
                <a:gd name="connsiteX3" fmla="*/ 7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1" y="39"/>
                  </a:moveTo>
                  <a:lnTo>
                    <a:pt x="27382" y="39"/>
                  </a:lnTo>
                  <a:lnTo>
                    <a:pt x="27382" y="133043"/>
                  </a:lnTo>
                  <a:lnTo>
                    <a:pt x="7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0" name="Freeform: Shape 1579">
              <a:extLst>
                <a:ext uri="{FF2B5EF4-FFF2-40B4-BE49-F238E27FC236}">
                  <a16:creationId xmlns:a16="http://schemas.microsoft.com/office/drawing/2014/main" id="{9FA5F78C-BF85-43E8-9BED-F1B141460A95}"/>
                </a:ext>
              </a:extLst>
            </p:cNvPr>
            <p:cNvSpPr/>
            <p:nvPr/>
          </p:nvSpPr>
          <p:spPr>
            <a:xfrm>
              <a:off x="6981028" y="3055367"/>
              <a:ext cx="26600" cy="8866"/>
            </a:xfrm>
            <a:custGeom>
              <a:avLst/>
              <a:gdLst>
                <a:gd name="connsiteX0" fmla="*/ 781 w 26600"/>
                <a:gd name="connsiteY0" fmla="*/ 39 h 8866"/>
                <a:gd name="connsiteX1" fmla="*/ 27382 w 26600"/>
                <a:gd name="connsiteY1" fmla="*/ 39 h 8866"/>
                <a:gd name="connsiteX2" fmla="*/ 27382 w 26600"/>
                <a:gd name="connsiteY2" fmla="*/ 8906 h 8866"/>
                <a:gd name="connsiteX3" fmla="*/ 7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1" y="39"/>
                  </a:moveTo>
                  <a:lnTo>
                    <a:pt x="27382" y="39"/>
                  </a:lnTo>
                  <a:lnTo>
                    <a:pt x="27382" y="8906"/>
                  </a:lnTo>
                  <a:lnTo>
                    <a:pt x="7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1" name="Freeform: Shape 1580">
              <a:extLst>
                <a:ext uri="{FF2B5EF4-FFF2-40B4-BE49-F238E27FC236}">
                  <a16:creationId xmlns:a16="http://schemas.microsoft.com/office/drawing/2014/main" id="{8CCB4988-83B1-4518-8C7A-02E68A992D52}"/>
                </a:ext>
              </a:extLst>
            </p:cNvPr>
            <p:cNvSpPr/>
            <p:nvPr/>
          </p:nvSpPr>
          <p:spPr>
            <a:xfrm>
              <a:off x="6989895" y="3055367"/>
              <a:ext cx="26600" cy="133003"/>
            </a:xfrm>
            <a:custGeom>
              <a:avLst/>
              <a:gdLst>
                <a:gd name="connsiteX0" fmla="*/ 782 w 26600"/>
                <a:gd name="connsiteY0" fmla="*/ 39 h 133003"/>
                <a:gd name="connsiteX1" fmla="*/ 27383 w 26600"/>
                <a:gd name="connsiteY1" fmla="*/ 39 h 133003"/>
                <a:gd name="connsiteX2" fmla="*/ 27383 w 26600"/>
                <a:gd name="connsiteY2" fmla="*/ 133043 h 133003"/>
                <a:gd name="connsiteX3" fmla="*/ 7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2" y="39"/>
                  </a:moveTo>
                  <a:lnTo>
                    <a:pt x="27383" y="39"/>
                  </a:lnTo>
                  <a:lnTo>
                    <a:pt x="27383" y="133043"/>
                  </a:lnTo>
                  <a:lnTo>
                    <a:pt x="7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2" name="Freeform: Shape 1581">
              <a:extLst>
                <a:ext uri="{FF2B5EF4-FFF2-40B4-BE49-F238E27FC236}">
                  <a16:creationId xmlns:a16="http://schemas.microsoft.com/office/drawing/2014/main" id="{5CB1E427-D00E-4A9B-A185-1BEC38E5A547}"/>
                </a:ext>
              </a:extLst>
            </p:cNvPr>
            <p:cNvSpPr/>
            <p:nvPr/>
          </p:nvSpPr>
          <p:spPr>
            <a:xfrm>
              <a:off x="6989895" y="3055367"/>
              <a:ext cx="26600" cy="8866"/>
            </a:xfrm>
            <a:custGeom>
              <a:avLst/>
              <a:gdLst>
                <a:gd name="connsiteX0" fmla="*/ 782 w 26600"/>
                <a:gd name="connsiteY0" fmla="*/ 39 h 8866"/>
                <a:gd name="connsiteX1" fmla="*/ 27383 w 26600"/>
                <a:gd name="connsiteY1" fmla="*/ 39 h 8866"/>
                <a:gd name="connsiteX2" fmla="*/ 27383 w 26600"/>
                <a:gd name="connsiteY2" fmla="*/ 8906 h 8866"/>
                <a:gd name="connsiteX3" fmla="*/ 7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2" y="39"/>
                  </a:moveTo>
                  <a:lnTo>
                    <a:pt x="27383" y="39"/>
                  </a:lnTo>
                  <a:lnTo>
                    <a:pt x="27383" y="8906"/>
                  </a:lnTo>
                  <a:lnTo>
                    <a:pt x="7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3" name="Freeform: Shape 1582">
              <a:extLst>
                <a:ext uri="{FF2B5EF4-FFF2-40B4-BE49-F238E27FC236}">
                  <a16:creationId xmlns:a16="http://schemas.microsoft.com/office/drawing/2014/main" id="{33C84024-8DA6-40AD-9054-ACDFC890558D}"/>
                </a:ext>
              </a:extLst>
            </p:cNvPr>
            <p:cNvSpPr/>
            <p:nvPr/>
          </p:nvSpPr>
          <p:spPr>
            <a:xfrm>
              <a:off x="6998762" y="3055367"/>
              <a:ext cx="26600" cy="133003"/>
            </a:xfrm>
            <a:custGeom>
              <a:avLst/>
              <a:gdLst>
                <a:gd name="connsiteX0" fmla="*/ 783 w 26600"/>
                <a:gd name="connsiteY0" fmla="*/ 39 h 133003"/>
                <a:gd name="connsiteX1" fmla="*/ 27384 w 26600"/>
                <a:gd name="connsiteY1" fmla="*/ 39 h 133003"/>
                <a:gd name="connsiteX2" fmla="*/ 27384 w 26600"/>
                <a:gd name="connsiteY2" fmla="*/ 133043 h 133003"/>
                <a:gd name="connsiteX3" fmla="*/ 7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3" y="39"/>
                  </a:moveTo>
                  <a:lnTo>
                    <a:pt x="27384" y="39"/>
                  </a:lnTo>
                  <a:lnTo>
                    <a:pt x="27384" y="133043"/>
                  </a:lnTo>
                  <a:lnTo>
                    <a:pt x="7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4" name="Freeform: Shape 1583">
              <a:extLst>
                <a:ext uri="{FF2B5EF4-FFF2-40B4-BE49-F238E27FC236}">
                  <a16:creationId xmlns:a16="http://schemas.microsoft.com/office/drawing/2014/main" id="{02DF2582-3986-4525-BE59-9155E1EE71AD}"/>
                </a:ext>
              </a:extLst>
            </p:cNvPr>
            <p:cNvSpPr/>
            <p:nvPr/>
          </p:nvSpPr>
          <p:spPr>
            <a:xfrm>
              <a:off x="6998762" y="3055367"/>
              <a:ext cx="26600" cy="8866"/>
            </a:xfrm>
            <a:custGeom>
              <a:avLst/>
              <a:gdLst>
                <a:gd name="connsiteX0" fmla="*/ 783 w 26600"/>
                <a:gd name="connsiteY0" fmla="*/ 39 h 8866"/>
                <a:gd name="connsiteX1" fmla="*/ 27384 w 26600"/>
                <a:gd name="connsiteY1" fmla="*/ 39 h 8866"/>
                <a:gd name="connsiteX2" fmla="*/ 27384 w 26600"/>
                <a:gd name="connsiteY2" fmla="*/ 8906 h 8866"/>
                <a:gd name="connsiteX3" fmla="*/ 7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3" y="39"/>
                  </a:moveTo>
                  <a:lnTo>
                    <a:pt x="27384" y="39"/>
                  </a:lnTo>
                  <a:lnTo>
                    <a:pt x="27384" y="8906"/>
                  </a:lnTo>
                  <a:lnTo>
                    <a:pt x="7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5" name="Freeform: Shape 1584">
              <a:extLst>
                <a:ext uri="{FF2B5EF4-FFF2-40B4-BE49-F238E27FC236}">
                  <a16:creationId xmlns:a16="http://schemas.microsoft.com/office/drawing/2014/main" id="{A2A532A3-6EC1-4B05-A794-CF6EC101265E}"/>
                </a:ext>
              </a:extLst>
            </p:cNvPr>
            <p:cNvSpPr/>
            <p:nvPr/>
          </p:nvSpPr>
          <p:spPr>
            <a:xfrm>
              <a:off x="7007629" y="3055367"/>
              <a:ext cx="26600" cy="133003"/>
            </a:xfrm>
            <a:custGeom>
              <a:avLst/>
              <a:gdLst>
                <a:gd name="connsiteX0" fmla="*/ 784 w 26600"/>
                <a:gd name="connsiteY0" fmla="*/ 39 h 133003"/>
                <a:gd name="connsiteX1" fmla="*/ 27385 w 26600"/>
                <a:gd name="connsiteY1" fmla="*/ 39 h 133003"/>
                <a:gd name="connsiteX2" fmla="*/ 27385 w 26600"/>
                <a:gd name="connsiteY2" fmla="*/ 133043 h 133003"/>
                <a:gd name="connsiteX3" fmla="*/ 7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4" y="39"/>
                  </a:moveTo>
                  <a:lnTo>
                    <a:pt x="27385" y="39"/>
                  </a:lnTo>
                  <a:lnTo>
                    <a:pt x="27385" y="133043"/>
                  </a:lnTo>
                  <a:lnTo>
                    <a:pt x="7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6" name="Freeform: Shape 1585">
              <a:extLst>
                <a:ext uri="{FF2B5EF4-FFF2-40B4-BE49-F238E27FC236}">
                  <a16:creationId xmlns:a16="http://schemas.microsoft.com/office/drawing/2014/main" id="{A3A9BEC0-C418-46CB-97A4-7010DBCC591C}"/>
                </a:ext>
              </a:extLst>
            </p:cNvPr>
            <p:cNvSpPr/>
            <p:nvPr/>
          </p:nvSpPr>
          <p:spPr>
            <a:xfrm>
              <a:off x="7007629" y="3055367"/>
              <a:ext cx="26600" cy="8866"/>
            </a:xfrm>
            <a:custGeom>
              <a:avLst/>
              <a:gdLst>
                <a:gd name="connsiteX0" fmla="*/ 784 w 26600"/>
                <a:gd name="connsiteY0" fmla="*/ 39 h 8866"/>
                <a:gd name="connsiteX1" fmla="*/ 27385 w 26600"/>
                <a:gd name="connsiteY1" fmla="*/ 39 h 8866"/>
                <a:gd name="connsiteX2" fmla="*/ 27385 w 26600"/>
                <a:gd name="connsiteY2" fmla="*/ 8906 h 8866"/>
                <a:gd name="connsiteX3" fmla="*/ 7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4" y="39"/>
                  </a:moveTo>
                  <a:lnTo>
                    <a:pt x="27385" y="39"/>
                  </a:lnTo>
                  <a:lnTo>
                    <a:pt x="27385" y="8906"/>
                  </a:lnTo>
                  <a:lnTo>
                    <a:pt x="7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7" name="Freeform: Shape 1586">
              <a:extLst>
                <a:ext uri="{FF2B5EF4-FFF2-40B4-BE49-F238E27FC236}">
                  <a16:creationId xmlns:a16="http://schemas.microsoft.com/office/drawing/2014/main" id="{0D0C68FD-B44D-43FF-8FC4-DEA5382039B1}"/>
                </a:ext>
              </a:extLst>
            </p:cNvPr>
            <p:cNvSpPr/>
            <p:nvPr/>
          </p:nvSpPr>
          <p:spPr>
            <a:xfrm>
              <a:off x="7016496" y="3055367"/>
              <a:ext cx="26600" cy="133003"/>
            </a:xfrm>
            <a:custGeom>
              <a:avLst/>
              <a:gdLst>
                <a:gd name="connsiteX0" fmla="*/ 785 w 26600"/>
                <a:gd name="connsiteY0" fmla="*/ 39 h 133003"/>
                <a:gd name="connsiteX1" fmla="*/ 27386 w 26600"/>
                <a:gd name="connsiteY1" fmla="*/ 39 h 133003"/>
                <a:gd name="connsiteX2" fmla="*/ 27386 w 26600"/>
                <a:gd name="connsiteY2" fmla="*/ 133043 h 133003"/>
                <a:gd name="connsiteX3" fmla="*/ 7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5" y="39"/>
                  </a:moveTo>
                  <a:lnTo>
                    <a:pt x="27386" y="39"/>
                  </a:lnTo>
                  <a:lnTo>
                    <a:pt x="27386" y="133043"/>
                  </a:lnTo>
                  <a:lnTo>
                    <a:pt x="7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8" name="Freeform: Shape 1587">
              <a:extLst>
                <a:ext uri="{FF2B5EF4-FFF2-40B4-BE49-F238E27FC236}">
                  <a16:creationId xmlns:a16="http://schemas.microsoft.com/office/drawing/2014/main" id="{CB5E2CA7-C9F0-49B5-854D-506EA6DD0C09}"/>
                </a:ext>
              </a:extLst>
            </p:cNvPr>
            <p:cNvSpPr/>
            <p:nvPr/>
          </p:nvSpPr>
          <p:spPr>
            <a:xfrm>
              <a:off x="7016496" y="3055367"/>
              <a:ext cx="26600" cy="8866"/>
            </a:xfrm>
            <a:custGeom>
              <a:avLst/>
              <a:gdLst>
                <a:gd name="connsiteX0" fmla="*/ 785 w 26600"/>
                <a:gd name="connsiteY0" fmla="*/ 39 h 8866"/>
                <a:gd name="connsiteX1" fmla="*/ 27386 w 26600"/>
                <a:gd name="connsiteY1" fmla="*/ 39 h 8866"/>
                <a:gd name="connsiteX2" fmla="*/ 27386 w 26600"/>
                <a:gd name="connsiteY2" fmla="*/ 8906 h 8866"/>
                <a:gd name="connsiteX3" fmla="*/ 7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5" y="39"/>
                  </a:moveTo>
                  <a:lnTo>
                    <a:pt x="27386" y="39"/>
                  </a:lnTo>
                  <a:lnTo>
                    <a:pt x="27386" y="8906"/>
                  </a:lnTo>
                  <a:lnTo>
                    <a:pt x="7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9" name="Freeform: Shape 1588">
              <a:extLst>
                <a:ext uri="{FF2B5EF4-FFF2-40B4-BE49-F238E27FC236}">
                  <a16:creationId xmlns:a16="http://schemas.microsoft.com/office/drawing/2014/main" id="{1B80AADB-CB33-429C-8612-A2381DEEC27D}"/>
                </a:ext>
              </a:extLst>
            </p:cNvPr>
            <p:cNvSpPr/>
            <p:nvPr/>
          </p:nvSpPr>
          <p:spPr>
            <a:xfrm>
              <a:off x="7025363" y="3055367"/>
              <a:ext cx="26600" cy="133003"/>
            </a:xfrm>
            <a:custGeom>
              <a:avLst/>
              <a:gdLst>
                <a:gd name="connsiteX0" fmla="*/ 786 w 26600"/>
                <a:gd name="connsiteY0" fmla="*/ 39 h 133003"/>
                <a:gd name="connsiteX1" fmla="*/ 27387 w 26600"/>
                <a:gd name="connsiteY1" fmla="*/ 39 h 133003"/>
                <a:gd name="connsiteX2" fmla="*/ 27387 w 26600"/>
                <a:gd name="connsiteY2" fmla="*/ 133043 h 133003"/>
                <a:gd name="connsiteX3" fmla="*/ 7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6" y="39"/>
                  </a:moveTo>
                  <a:lnTo>
                    <a:pt x="27387" y="39"/>
                  </a:lnTo>
                  <a:lnTo>
                    <a:pt x="27387" y="133043"/>
                  </a:lnTo>
                  <a:lnTo>
                    <a:pt x="7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0" name="Freeform: Shape 1589">
              <a:extLst>
                <a:ext uri="{FF2B5EF4-FFF2-40B4-BE49-F238E27FC236}">
                  <a16:creationId xmlns:a16="http://schemas.microsoft.com/office/drawing/2014/main" id="{527506E3-5444-454B-8D60-A6B40CCA035C}"/>
                </a:ext>
              </a:extLst>
            </p:cNvPr>
            <p:cNvSpPr/>
            <p:nvPr/>
          </p:nvSpPr>
          <p:spPr>
            <a:xfrm>
              <a:off x="7025363" y="3055367"/>
              <a:ext cx="26600" cy="8866"/>
            </a:xfrm>
            <a:custGeom>
              <a:avLst/>
              <a:gdLst>
                <a:gd name="connsiteX0" fmla="*/ 786 w 26600"/>
                <a:gd name="connsiteY0" fmla="*/ 39 h 8866"/>
                <a:gd name="connsiteX1" fmla="*/ 27387 w 26600"/>
                <a:gd name="connsiteY1" fmla="*/ 39 h 8866"/>
                <a:gd name="connsiteX2" fmla="*/ 27387 w 26600"/>
                <a:gd name="connsiteY2" fmla="*/ 8906 h 8866"/>
                <a:gd name="connsiteX3" fmla="*/ 7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6" y="39"/>
                  </a:moveTo>
                  <a:lnTo>
                    <a:pt x="27387" y="39"/>
                  </a:lnTo>
                  <a:lnTo>
                    <a:pt x="27387" y="8906"/>
                  </a:lnTo>
                  <a:lnTo>
                    <a:pt x="7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1" name="Freeform: Shape 1590">
              <a:extLst>
                <a:ext uri="{FF2B5EF4-FFF2-40B4-BE49-F238E27FC236}">
                  <a16:creationId xmlns:a16="http://schemas.microsoft.com/office/drawing/2014/main" id="{1F20DE3B-CD2E-4EB9-9C23-6B7B12AE6350}"/>
                </a:ext>
              </a:extLst>
            </p:cNvPr>
            <p:cNvSpPr/>
            <p:nvPr/>
          </p:nvSpPr>
          <p:spPr>
            <a:xfrm>
              <a:off x="7034230" y="3055367"/>
              <a:ext cx="26600" cy="133003"/>
            </a:xfrm>
            <a:custGeom>
              <a:avLst/>
              <a:gdLst>
                <a:gd name="connsiteX0" fmla="*/ 787 w 26600"/>
                <a:gd name="connsiteY0" fmla="*/ 39 h 133003"/>
                <a:gd name="connsiteX1" fmla="*/ 27388 w 26600"/>
                <a:gd name="connsiteY1" fmla="*/ 39 h 133003"/>
                <a:gd name="connsiteX2" fmla="*/ 27388 w 26600"/>
                <a:gd name="connsiteY2" fmla="*/ 133043 h 133003"/>
                <a:gd name="connsiteX3" fmla="*/ 7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7" y="39"/>
                  </a:moveTo>
                  <a:lnTo>
                    <a:pt x="27388" y="39"/>
                  </a:lnTo>
                  <a:lnTo>
                    <a:pt x="27388" y="133043"/>
                  </a:lnTo>
                  <a:lnTo>
                    <a:pt x="7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2" name="Freeform: Shape 1591">
              <a:extLst>
                <a:ext uri="{FF2B5EF4-FFF2-40B4-BE49-F238E27FC236}">
                  <a16:creationId xmlns:a16="http://schemas.microsoft.com/office/drawing/2014/main" id="{BD51612A-257C-481D-BE26-D233D2A9870B}"/>
                </a:ext>
              </a:extLst>
            </p:cNvPr>
            <p:cNvSpPr/>
            <p:nvPr/>
          </p:nvSpPr>
          <p:spPr>
            <a:xfrm>
              <a:off x="7034230" y="3055367"/>
              <a:ext cx="26600" cy="8866"/>
            </a:xfrm>
            <a:custGeom>
              <a:avLst/>
              <a:gdLst>
                <a:gd name="connsiteX0" fmla="*/ 787 w 26600"/>
                <a:gd name="connsiteY0" fmla="*/ 39 h 8866"/>
                <a:gd name="connsiteX1" fmla="*/ 27388 w 26600"/>
                <a:gd name="connsiteY1" fmla="*/ 39 h 8866"/>
                <a:gd name="connsiteX2" fmla="*/ 27388 w 26600"/>
                <a:gd name="connsiteY2" fmla="*/ 8906 h 8866"/>
                <a:gd name="connsiteX3" fmla="*/ 7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7" y="39"/>
                  </a:moveTo>
                  <a:lnTo>
                    <a:pt x="27388" y="39"/>
                  </a:lnTo>
                  <a:lnTo>
                    <a:pt x="27388" y="8906"/>
                  </a:lnTo>
                  <a:lnTo>
                    <a:pt x="7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3" name="Freeform: Shape 1592">
              <a:extLst>
                <a:ext uri="{FF2B5EF4-FFF2-40B4-BE49-F238E27FC236}">
                  <a16:creationId xmlns:a16="http://schemas.microsoft.com/office/drawing/2014/main" id="{2713759A-491D-4207-9B88-5183963CB613}"/>
                </a:ext>
              </a:extLst>
            </p:cNvPr>
            <p:cNvSpPr/>
            <p:nvPr/>
          </p:nvSpPr>
          <p:spPr>
            <a:xfrm>
              <a:off x="7043097" y="3055367"/>
              <a:ext cx="26600" cy="133003"/>
            </a:xfrm>
            <a:custGeom>
              <a:avLst/>
              <a:gdLst>
                <a:gd name="connsiteX0" fmla="*/ 788 w 26600"/>
                <a:gd name="connsiteY0" fmla="*/ 39 h 133003"/>
                <a:gd name="connsiteX1" fmla="*/ 27389 w 26600"/>
                <a:gd name="connsiteY1" fmla="*/ 39 h 133003"/>
                <a:gd name="connsiteX2" fmla="*/ 27389 w 26600"/>
                <a:gd name="connsiteY2" fmla="*/ 133043 h 133003"/>
                <a:gd name="connsiteX3" fmla="*/ 7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8" y="39"/>
                  </a:moveTo>
                  <a:lnTo>
                    <a:pt x="27389" y="39"/>
                  </a:lnTo>
                  <a:lnTo>
                    <a:pt x="27389" y="133043"/>
                  </a:lnTo>
                  <a:lnTo>
                    <a:pt x="7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4" name="Freeform: Shape 1593">
              <a:extLst>
                <a:ext uri="{FF2B5EF4-FFF2-40B4-BE49-F238E27FC236}">
                  <a16:creationId xmlns:a16="http://schemas.microsoft.com/office/drawing/2014/main" id="{E154EF95-B1FF-4AC9-B1A9-4CBA3FC259BD}"/>
                </a:ext>
              </a:extLst>
            </p:cNvPr>
            <p:cNvSpPr/>
            <p:nvPr/>
          </p:nvSpPr>
          <p:spPr>
            <a:xfrm>
              <a:off x="7043097" y="3055367"/>
              <a:ext cx="26600" cy="8866"/>
            </a:xfrm>
            <a:custGeom>
              <a:avLst/>
              <a:gdLst>
                <a:gd name="connsiteX0" fmla="*/ 788 w 26600"/>
                <a:gd name="connsiteY0" fmla="*/ 39 h 8866"/>
                <a:gd name="connsiteX1" fmla="*/ 27389 w 26600"/>
                <a:gd name="connsiteY1" fmla="*/ 39 h 8866"/>
                <a:gd name="connsiteX2" fmla="*/ 27389 w 26600"/>
                <a:gd name="connsiteY2" fmla="*/ 8906 h 8866"/>
                <a:gd name="connsiteX3" fmla="*/ 7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8" y="39"/>
                  </a:moveTo>
                  <a:lnTo>
                    <a:pt x="27389" y="39"/>
                  </a:lnTo>
                  <a:lnTo>
                    <a:pt x="27389" y="8906"/>
                  </a:lnTo>
                  <a:lnTo>
                    <a:pt x="7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5" name="Freeform: Shape 1594">
              <a:extLst>
                <a:ext uri="{FF2B5EF4-FFF2-40B4-BE49-F238E27FC236}">
                  <a16:creationId xmlns:a16="http://schemas.microsoft.com/office/drawing/2014/main" id="{2AA78677-B9AF-4E16-B40A-2E070C70A494}"/>
                </a:ext>
              </a:extLst>
            </p:cNvPr>
            <p:cNvSpPr/>
            <p:nvPr/>
          </p:nvSpPr>
          <p:spPr>
            <a:xfrm>
              <a:off x="7051964" y="3055367"/>
              <a:ext cx="26600" cy="133003"/>
            </a:xfrm>
            <a:custGeom>
              <a:avLst/>
              <a:gdLst>
                <a:gd name="connsiteX0" fmla="*/ 789 w 26600"/>
                <a:gd name="connsiteY0" fmla="*/ 39 h 133003"/>
                <a:gd name="connsiteX1" fmla="*/ 27390 w 26600"/>
                <a:gd name="connsiteY1" fmla="*/ 39 h 133003"/>
                <a:gd name="connsiteX2" fmla="*/ 27390 w 26600"/>
                <a:gd name="connsiteY2" fmla="*/ 133043 h 133003"/>
                <a:gd name="connsiteX3" fmla="*/ 7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89" y="39"/>
                  </a:moveTo>
                  <a:lnTo>
                    <a:pt x="27390" y="39"/>
                  </a:lnTo>
                  <a:lnTo>
                    <a:pt x="27390" y="133043"/>
                  </a:lnTo>
                  <a:lnTo>
                    <a:pt x="7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6" name="Freeform: Shape 1595">
              <a:extLst>
                <a:ext uri="{FF2B5EF4-FFF2-40B4-BE49-F238E27FC236}">
                  <a16:creationId xmlns:a16="http://schemas.microsoft.com/office/drawing/2014/main" id="{E5C7A82C-E0AF-462D-97B2-3B1DAE7DEA35}"/>
                </a:ext>
              </a:extLst>
            </p:cNvPr>
            <p:cNvSpPr/>
            <p:nvPr/>
          </p:nvSpPr>
          <p:spPr>
            <a:xfrm>
              <a:off x="7051964" y="3055367"/>
              <a:ext cx="26600" cy="8866"/>
            </a:xfrm>
            <a:custGeom>
              <a:avLst/>
              <a:gdLst>
                <a:gd name="connsiteX0" fmla="*/ 789 w 26600"/>
                <a:gd name="connsiteY0" fmla="*/ 39 h 8866"/>
                <a:gd name="connsiteX1" fmla="*/ 27390 w 26600"/>
                <a:gd name="connsiteY1" fmla="*/ 39 h 8866"/>
                <a:gd name="connsiteX2" fmla="*/ 27390 w 26600"/>
                <a:gd name="connsiteY2" fmla="*/ 8906 h 8866"/>
                <a:gd name="connsiteX3" fmla="*/ 7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89" y="39"/>
                  </a:moveTo>
                  <a:lnTo>
                    <a:pt x="27390" y="39"/>
                  </a:lnTo>
                  <a:lnTo>
                    <a:pt x="27390" y="8906"/>
                  </a:lnTo>
                  <a:lnTo>
                    <a:pt x="7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7" name="Freeform: Shape 1596">
              <a:extLst>
                <a:ext uri="{FF2B5EF4-FFF2-40B4-BE49-F238E27FC236}">
                  <a16:creationId xmlns:a16="http://schemas.microsoft.com/office/drawing/2014/main" id="{103699DC-612A-41BB-9626-FC77E004C61D}"/>
                </a:ext>
              </a:extLst>
            </p:cNvPr>
            <p:cNvSpPr/>
            <p:nvPr/>
          </p:nvSpPr>
          <p:spPr>
            <a:xfrm>
              <a:off x="7060831" y="3055367"/>
              <a:ext cx="26600" cy="133003"/>
            </a:xfrm>
            <a:custGeom>
              <a:avLst/>
              <a:gdLst>
                <a:gd name="connsiteX0" fmla="*/ 790 w 26600"/>
                <a:gd name="connsiteY0" fmla="*/ 39 h 133003"/>
                <a:gd name="connsiteX1" fmla="*/ 27391 w 26600"/>
                <a:gd name="connsiteY1" fmla="*/ 39 h 133003"/>
                <a:gd name="connsiteX2" fmla="*/ 27391 w 26600"/>
                <a:gd name="connsiteY2" fmla="*/ 133043 h 133003"/>
                <a:gd name="connsiteX3" fmla="*/ 7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0" y="39"/>
                  </a:moveTo>
                  <a:lnTo>
                    <a:pt x="27391" y="39"/>
                  </a:lnTo>
                  <a:lnTo>
                    <a:pt x="27391" y="133043"/>
                  </a:lnTo>
                  <a:lnTo>
                    <a:pt x="7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8" name="Freeform: Shape 1597">
              <a:extLst>
                <a:ext uri="{FF2B5EF4-FFF2-40B4-BE49-F238E27FC236}">
                  <a16:creationId xmlns:a16="http://schemas.microsoft.com/office/drawing/2014/main" id="{C93A6A23-2D36-4F81-A3F6-60688FFD5637}"/>
                </a:ext>
              </a:extLst>
            </p:cNvPr>
            <p:cNvSpPr/>
            <p:nvPr/>
          </p:nvSpPr>
          <p:spPr>
            <a:xfrm>
              <a:off x="7060831" y="3055367"/>
              <a:ext cx="26600" cy="8866"/>
            </a:xfrm>
            <a:custGeom>
              <a:avLst/>
              <a:gdLst>
                <a:gd name="connsiteX0" fmla="*/ 790 w 26600"/>
                <a:gd name="connsiteY0" fmla="*/ 39 h 8866"/>
                <a:gd name="connsiteX1" fmla="*/ 27391 w 26600"/>
                <a:gd name="connsiteY1" fmla="*/ 39 h 8866"/>
                <a:gd name="connsiteX2" fmla="*/ 27391 w 26600"/>
                <a:gd name="connsiteY2" fmla="*/ 8906 h 8866"/>
                <a:gd name="connsiteX3" fmla="*/ 7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0" y="39"/>
                  </a:moveTo>
                  <a:lnTo>
                    <a:pt x="27391" y="39"/>
                  </a:lnTo>
                  <a:lnTo>
                    <a:pt x="27391" y="8906"/>
                  </a:lnTo>
                  <a:lnTo>
                    <a:pt x="7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9" name="Freeform: Shape 1598">
              <a:extLst>
                <a:ext uri="{FF2B5EF4-FFF2-40B4-BE49-F238E27FC236}">
                  <a16:creationId xmlns:a16="http://schemas.microsoft.com/office/drawing/2014/main" id="{A28FB8C9-1A28-4B0A-99EA-53CB0213FAE6}"/>
                </a:ext>
              </a:extLst>
            </p:cNvPr>
            <p:cNvSpPr/>
            <p:nvPr/>
          </p:nvSpPr>
          <p:spPr>
            <a:xfrm>
              <a:off x="7069698" y="3055367"/>
              <a:ext cx="26600" cy="133003"/>
            </a:xfrm>
            <a:custGeom>
              <a:avLst/>
              <a:gdLst>
                <a:gd name="connsiteX0" fmla="*/ 791 w 26600"/>
                <a:gd name="connsiteY0" fmla="*/ 39 h 133003"/>
                <a:gd name="connsiteX1" fmla="*/ 27392 w 26600"/>
                <a:gd name="connsiteY1" fmla="*/ 39 h 133003"/>
                <a:gd name="connsiteX2" fmla="*/ 27392 w 26600"/>
                <a:gd name="connsiteY2" fmla="*/ 133043 h 133003"/>
                <a:gd name="connsiteX3" fmla="*/ 7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1" y="39"/>
                  </a:moveTo>
                  <a:lnTo>
                    <a:pt x="27392" y="39"/>
                  </a:lnTo>
                  <a:lnTo>
                    <a:pt x="27392" y="133043"/>
                  </a:lnTo>
                  <a:lnTo>
                    <a:pt x="7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0" name="Freeform: Shape 1599">
              <a:extLst>
                <a:ext uri="{FF2B5EF4-FFF2-40B4-BE49-F238E27FC236}">
                  <a16:creationId xmlns:a16="http://schemas.microsoft.com/office/drawing/2014/main" id="{75970CEE-EA50-4C78-B692-AF2B3ABCFC2C}"/>
                </a:ext>
              </a:extLst>
            </p:cNvPr>
            <p:cNvSpPr/>
            <p:nvPr/>
          </p:nvSpPr>
          <p:spPr>
            <a:xfrm>
              <a:off x="7069698" y="3055367"/>
              <a:ext cx="26600" cy="8866"/>
            </a:xfrm>
            <a:custGeom>
              <a:avLst/>
              <a:gdLst>
                <a:gd name="connsiteX0" fmla="*/ 791 w 26600"/>
                <a:gd name="connsiteY0" fmla="*/ 39 h 8866"/>
                <a:gd name="connsiteX1" fmla="*/ 27392 w 26600"/>
                <a:gd name="connsiteY1" fmla="*/ 39 h 8866"/>
                <a:gd name="connsiteX2" fmla="*/ 27392 w 26600"/>
                <a:gd name="connsiteY2" fmla="*/ 8906 h 8866"/>
                <a:gd name="connsiteX3" fmla="*/ 7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1" y="39"/>
                  </a:moveTo>
                  <a:lnTo>
                    <a:pt x="27392" y="39"/>
                  </a:lnTo>
                  <a:lnTo>
                    <a:pt x="27392" y="8906"/>
                  </a:lnTo>
                  <a:lnTo>
                    <a:pt x="7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1" name="Freeform: Shape 1600">
              <a:extLst>
                <a:ext uri="{FF2B5EF4-FFF2-40B4-BE49-F238E27FC236}">
                  <a16:creationId xmlns:a16="http://schemas.microsoft.com/office/drawing/2014/main" id="{1DBC2CD1-1418-45D1-9970-EF0EF158A121}"/>
                </a:ext>
              </a:extLst>
            </p:cNvPr>
            <p:cNvSpPr/>
            <p:nvPr/>
          </p:nvSpPr>
          <p:spPr>
            <a:xfrm>
              <a:off x="7078564" y="3055367"/>
              <a:ext cx="26600" cy="133003"/>
            </a:xfrm>
            <a:custGeom>
              <a:avLst/>
              <a:gdLst>
                <a:gd name="connsiteX0" fmla="*/ 792 w 26600"/>
                <a:gd name="connsiteY0" fmla="*/ 39 h 133003"/>
                <a:gd name="connsiteX1" fmla="*/ 27393 w 26600"/>
                <a:gd name="connsiteY1" fmla="*/ 39 h 133003"/>
                <a:gd name="connsiteX2" fmla="*/ 27393 w 26600"/>
                <a:gd name="connsiteY2" fmla="*/ 133043 h 133003"/>
                <a:gd name="connsiteX3" fmla="*/ 7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2" y="39"/>
                  </a:moveTo>
                  <a:lnTo>
                    <a:pt x="27393" y="39"/>
                  </a:lnTo>
                  <a:lnTo>
                    <a:pt x="27393" y="133043"/>
                  </a:lnTo>
                  <a:lnTo>
                    <a:pt x="7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2" name="Freeform: Shape 1601">
              <a:extLst>
                <a:ext uri="{FF2B5EF4-FFF2-40B4-BE49-F238E27FC236}">
                  <a16:creationId xmlns:a16="http://schemas.microsoft.com/office/drawing/2014/main" id="{7CB1DB60-131B-4D7A-AB75-1201740B2A55}"/>
                </a:ext>
              </a:extLst>
            </p:cNvPr>
            <p:cNvSpPr/>
            <p:nvPr/>
          </p:nvSpPr>
          <p:spPr>
            <a:xfrm>
              <a:off x="7078564" y="3055367"/>
              <a:ext cx="26600" cy="8866"/>
            </a:xfrm>
            <a:custGeom>
              <a:avLst/>
              <a:gdLst>
                <a:gd name="connsiteX0" fmla="*/ 792 w 26600"/>
                <a:gd name="connsiteY0" fmla="*/ 39 h 8866"/>
                <a:gd name="connsiteX1" fmla="*/ 27393 w 26600"/>
                <a:gd name="connsiteY1" fmla="*/ 39 h 8866"/>
                <a:gd name="connsiteX2" fmla="*/ 27393 w 26600"/>
                <a:gd name="connsiteY2" fmla="*/ 8906 h 8866"/>
                <a:gd name="connsiteX3" fmla="*/ 7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2" y="39"/>
                  </a:moveTo>
                  <a:lnTo>
                    <a:pt x="27393" y="39"/>
                  </a:lnTo>
                  <a:lnTo>
                    <a:pt x="27393" y="8906"/>
                  </a:lnTo>
                  <a:lnTo>
                    <a:pt x="7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3" name="Freeform: Shape 1602">
              <a:extLst>
                <a:ext uri="{FF2B5EF4-FFF2-40B4-BE49-F238E27FC236}">
                  <a16:creationId xmlns:a16="http://schemas.microsoft.com/office/drawing/2014/main" id="{D520CB81-198C-4AD1-BA10-C9823581E1E3}"/>
                </a:ext>
              </a:extLst>
            </p:cNvPr>
            <p:cNvSpPr/>
            <p:nvPr/>
          </p:nvSpPr>
          <p:spPr>
            <a:xfrm>
              <a:off x="7087431" y="3055367"/>
              <a:ext cx="26600" cy="133003"/>
            </a:xfrm>
            <a:custGeom>
              <a:avLst/>
              <a:gdLst>
                <a:gd name="connsiteX0" fmla="*/ 793 w 26600"/>
                <a:gd name="connsiteY0" fmla="*/ 39 h 133003"/>
                <a:gd name="connsiteX1" fmla="*/ 27394 w 26600"/>
                <a:gd name="connsiteY1" fmla="*/ 39 h 133003"/>
                <a:gd name="connsiteX2" fmla="*/ 27394 w 26600"/>
                <a:gd name="connsiteY2" fmla="*/ 133043 h 133003"/>
                <a:gd name="connsiteX3" fmla="*/ 7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3" y="39"/>
                  </a:moveTo>
                  <a:lnTo>
                    <a:pt x="27394" y="39"/>
                  </a:lnTo>
                  <a:lnTo>
                    <a:pt x="27394" y="133043"/>
                  </a:lnTo>
                  <a:lnTo>
                    <a:pt x="7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4" name="Freeform: Shape 1603">
              <a:extLst>
                <a:ext uri="{FF2B5EF4-FFF2-40B4-BE49-F238E27FC236}">
                  <a16:creationId xmlns:a16="http://schemas.microsoft.com/office/drawing/2014/main" id="{512E2A4B-EE3D-4556-AB92-D741B21C9D1F}"/>
                </a:ext>
              </a:extLst>
            </p:cNvPr>
            <p:cNvSpPr/>
            <p:nvPr/>
          </p:nvSpPr>
          <p:spPr>
            <a:xfrm>
              <a:off x="7087431" y="3055367"/>
              <a:ext cx="26600" cy="8866"/>
            </a:xfrm>
            <a:custGeom>
              <a:avLst/>
              <a:gdLst>
                <a:gd name="connsiteX0" fmla="*/ 793 w 26600"/>
                <a:gd name="connsiteY0" fmla="*/ 39 h 8866"/>
                <a:gd name="connsiteX1" fmla="*/ 27394 w 26600"/>
                <a:gd name="connsiteY1" fmla="*/ 39 h 8866"/>
                <a:gd name="connsiteX2" fmla="*/ 27394 w 26600"/>
                <a:gd name="connsiteY2" fmla="*/ 8906 h 8866"/>
                <a:gd name="connsiteX3" fmla="*/ 7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3" y="39"/>
                  </a:moveTo>
                  <a:lnTo>
                    <a:pt x="27394" y="39"/>
                  </a:lnTo>
                  <a:lnTo>
                    <a:pt x="27394" y="8906"/>
                  </a:lnTo>
                  <a:lnTo>
                    <a:pt x="7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5" name="Freeform: Shape 1604">
              <a:extLst>
                <a:ext uri="{FF2B5EF4-FFF2-40B4-BE49-F238E27FC236}">
                  <a16:creationId xmlns:a16="http://schemas.microsoft.com/office/drawing/2014/main" id="{251CA2D2-0AD3-4F46-9589-D7AF1DA747FC}"/>
                </a:ext>
              </a:extLst>
            </p:cNvPr>
            <p:cNvSpPr/>
            <p:nvPr/>
          </p:nvSpPr>
          <p:spPr>
            <a:xfrm>
              <a:off x="7096298" y="3055367"/>
              <a:ext cx="26600" cy="133003"/>
            </a:xfrm>
            <a:custGeom>
              <a:avLst/>
              <a:gdLst>
                <a:gd name="connsiteX0" fmla="*/ 794 w 26600"/>
                <a:gd name="connsiteY0" fmla="*/ 39 h 133003"/>
                <a:gd name="connsiteX1" fmla="*/ 27395 w 26600"/>
                <a:gd name="connsiteY1" fmla="*/ 39 h 133003"/>
                <a:gd name="connsiteX2" fmla="*/ 27395 w 26600"/>
                <a:gd name="connsiteY2" fmla="*/ 133043 h 133003"/>
                <a:gd name="connsiteX3" fmla="*/ 7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4" y="39"/>
                  </a:moveTo>
                  <a:lnTo>
                    <a:pt x="27395" y="39"/>
                  </a:lnTo>
                  <a:lnTo>
                    <a:pt x="27395" y="133043"/>
                  </a:lnTo>
                  <a:lnTo>
                    <a:pt x="7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6" name="Freeform: Shape 1605">
              <a:extLst>
                <a:ext uri="{FF2B5EF4-FFF2-40B4-BE49-F238E27FC236}">
                  <a16:creationId xmlns:a16="http://schemas.microsoft.com/office/drawing/2014/main" id="{0EF60A73-4D00-4B89-98D4-012673E27D35}"/>
                </a:ext>
              </a:extLst>
            </p:cNvPr>
            <p:cNvSpPr/>
            <p:nvPr/>
          </p:nvSpPr>
          <p:spPr>
            <a:xfrm>
              <a:off x="7096298" y="3055367"/>
              <a:ext cx="26600" cy="8866"/>
            </a:xfrm>
            <a:custGeom>
              <a:avLst/>
              <a:gdLst>
                <a:gd name="connsiteX0" fmla="*/ 794 w 26600"/>
                <a:gd name="connsiteY0" fmla="*/ 39 h 8866"/>
                <a:gd name="connsiteX1" fmla="*/ 27395 w 26600"/>
                <a:gd name="connsiteY1" fmla="*/ 39 h 8866"/>
                <a:gd name="connsiteX2" fmla="*/ 27395 w 26600"/>
                <a:gd name="connsiteY2" fmla="*/ 8906 h 8866"/>
                <a:gd name="connsiteX3" fmla="*/ 7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4" y="39"/>
                  </a:moveTo>
                  <a:lnTo>
                    <a:pt x="27395" y="39"/>
                  </a:lnTo>
                  <a:lnTo>
                    <a:pt x="27395" y="8906"/>
                  </a:lnTo>
                  <a:lnTo>
                    <a:pt x="7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7" name="Freeform: Shape 1606">
              <a:extLst>
                <a:ext uri="{FF2B5EF4-FFF2-40B4-BE49-F238E27FC236}">
                  <a16:creationId xmlns:a16="http://schemas.microsoft.com/office/drawing/2014/main" id="{E58A37FE-2B81-4B16-BDFF-3C2613295DE6}"/>
                </a:ext>
              </a:extLst>
            </p:cNvPr>
            <p:cNvSpPr/>
            <p:nvPr/>
          </p:nvSpPr>
          <p:spPr>
            <a:xfrm>
              <a:off x="7105165" y="3055367"/>
              <a:ext cx="26600" cy="133003"/>
            </a:xfrm>
            <a:custGeom>
              <a:avLst/>
              <a:gdLst>
                <a:gd name="connsiteX0" fmla="*/ 795 w 26600"/>
                <a:gd name="connsiteY0" fmla="*/ 39 h 133003"/>
                <a:gd name="connsiteX1" fmla="*/ 27396 w 26600"/>
                <a:gd name="connsiteY1" fmla="*/ 39 h 133003"/>
                <a:gd name="connsiteX2" fmla="*/ 27396 w 26600"/>
                <a:gd name="connsiteY2" fmla="*/ 133043 h 133003"/>
                <a:gd name="connsiteX3" fmla="*/ 7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5" y="39"/>
                  </a:moveTo>
                  <a:lnTo>
                    <a:pt x="27396" y="39"/>
                  </a:lnTo>
                  <a:lnTo>
                    <a:pt x="27396" y="133043"/>
                  </a:lnTo>
                  <a:lnTo>
                    <a:pt x="7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8" name="Freeform: Shape 1607">
              <a:extLst>
                <a:ext uri="{FF2B5EF4-FFF2-40B4-BE49-F238E27FC236}">
                  <a16:creationId xmlns:a16="http://schemas.microsoft.com/office/drawing/2014/main" id="{3F6BFFC7-065E-4E92-A4CF-D44448231239}"/>
                </a:ext>
              </a:extLst>
            </p:cNvPr>
            <p:cNvSpPr/>
            <p:nvPr/>
          </p:nvSpPr>
          <p:spPr>
            <a:xfrm>
              <a:off x="7105165" y="3055367"/>
              <a:ext cx="26600" cy="8866"/>
            </a:xfrm>
            <a:custGeom>
              <a:avLst/>
              <a:gdLst>
                <a:gd name="connsiteX0" fmla="*/ 795 w 26600"/>
                <a:gd name="connsiteY0" fmla="*/ 39 h 8866"/>
                <a:gd name="connsiteX1" fmla="*/ 27396 w 26600"/>
                <a:gd name="connsiteY1" fmla="*/ 39 h 8866"/>
                <a:gd name="connsiteX2" fmla="*/ 27396 w 26600"/>
                <a:gd name="connsiteY2" fmla="*/ 8906 h 8866"/>
                <a:gd name="connsiteX3" fmla="*/ 7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5" y="39"/>
                  </a:moveTo>
                  <a:lnTo>
                    <a:pt x="27396" y="39"/>
                  </a:lnTo>
                  <a:lnTo>
                    <a:pt x="27396" y="8906"/>
                  </a:lnTo>
                  <a:lnTo>
                    <a:pt x="7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9" name="Freeform: Shape 1608">
              <a:extLst>
                <a:ext uri="{FF2B5EF4-FFF2-40B4-BE49-F238E27FC236}">
                  <a16:creationId xmlns:a16="http://schemas.microsoft.com/office/drawing/2014/main" id="{1E7B8897-EC1E-4BA0-97B6-E35E4D8926A8}"/>
                </a:ext>
              </a:extLst>
            </p:cNvPr>
            <p:cNvSpPr/>
            <p:nvPr/>
          </p:nvSpPr>
          <p:spPr>
            <a:xfrm>
              <a:off x="7114032" y="3055367"/>
              <a:ext cx="26600" cy="133003"/>
            </a:xfrm>
            <a:custGeom>
              <a:avLst/>
              <a:gdLst>
                <a:gd name="connsiteX0" fmla="*/ 796 w 26600"/>
                <a:gd name="connsiteY0" fmla="*/ 39 h 133003"/>
                <a:gd name="connsiteX1" fmla="*/ 27397 w 26600"/>
                <a:gd name="connsiteY1" fmla="*/ 39 h 133003"/>
                <a:gd name="connsiteX2" fmla="*/ 27397 w 26600"/>
                <a:gd name="connsiteY2" fmla="*/ 133043 h 133003"/>
                <a:gd name="connsiteX3" fmla="*/ 7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6" y="39"/>
                  </a:moveTo>
                  <a:lnTo>
                    <a:pt x="27397" y="39"/>
                  </a:lnTo>
                  <a:lnTo>
                    <a:pt x="27397" y="133043"/>
                  </a:lnTo>
                  <a:lnTo>
                    <a:pt x="7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0" name="Freeform: Shape 1609">
              <a:extLst>
                <a:ext uri="{FF2B5EF4-FFF2-40B4-BE49-F238E27FC236}">
                  <a16:creationId xmlns:a16="http://schemas.microsoft.com/office/drawing/2014/main" id="{4A46AF03-603E-411E-BB1F-020114771DD6}"/>
                </a:ext>
              </a:extLst>
            </p:cNvPr>
            <p:cNvSpPr/>
            <p:nvPr/>
          </p:nvSpPr>
          <p:spPr>
            <a:xfrm>
              <a:off x="7114032" y="3055367"/>
              <a:ext cx="26600" cy="8866"/>
            </a:xfrm>
            <a:custGeom>
              <a:avLst/>
              <a:gdLst>
                <a:gd name="connsiteX0" fmla="*/ 796 w 26600"/>
                <a:gd name="connsiteY0" fmla="*/ 39 h 8866"/>
                <a:gd name="connsiteX1" fmla="*/ 27397 w 26600"/>
                <a:gd name="connsiteY1" fmla="*/ 39 h 8866"/>
                <a:gd name="connsiteX2" fmla="*/ 27397 w 26600"/>
                <a:gd name="connsiteY2" fmla="*/ 8906 h 8866"/>
                <a:gd name="connsiteX3" fmla="*/ 7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6" y="39"/>
                  </a:moveTo>
                  <a:lnTo>
                    <a:pt x="27397" y="39"/>
                  </a:lnTo>
                  <a:lnTo>
                    <a:pt x="27397" y="8906"/>
                  </a:lnTo>
                  <a:lnTo>
                    <a:pt x="7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1" name="Freeform: Shape 1610">
              <a:extLst>
                <a:ext uri="{FF2B5EF4-FFF2-40B4-BE49-F238E27FC236}">
                  <a16:creationId xmlns:a16="http://schemas.microsoft.com/office/drawing/2014/main" id="{AA7105B9-EED4-42C0-8962-BD1283A785E4}"/>
                </a:ext>
              </a:extLst>
            </p:cNvPr>
            <p:cNvSpPr/>
            <p:nvPr/>
          </p:nvSpPr>
          <p:spPr>
            <a:xfrm>
              <a:off x="7122899" y="3055367"/>
              <a:ext cx="26600" cy="133003"/>
            </a:xfrm>
            <a:custGeom>
              <a:avLst/>
              <a:gdLst>
                <a:gd name="connsiteX0" fmla="*/ 797 w 26600"/>
                <a:gd name="connsiteY0" fmla="*/ 39 h 133003"/>
                <a:gd name="connsiteX1" fmla="*/ 27398 w 26600"/>
                <a:gd name="connsiteY1" fmla="*/ 39 h 133003"/>
                <a:gd name="connsiteX2" fmla="*/ 27398 w 26600"/>
                <a:gd name="connsiteY2" fmla="*/ 133043 h 133003"/>
                <a:gd name="connsiteX3" fmla="*/ 7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7" y="39"/>
                  </a:moveTo>
                  <a:lnTo>
                    <a:pt x="27398" y="39"/>
                  </a:lnTo>
                  <a:lnTo>
                    <a:pt x="27398" y="133043"/>
                  </a:lnTo>
                  <a:lnTo>
                    <a:pt x="7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2" name="Freeform: Shape 1611">
              <a:extLst>
                <a:ext uri="{FF2B5EF4-FFF2-40B4-BE49-F238E27FC236}">
                  <a16:creationId xmlns:a16="http://schemas.microsoft.com/office/drawing/2014/main" id="{FD349436-682E-4C66-BEEA-5BC75A26BA7B}"/>
                </a:ext>
              </a:extLst>
            </p:cNvPr>
            <p:cNvSpPr/>
            <p:nvPr/>
          </p:nvSpPr>
          <p:spPr>
            <a:xfrm>
              <a:off x="7122899" y="3055367"/>
              <a:ext cx="26600" cy="8866"/>
            </a:xfrm>
            <a:custGeom>
              <a:avLst/>
              <a:gdLst>
                <a:gd name="connsiteX0" fmla="*/ 797 w 26600"/>
                <a:gd name="connsiteY0" fmla="*/ 39 h 8866"/>
                <a:gd name="connsiteX1" fmla="*/ 27398 w 26600"/>
                <a:gd name="connsiteY1" fmla="*/ 39 h 8866"/>
                <a:gd name="connsiteX2" fmla="*/ 27398 w 26600"/>
                <a:gd name="connsiteY2" fmla="*/ 8906 h 8866"/>
                <a:gd name="connsiteX3" fmla="*/ 7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7" y="39"/>
                  </a:moveTo>
                  <a:lnTo>
                    <a:pt x="27398" y="39"/>
                  </a:lnTo>
                  <a:lnTo>
                    <a:pt x="27398" y="8906"/>
                  </a:lnTo>
                  <a:lnTo>
                    <a:pt x="7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3" name="Freeform: Shape 1612">
              <a:extLst>
                <a:ext uri="{FF2B5EF4-FFF2-40B4-BE49-F238E27FC236}">
                  <a16:creationId xmlns:a16="http://schemas.microsoft.com/office/drawing/2014/main" id="{19D94DB2-9A34-45C1-9352-6BDBB3506AD4}"/>
                </a:ext>
              </a:extLst>
            </p:cNvPr>
            <p:cNvSpPr/>
            <p:nvPr/>
          </p:nvSpPr>
          <p:spPr>
            <a:xfrm>
              <a:off x="7131766" y="3055367"/>
              <a:ext cx="26600" cy="133003"/>
            </a:xfrm>
            <a:custGeom>
              <a:avLst/>
              <a:gdLst>
                <a:gd name="connsiteX0" fmla="*/ 798 w 26600"/>
                <a:gd name="connsiteY0" fmla="*/ 39 h 133003"/>
                <a:gd name="connsiteX1" fmla="*/ 27399 w 26600"/>
                <a:gd name="connsiteY1" fmla="*/ 39 h 133003"/>
                <a:gd name="connsiteX2" fmla="*/ 27399 w 26600"/>
                <a:gd name="connsiteY2" fmla="*/ 133043 h 133003"/>
                <a:gd name="connsiteX3" fmla="*/ 7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8" y="39"/>
                  </a:moveTo>
                  <a:lnTo>
                    <a:pt x="27399" y="39"/>
                  </a:lnTo>
                  <a:lnTo>
                    <a:pt x="27399" y="133043"/>
                  </a:lnTo>
                  <a:lnTo>
                    <a:pt x="7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4" name="Freeform: Shape 1613">
              <a:extLst>
                <a:ext uri="{FF2B5EF4-FFF2-40B4-BE49-F238E27FC236}">
                  <a16:creationId xmlns:a16="http://schemas.microsoft.com/office/drawing/2014/main" id="{5D00FF1D-9D4C-479C-B647-A36443D522A8}"/>
                </a:ext>
              </a:extLst>
            </p:cNvPr>
            <p:cNvSpPr/>
            <p:nvPr/>
          </p:nvSpPr>
          <p:spPr>
            <a:xfrm>
              <a:off x="7131766" y="3055367"/>
              <a:ext cx="26600" cy="8866"/>
            </a:xfrm>
            <a:custGeom>
              <a:avLst/>
              <a:gdLst>
                <a:gd name="connsiteX0" fmla="*/ 798 w 26600"/>
                <a:gd name="connsiteY0" fmla="*/ 39 h 8866"/>
                <a:gd name="connsiteX1" fmla="*/ 27399 w 26600"/>
                <a:gd name="connsiteY1" fmla="*/ 39 h 8866"/>
                <a:gd name="connsiteX2" fmla="*/ 27399 w 26600"/>
                <a:gd name="connsiteY2" fmla="*/ 8906 h 8866"/>
                <a:gd name="connsiteX3" fmla="*/ 7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8" y="39"/>
                  </a:moveTo>
                  <a:lnTo>
                    <a:pt x="27399" y="39"/>
                  </a:lnTo>
                  <a:lnTo>
                    <a:pt x="27399" y="8906"/>
                  </a:lnTo>
                  <a:lnTo>
                    <a:pt x="7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5" name="Freeform: Shape 1614">
              <a:extLst>
                <a:ext uri="{FF2B5EF4-FFF2-40B4-BE49-F238E27FC236}">
                  <a16:creationId xmlns:a16="http://schemas.microsoft.com/office/drawing/2014/main" id="{2FD02FB1-80A5-4D14-8ADE-8C799143F582}"/>
                </a:ext>
              </a:extLst>
            </p:cNvPr>
            <p:cNvSpPr/>
            <p:nvPr/>
          </p:nvSpPr>
          <p:spPr>
            <a:xfrm>
              <a:off x="7140633" y="3055367"/>
              <a:ext cx="26600" cy="133003"/>
            </a:xfrm>
            <a:custGeom>
              <a:avLst/>
              <a:gdLst>
                <a:gd name="connsiteX0" fmla="*/ 799 w 26600"/>
                <a:gd name="connsiteY0" fmla="*/ 39 h 133003"/>
                <a:gd name="connsiteX1" fmla="*/ 27400 w 26600"/>
                <a:gd name="connsiteY1" fmla="*/ 39 h 133003"/>
                <a:gd name="connsiteX2" fmla="*/ 27400 w 26600"/>
                <a:gd name="connsiteY2" fmla="*/ 133043 h 133003"/>
                <a:gd name="connsiteX3" fmla="*/ 7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799" y="39"/>
                  </a:moveTo>
                  <a:lnTo>
                    <a:pt x="27400" y="39"/>
                  </a:lnTo>
                  <a:lnTo>
                    <a:pt x="27400" y="133043"/>
                  </a:lnTo>
                  <a:lnTo>
                    <a:pt x="7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6" name="Freeform: Shape 1615">
              <a:extLst>
                <a:ext uri="{FF2B5EF4-FFF2-40B4-BE49-F238E27FC236}">
                  <a16:creationId xmlns:a16="http://schemas.microsoft.com/office/drawing/2014/main" id="{70D1C986-3E3A-4B00-BB35-5C6534498053}"/>
                </a:ext>
              </a:extLst>
            </p:cNvPr>
            <p:cNvSpPr/>
            <p:nvPr/>
          </p:nvSpPr>
          <p:spPr>
            <a:xfrm>
              <a:off x="7140633" y="3055367"/>
              <a:ext cx="26600" cy="8866"/>
            </a:xfrm>
            <a:custGeom>
              <a:avLst/>
              <a:gdLst>
                <a:gd name="connsiteX0" fmla="*/ 799 w 26600"/>
                <a:gd name="connsiteY0" fmla="*/ 39 h 8866"/>
                <a:gd name="connsiteX1" fmla="*/ 27400 w 26600"/>
                <a:gd name="connsiteY1" fmla="*/ 39 h 8866"/>
                <a:gd name="connsiteX2" fmla="*/ 27400 w 26600"/>
                <a:gd name="connsiteY2" fmla="*/ 8906 h 8866"/>
                <a:gd name="connsiteX3" fmla="*/ 7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799" y="39"/>
                  </a:moveTo>
                  <a:lnTo>
                    <a:pt x="27400" y="39"/>
                  </a:lnTo>
                  <a:lnTo>
                    <a:pt x="27400" y="8906"/>
                  </a:lnTo>
                  <a:lnTo>
                    <a:pt x="7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7" name="Freeform: Shape 1616">
              <a:extLst>
                <a:ext uri="{FF2B5EF4-FFF2-40B4-BE49-F238E27FC236}">
                  <a16:creationId xmlns:a16="http://schemas.microsoft.com/office/drawing/2014/main" id="{90DC5F39-1DC7-448B-B065-A899A87BC731}"/>
                </a:ext>
              </a:extLst>
            </p:cNvPr>
            <p:cNvSpPr/>
            <p:nvPr/>
          </p:nvSpPr>
          <p:spPr>
            <a:xfrm>
              <a:off x="7149500" y="3055367"/>
              <a:ext cx="26600" cy="133003"/>
            </a:xfrm>
            <a:custGeom>
              <a:avLst/>
              <a:gdLst>
                <a:gd name="connsiteX0" fmla="*/ 800 w 26600"/>
                <a:gd name="connsiteY0" fmla="*/ 39 h 133003"/>
                <a:gd name="connsiteX1" fmla="*/ 27401 w 26600"/>
                <a:gd name="connsiteY1" fmla="*/ 39 h 133003"/>
                <a:gd name="connsiteX2" fmla="*/ 27401 w 26600"/>
                <a:gd name="connsiteY2" fmla="*/ 133043 h 133003"/>
                <a:gd name="connsiteX3" fmla="*/ 8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0" y="39"/>
                  </a:moveTo>
                  <a:lnTo>
                    <a:pt x="27401" y="39"/>
                  </a:lnTo>
                  <a:lnTo>
                    <a:pt x="27401" y="133043"/>
                  </a:lnTo>
                  <a:lnTo>
                    <a:pt x="8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8" name="Freeform: Shape 1617">
              <a:extLst>
                <a:ext uri="{FF2B5EF4-FFF2-40B4-BE49-F238E27FC236}">
                  <a16:creationId xmlns:a16="http://schemas.microsoft.com/office/drawing/2014/main" id="{B0063451-EB98-4F92-9926-5EDA193E530D}"/>
                </a:ext>
              </a:extLst>
            </p:cNvPr>
            <p:cNvSpPr/>
            <p:nvPr/>
          </p:nvSpPr>
          <p:spPr>
            <a:xfrm>
              <a:off x="7149500" y="3055367"/>
              <a:ext cx="26600" cy="8866"/>
            </a:xfrm>
            <a:custGeom>
              <a:avLst/>
              <a:gdLst>
                <a:gd name="connsiteX0" fmla="*/ 800 w 26600"/>
                <a:gd name="connsiteY0" fmla="*/ 39 h 8866"/>
                <a:gd name="connsiteX1" fmla="*/ 27401 w 26600"/>
                <a:gd name="connsiteY1" fmla="*/ 39 h 8866"/>
                <a:gd name="connsiteX2" fmla="*/ 27401 w 26600"/>
                <a:gd name="connsiteY2" fmla="*/ 8906 h 8866"/>
                <a:gd name="connsiteX3" fmla="*/ 8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0" y="39"/>
                  </a:moveTo>
                  <a:lnTo>
                    <a:pt x="27401" y="39"/>
                  </a:lnTo>
                  <a:lnTo>
                    <a:pt x="27401" y="8906"/>
                  </a:lnTo>
                  <a:lnTo>
                    <a:pt x="8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9" name="Freeform: Shape 1618">
              <a:extLst>
                <a:ext uri="{FF2B5EF4-FFF2-40B4-BE49-F238E27FC236}">
                  <a16:creationId xmlns:a16="http://schemas.microsoft.com/office/drawing/2014/main" id="{4558037F-5F65-427D-9177-B6C68E45AA8C}"/>
                </a:ext>
              </a:extLst>
            </p:cNvPr>
            <p:cNvSpPr/>
            <p:nvPr/>
          </p:nvSpPr>
          <p:spPr>
            <a:xfrm>
              <a:off x="7158367" y="3055367"/>
              <a:ext cx="26600" cy="133003"/>
            </a:xfrm>
            <a:custGeom>
              <a:avLst/>
              <a:gdLst>
                <a:gd name="connsiteX0" fmla="*/ 801 w 26600"/>
                <a:gd name="connsiteY0" fmla="*/ 39 h 133003"/>
                <a:gd name="connsiteX1" fmla="*/ 27402 w 26600"/>
                <a:gd name="connsiteY1" fmla="*/ 39 h 133003"/>
                <a:gd name="connsiteX2" fmla="*/ 27402 w 26600"/>
                <a:gd name="connsiteY2" fmla="*/ 133043 h 133003"/>
                <a:gd name="connsiteX3" fmla="*/ 8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1" y="39"/>
                  </a:moveTo>
                  <a:lnTo>
                    <a:pt x="27402" y="39"/>
                  </a:lnTo>
                  <a:lnTo>
                    <a:pt x="27402" y="133043"/>
                  </a:lnTo>
                  <a:lnTo>
                    <a:pt x="8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0" name="Freeform: Shape 1619">
              <a:extLst>
                <a:ext uri="{FF2B5EF4-FFF2-40B4-BE49-F238E27FC236}">
                  <a16:creationId xmlns:a16="http://schemas.microsoft.com/office/drawing/2014/main" id="{C834E437-5BE7-4815-8E34-F0B4E8405B8D}"/>
                </a:ext>
              </a:extLst>
            </p:cNvPr>
            <p:cNvSpPr/>
            <p:nvPr/>
          </p:nvSpPr>
          <p:spPr>
            <a:xfrm>
              <a:off x="7158367" y="3055367"/>
              <a:ext cx="26600" cy="8866"/>
            </a:xfrm>
            <a:custGeom>
              <a:avLst/>
              <a:gdLst>
                <a:gd name="connsiteX0" fmla="*/ 801 w 26600"/>
                <a:gd name="connsiteY0" fmla="*/ 39 h 8866"/>
                <a:gd name="connsiteX1" fmla="*/ 27402 w 26600"/>
                <a:gd name="connsiteY1" fmla="*/ 39 h 8866"/>
                <a:gd name="connsiteX2" fmla="*/ 27402 w 26600"/>
                <a:gd name="connsiteY2" fmla="*/ 8906 h 8866"/>
                <a:gd name="connsiteX3" fmla="*/ 8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1" y="39"/>
                  </a:moveTo>
                  <a:lnTo>
                    <a:pt x="27402" y="39"/>
                  </a:lnTo>
                  <a:lnTo>
                    <a:pt x="27402" y="8906"/>
                  </a:lnTo>
                  <a:lnTo>
                    <a:pt x="8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1" name="Freeform: Shape 1620">
              <a:extLst>
                <a:ext uri="{FF2B5EF4-FFF2-40B4-BE49-F238E27FC236}">
                  <a16:creationId xmlns:a16="http://schemas.microsoft.com/office/drawing/2014/main" id="{C78A15B4-8BCA-46A3-B7F7-85A1B6DF7EB6}"/>
                </a:ext>
              </a:extLst>
            </p:cNvPr>
            <p:cNvSpPr/>
            <p:nvPr/>
          </p:nvSpPr>
          <p:spPr>
            <a:xfrm>
              <a:off x="7167234" y="3055367"/>
              <a:ext cx="26600" cy="133003"/>
            </a:xfrm>
            <a:custGeom>
              <a:avLst/>
              <a:gdLst>
                <a:gd name="connsiteX0" fmla="*/ 802 w 26600"/>
                <a:gd name="connsiteY0" fmla="*/ 39 h 133003"/>
                <a:gd name="connsiteX1" fmla="*/ 27403 w 26600"/>
                <a:gd name="connsiteY1" fmla="*/ 39 h 133003"/>
                <a:gd name="connsiteX2" fmla="*/ 27403 w 26600"/>
                <a:gd name="connsiteY2" fmla="*/ 133043 h 133003"/>
                <a:gd name="connsiteX3" fmla="*/ 8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2" y="39"/>
                  </a:moveTo>
                  <a:lnTo>
                    <a:pt x="27403" y="39"/>
                  </a:lnTo>
                  <a:lnTo>
                    <a:pt x="27403" y="133043"/>
                  </a:lnTo>
                  <a:lnTo>
                    <a:pt x="8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2" name="Freeform: Shape 1621">
              <a:extLst>
                <a:ext uri="{FF2B5EF4-FFF2-40B4-BE49-F238E27FC236}">
                  <a16:creationId xmlns:a16="http://schemas.microsoft.com/office/drawing/2014/main" id="{91A928FF-78A9-43ED-8CB3-C91DB3706228}"/>
                </a:ext>
              </a:extLst>
            </p:cNvPr>
            <p:cNvSpPr/>
            <p:nvPr/>
          </p:nvSpPr>
          <p:spPr>
            <a:xfrm>
              <a:off x="7167234" y="3055367"/>
              <a:ext cx="26600" cy="8866"/>
            </a:xfrm>
            <a:custGeom>
              <a:avLst/>
              <a:gdLst>
                <a:gd name="connsiteX0" fmla="*/ 802 w 26600"/>
                <a:gd name="connsiteY0" fmla="*/ 39 h 8866"/>
                <a:gd name="connsiteX1" fmla="*/ 27403 w 26600"/>
                <a:gd name="connsiteY1" fmla="*/ 39 h 8866"/>
                <a:gd name="connsiteX2" fmla="*/ 27403 w 26600"/>
                <a:gd name="connsiteY2" fmla="*/ 8906 h 8866"/>
                <a:gd name="connsiteX3" fmla="*/ 8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2" y="39"/>
                  </a:moveTo>
                  <a:lnTo>
                    <a:pt x="27403" y="39"/>
                  </a:lnTo>
                  <a:lnTo>
                    <a:pt x="27403" y="8906"/>
                  </a:lnTo>
                  <a:lnTo>
                    <a:pt x="8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3" name="Freeform: Shape 1622">
              <a:extLst>
                <a:ext uri="{FF2B5EF4-FFF2-40B4-BE49-F238E27FC236}">
                  <a16:creationId xmlns:a16="http://schemas.microsoft.com/office/drawing/2014/main" id="{353DAAC8-9F25-43C0-A274-27D3B5D7E587}"/>
                </a:ext>
              </a:extLst>
            </p:cNvPr>
            <p:cNvSpPr/>
            <p:nvPr/>
          </p:nvSpPr>
          <p:spPr>
            <a:xfrm>
              <a:off x="7176100" y="3055367"/>
              <a:ext cx="26600" cy="133003"/>
            </a:xfrm>
            <a:custGeom>
              <a:avLst/>
              <a:gdLst>
                <a:gd name="connsiteX0" fmla="*/ 803 w 26600"/>
                <a:gd name="connsiteY0" fmla="*/ 39 h 133003"/>
                <a:gd name="connsiteX1" fmla="*/ 27404 w 26600"/>
                <a:gd name="connsiteY1" fmla="*/ 39 h 133003"/>
                <a:gd name="connsiteX2" fmla="*/ 27404 w 26600"/>
                <a:gd name="connsiteY2" fmla="*/ 133043 h 133003"/>
                <a:gd name="connsiteX3" fmla="*/ 8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3" y="39"/>
                  </a:moveTo>
                  <a:lnTo>
                    <a:pt x="27404" y="39"/>
                  </a:lnTo>
                  <a:lnTo>
                    <a:pt x="27404" y="133043"/>
                  </a:lnTo>
                  <a:lnTo>
                    <a:pt x="8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4" name="Freeform: Shape 1623">
              <a:extLst>
                <a:ext uri="{FF2B5EF4-FFF2-40B4-BE49-F238E27FC236}">
                  <a16:creationId xmlns:a16="http://schemas.microsoft.com/office/drawing/2014/main" id="{6A1CF80E-BEF9-4FE0-B9F4-BA043FFB0D83}"/>
                </a:ext>
              </a:extLst>
            </p:cNvPr>
            <p:cNvSpPr/>
            <p:nvPr/>
          </p:nvSpPr>
          <p:spPr>
            <a:xfrm>
              <a:off x="7176100" y="3055367"/>
              <a:ext cx="26600" cy="8866"/>
            </a:xfrm>
            <a:custGeom>
              <a:avLst/>
              <a:gdLst>
                <a:gd name="connsiteX0" fmla="*/ 803 w 26600"/>
                <a:gd name="connsiteY0" fmla="*/ 39 h 8866"/>
                <a:gd name="connsiteX1" fmla="*/ 27404 w 26600"/>
                <a:gd name="connsiteY1" fmla="*/ 39 h 8866"/>
                <a:gd name="connsiteX2" fmla="*/ 27404 w 26600"/>
                <a:gd name="connsiteY2" fmla="*/ 8906 h 8866"/>
                <a:gd name="connsiteX3" fmla="*/ 8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3" y="39"/>
                  </a:moveTo>
                  <a:lnTo>
                    <a:pt x="27404" y="39"/>
                  </a:lnTo>
                  <a:lnTo>
                    <a:pt x="27404" y="8906"/>
                  </a:lnTo>
                  <a:lnTo>
                    <a:pt x="8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5" name="Freeform: Shape 1624">
              <a:extLst>
                <a:ext uri="{FF2B5EF4-FFF2-40B4-BE49-F238E27FC236}">
                  <a16:creationId xmlns:a16="http://schemas.microsoft.com/office/drawing/2014/main" id="{50A4F286-0391-4447-A611-B3BA52355B4A}"/>
                </a:ext>
              </a:extLst>
            </p:cNvPr>
            <p:cNvSpPr/>
            <p:nvPr/>
          </p:nvSpPr>
          <p:spPr>
            <a:xfrm>
              <a:off x="7184967" y="3055367"/>
              <a:ext cx="26600" cy="133003"/>
            </a:xfrm>
            <a:custGeom>
              <a:avLst/>
              <a:gdLst>
                <a:gd name="connsiteX0" fmla="*/ 804 w 26600"/>
                <a:gd name="connsiteY0" fmla="*/ 39 h 133003"/>
                <a:gd name="connsiteX1" fmla="*/ 27405 w 26600"/>
                <a:gd name="connsiteY1" fmla="*/ 39 h 133003"/>
                <a:gd name="connsiteX2" fmla="*/ 27405 w 26600"/>
                <a:gd name="connsiteY2" fmla="*/ 133043 h 133003"/>
                <a:gd name="connsiteX3" fmla="*/ 8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4" y="39"/>
                  </a:moveTo>
                  <a:lnTo>
                    <a:pt x="27405" y="39"/>
                  </a:lnTo>
                  <a:lnTo>
                    <a:pt x="27405" y="133043"/>
                  </a:lnTo>
                  <a:lnTo>
                    <a:pt x="8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6" name="Freeform: Shape 1625">
              <a:extLst>
                <a:ext uri="{FF2B5EF4-FFF2-40B4-BE49-F238E27FC236}">
                  <a16:creationId xmlns:a16="http://schemas.microsoft.com/office/drawing/2014/main" id="{7609F484-4766-493D-86BE-BD2083182264}"/>
                </a:ext>
              </a:extLst>
            </p:cNvPr>
            <p:cNvSpPr/>
            <p:nvPr/>
          </p:nvSpPr>
          <p:spPr>
            <a:xfrm>
              <a:off x="7184967" y="3055367"/>
              <a:ext cx="26600" cy="8866"/>
            </a:xfrm>
            <a:custGeom>
              <a:avLst/>
              <a:gdLst>
                <a:gd name="connsiteX0" fmla="*/ 804 w 26600"/>
                <a:gd name="connsiteY0" fmla="*/ 39 h 8866"/>
                <a:gd name="connsiteX1" fmla="*/ 27405 w 26600"/>
                <a:gd name="connsiteY1" fmla="*/ 39 h 8866"/>
                <a:gd name="connsiteX2" fmla="*/ 27405 w 26600"/>
                <a:gd name="connsiteY2" fmla="*/ 8906 h 8866"/>
                <a:gd name="connsiteX3" fmla="*/ 8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4" y="39"/>
                  </a:moveTo>
                  <a:lnTo>
                    <a:pt x="27405" y="39"/>
                  </a:lnTo>
                  <a:lnTo>
                    <a:pt x="27405" y="8906"/>
                  </a:lnTo>
                  <a:lnTo>
                    <a:pt x="8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7" name="Freeform: Shape 1626">
              <a:extLst>
                <a:ext uri="{FF2B5EF4-FFF2-40B4-BE49-F238E27FC236}">
                  <a16:creationId xmlns:a16="http://schemas.microsoft.com/office/drawing/2014/main" id="{4E5F86EE-0C06-4132-A3C6-093418A6C1C2}"/>
                </a:ext>
              </a:extLst>
            </p:cNvPr>
            <p:cNvSpPr/>
            <p:nvPr/>
          </p:nvSpPr>
          <p:spPr>
            <a:xfrm>
              <a:off x="7193834" y="3055367"/>
              <a:ext cx="26600" cy="133003"/>
            </a:xfrm>
            <a:custGeom>
              <a:avLst/>
              <a:gdLst>
                <a:gd name="connsiteX0" fmla="*/ 805 w 26600"/>
                <a:gd name="connsiteY0" fmla="*/ 39 h 133003"/>
                <a:gd name="connsiteX1" fmla="*/ 27406 w 26600"/>
                <a:gd name="connsiteY1" fmla="*/ 39 h 133003"/>
                <a:gd name="connsiteX2" fmla="*/ 27406 w 26600"/>
                <a:gd name="connsiteY2" fmla="*/ 133043 h 133003"/>
                <a:gd name="connsiteX3" fmla="*/ 8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5" y="39"/>
                  </a:moveTo>
                  <a:lnTo>
                    <a:pt x="27406" y="39"/>
                  </a:lnTo>
                  <a:lnTo>
                    <a:pt x="27406" y="133043"/>
                  </a:lnTo>
                  <a:lnTo>
                    <a:pt x="8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8" name="Freeform: Shape 1627">
              <a:extLst>
                <a:ext uri="{FF2B5EF4-FFF2-40B4-BE49-F238E27FC236}">
                  <a16:creationId xmlns:a16="http://schemas.microsoft.com/office/drawing/2014/main" id="{CD771988-56EF-49EE-B346-92566C919202}"/>
                </a:ext>
              </a:extLst>
            </p:cNvPr>
            <p:cNvSpPr/>
            <p:nvPr/>
          </p:nvSpPr>
          <p:spPr>
            <a:xfrm>
              <a:off x="7193834" y="3055367"/>
              <a:ext cx="26600" cy="8866"/>
            </a:xfrm>
            <a:custGeom>
              <a:avLst/>
              <a:gdLst>
                <a:gd name="connsiteX0" fmla="*/ 805 w 26600"/>
                <a:gd name="connsiteY0" fmla="*/ 39 h 8866"/>
                <a:gd name="connsiteX1" fmla="*/ 27406 w 26600"/>
                <a:gd name="connsiteY1" fmla="*/ 39 h 8866"/>
                <a:gd name="connsiteX2" fmla="*/ 27406 w 26600"/>
                <a:gd name="connsiteY2" fmla="*/ 8906 h 8866"/>
                <a:gd name="connsiteX3" fmla="*/ 8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5" y="39"/>
                  </a:moveTo>
                  <a:lnTo>
                    <a:pt x="27406" y="39"/>
                  </a:lnTo>
                  <a:lnTo>
                    <a:pt x="27406" y="8906"/>
                  </a:lnTo>
                  <a:lnTo>
                    <a:pt x="8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9" name="Freeform: Shape 1628">
              <a:extLst>
                <a:ext uri="{FF2B5EF4-FFF2-40B4-BE49-F238E27FC236}">
                  <a16:creationId xmlns:a16="http://schemas.microsoft.com/office/drawing/2014/main" id="{62480827-7B9B-4F34-A011-D70F50AB6764}"/>
                </a:ext>
              </a:extLst>
            </p:cNvPr>
            <p:cNvSpPr/>
            <p:nvPr/>
          </p:nvSpPr>
          <p:spPr>
            <a:xfrm>
              <a:off x="7202701" y="3055367"/>
              <a:ext cx="26600" cy="133003"/>
            </a:xfrm>
            <a:custGeom>
              <a:avLst/>
              <a:gdLst>
                <a:gd name="connsiteX0" fmla="*/ 806 w 26600"/>
                <a:gd name="connsiteY0" fmla="*/ 39 h 133003"/>
                <a:gd name="connsiteX1" fmla="*/ 27407 w 26600"/>
                <a:gd name="connsiteY1" fmla="*/ 39 h 133003"/>
                <a:gd name="connsiteX2" fmla="*/ 27407 w 26600"/>
                <a:gd name="connsiteY2" fmla="*/ 133043 h 133003"/>
                <a:gd name="connsiteX3" fmla="*/ 8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6" y="39"/>
                  </a:moveTo>
                  <a:lnTo>
                    <a:pt x="27407" y="39"/>
                  </a:lnTo>
                  <a:lnTo>
                    <a:pt x="27407" y="133043"/>
                  </a:lnTo>
                  <a:lnTo>
                    <a:pt x="8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0" name="Freeform: Shape 1629">
              <a:extLst>
                <a:ext uri="{FF2B5EF4-FFF2-40B4-BE49-F238E27FC236}">
                  <a16:creationId xmlns:a16="http://schemas.microsoft.com/office/drawing/2014/main" id="{601D33A2-209A-4FE6-ACAF-D8022AF02E9E}"/>
                </a:ext>
              </a:extLst>
            </p:cNvPr>
            <p:cNvSpPr/>
            <p:nvPr/>
          </p:nvSpPr>
          <p:spPr>
            <a:xfrm>
              <a:off x="7202701" y="3055367"/>
              <a:ext cx="26600" cy="8866"/>
            </a:xfrm>
            <a:custGeom>
              <a:avLst/>
              <a:gdLst>
                <a:gd name="connsiteX0" fmla="*/ 806 w 26600"/>
                <a:gd name="connsiteY0" fmla="*/ 39 h 8866"/>
                <a:gd name="connsiteX1" fmla="*/ 27407 w 26600"/>
                <a:gd name="connsiteY1" fmla="*/ 39 h 8866"/>
                <a:gd name="connsiteX2" fmla="*/ 27407 w 26600"/>
                <a:gd name="connsiteY2" fmla="*/ 8906 h 8866"/>
                <a:gd name="connsiteX3" fmla="*/ 8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6" y="39"/>
                  </a:moveTo>
                  <a:lnTo>
                    <a:pt x="27407" y="39"/>
                  </a:lnTo>
                  <a:lnTo>
                    <a:pt x="27407" y="8906"/>
                  </a:lnTo>
                  <a:lnTo>
                    <a:pt x="8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1" name="Freeform: Shape 1630">
              <a:extLst>
                <a:ext uri="{FF2B5EF4-FFF2-40B4-BE49-F238E27FC236}">
                  <a16:creationId xmlns:a16="http://schemas.microsoft.com/office/drawing/2014/main" id="{2A7C540D-F8F4-433E-9F71-685C24F3847C}"/>
                </a:ext>
              </a:extLst>
            </p:cNvPr>
            <p:cNvSpPr/>
            <p:nvPr/>
          </p:nvSpPr>
          <p:spPr>
            <a:xfrm>
              <a:off x="7211568" y="3055367"/>
              <a:ext cx="26600" cy="133003"/>
            </a:xfrm>
            <a:custGeom>
              <a:avLst/>
              <a:gdLst>
                <a:gd name="connsiteX0" fmla="*/ 807 w 26600"/>
                <a:gd name="connsiteY0" fmla="*/ 39 h 133003"/>
                <a:gd name="connsiteX1" fmla="*/ 27408 w 26600"/>
                <a:gd name="connsiteY1" fmla="*/ 39 h 133003"/>
                <a:gd name="connsiteX2" fmla="*/ 27408 w 26600"/>
                <a:gd name="connsiteY2" fmla="*/ 133043 h 133003"/>
                <a:gd name="connsiteX3" fmla="*/ 8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7" y="39"/>
                  </a:moveTo>
                  <a:lnTo>
                    <a:pt x="27408" y="39"/>
                  </a:lnTo>
                  <a:lnTo>
                    <a:pt x="27408" y="133043"/>
                  </a:lnTo>
                  <a:lnTo>
                    <a:pt x="8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2" name="Freeform: Shape 1631">
              <a:extLst>
                <a:ext uri="{FF2B5EF4-FFF2-40B4-BE49-F238E27FC236}">
                  <a16:creationId xmlns:a16="http://schemas.microsoft.com/office/drawing/2014/main" id="{4C5FE67C-7E82-45D5-A299-D8DCD37BABCB}"/>
                </a:ext>
              </a:extLst>
            </p:cNvPr>
            <p:cNvSpPr/>
            <p:nvPr/>
          </p:nvSpPr>
          <p:spPr>
            <a:xfrm>
              <a:off x="7211568" y="3055367"/>
              <a:ext cx="26600" cy="8866"/>
            </a:xfrm>
            <a:custGeom>
              <a:avLst/>
              <a:gdLst>
                <a:gd name="connsiteX0" fmla="*/ 807 w 26600"/>
                <a:gd name="connsiteY0" fmla="*/ 39 h 8866"/>
                <a:gd name="connsiteX1" fmla="*/ 27408 w 26600"/>
                <a:gd name="connsiteY1" fmla="*/ 39 h 8866"/>
                <a:gd name="connsiteX2" fmla="*/ 27408 w 26600"/>
                <a:gd name="connsiteY2" fmla="*/ 8906 h 8866"/>
                <a:gd name="connsiteX3" fmla="*/ 8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7" y="39"/>
                  </a:moveTo>
                  <a:lnTo>
                    <a:pt x="27408" y="39"/>
                  </a:lnTo>
                  <a:lnTo>
                    <a:pt x="27408" y="8906"/>
                  </a:lnTo>
                  <a:lnTo>
                    <a:pt x="8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3" name="Freeform: Shape 1632">
              <a:extLst>
                <a:ext uri="{FF2B5EF4-FFF2-40B4-BE49-F238E27FC236}">
                  <a16:creationId xmlns:a16="http://schemas.microsoft.com/office/drawing/2014/main" id="{896CCAA4-F57A-4215-8C26-9E3975AC1A33}"/>
                </a:ext>
              </a:extLst>
            </p:cNvPr>
            <p:cNvSpPr/>
            <p:nvPr/>
          </p:nvSpPr>
          <p:spPr>
            <a:xfrm>
              <a:off x="7220435" y="3055367"/>
              <a:ext cx="26600" cy="133003"/>
            </a:xfrm>
            <a:custGeom>
              <a:avLst/>
              <a:gdLst>
                <a:gd name="connsiteX0" fmla="*/ 808 w 26600"/>
                <a:gd name="connsiteY0" fmla="*/ 39 h 133003"/>
                <a:gd name="connsiteX1" fmla="*/ 27409 w 26600"/>
                <a:gd name="connsiteY1" fmla="*/ 39 h 133003"/>
                <a:gd name="connsiteX2" fmla="*/ 27409 w 26600"/>
                <a:gd name="connsiteY2" fmla="*/ 133043 h 133003"/>
                <a:gd name="connsiteX3" fmla="*/ 8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8" y="39"/>
                  </a:moveTo>
                  <a:lnTo>
                    <a:pt x="27409" y="39"/>
                  </a:lnTo>
                  <a:lnTo>
                    <a:pt x="27409" y="133043"/>
                  </a:lnTo>
                  <a:lnTo>
                    <a:pt x="8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4" name="Freeform: Shape 1633">
              <a:extLst>
                <a:ext uri="{FF2B5EF4-FFF2-40B4-BE49-F238E27FC236}">
                  <a16:creationId xmlns:a16="http://schemas.microsoft.com/office/drawing/2014/main" id="{319275D4-0150-4613-82EC-235944AF57FF}"/>
                </a:ext>
              </a:extLst>
            </p:cNvPr>
            <p:cNvSpPr/>
            <p:nvPr/>
          </p:nvSpPr>
          <p:spPr>
            <a:xfrm>
              <a:off x="7220435" y="3055367"/>
              <a:ext cx="26600" cy="8866"/>
            </a:xfrm>
            <a:custGeom>
              <a:avLst/>
              <a:gdLst>
                <a:gd name="connsiteX0" fmla="*/ 808 w 26600"/>
                <a:gd name="connsiteY0" fmla="*/ 39 h 8866"/>
                <a:gd name="connsiteX1" fmla="*/ 27409 w 26600"/>
                <a:gd name="connsiteY1" fmla="*/ 39 h 8866"/>
                <a:gd name="connsiteX2" fmla="*/ 27409 w 26600"/>
                <a:gd name="connsiteY2" fmla="*/ 8906 h 8866"/>
                <a:gd name="connsiteX3" fmla="*/ 8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8" y="39"/>
                  </a:moveTo>
                  <a:lnTo>
                    <a:pt x="27409" y="39"/>
                  </a:lnTo>
                  <a:lnTo>
                    <a:pt x="27409" y="8906"/>
                  </a:lnTo>
                  <a:lnTo>
                    <a:pt x="8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5" name="Freeform: Shape 1634">
              <a:extLst>
                <a:ext uri="{FF2B5EF4-FFF2-40B4-BE49-F238E27FC236}">
                  <a16:creationId xmlns:a16="http://schemas.microsoft.com/office/drawing/2014/main" id="{F8B434EA-5563-4BCC-866B-FC77EBEA81DD}"/>
                </a:ext>
              </a:extLst>
            </p:cNvPr>
            <p:cNvSpPr/>
            <p:nvPr/>
          </p:nvSpPr>
          <p:spPr>
            <a:xfrm>
              <a:off x="7229302" y="3055367"/>
              <a:ext cx="26600" cy="133003"/>
            </a:xfrm>
            <a:custGeom>
              <a:avLst/>
              <a:gdLst>
                <a:gd name="connsiteX0" fmla="*/ 809 w 26600"/>
                <a:gd name="connsiteY0" fmla="*/ 39 h 133003"/>
                <a:gd name="connsiteX1" fmla="*/ 27410 w 26600"/>
                <a:gd name="connsiteY1" fmla="*/ 39 h 133003"/>
                <a:gd name="connsiteX2" fmla="*/ 27410 w 26600"/>
                <a:gd name="connsiteY2" fmla="*/ 133043 h 133003"/>
                <a:gd name="connsiteX3" fmla="*/ 8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09" y="39"/>
                  </a:moveTo>
                  <a:lnTo>
                    <a:pt x="27410" y="39"/>
                  </a:lnTo>
                  <a:lnTo>
                    <a:pt x="27410" y="133043"/>
                  </a:lnTo>
                  <a:lnTo>
                    <a:pt x="8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6" name="Freeform: Shape 1635">
              <a:extLst>
                <a:ext uri="{FF2B5EF4-FFF2-40B4-BE49-F238E27FC236}">
                  <a16:creationId xmlns:a16="http://schemas.microsoft.com/office/drawing/2014/main" id="{9DBFF3FD-F677-4DFA-82B7-9C4BC564C9D2}"/>
                </a:ext>
              </a:extLst>
            </p:cNvPr>
            <p:cNvSpPr/>
            <p:nvPr/>
          </p:nvSpPr>
          <p:spPr>
            <a:xfrm>
              <a:off x="7229302" y="3055367"/>
              <a:ext cx="26600" cy="8866"/>
            </a:xfrm>
            <a:custGeom>
              <a:avLst/>
              <a:gdLst>
                <a:gd name="connsiteX0" fmla="*/ 809 w 26600"/>
                <a:gd name="connsiteY0" fmla="*/ 39 h 8866"/>
                <a:gd name="connsiteX1" fmla="*/ 27410 w 26600"/>
                <a:gd name="connsiteY1" fmla="*/ 39 h 8866"/>
                <a:gd name="connsiteX2" fmla="*/ 27410 w 26600"/>
                <a:gd name="connsiteY2" fmla="*/ 8906 h 8866"/>
                <a:gd name="connsiteX3" fmla="*/ 8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09" y="39"/>
                  </a:moveTo>
                  <a:lnTo>
                    <a:pt x="27410" y="39"/>
                  </a:lnTo>
                  <a:lnTo>
                    <a:pt x="27410" y="8906"/>
                  </a:lnTo>
                  <a:lnTo>
                    <a:pt x="8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7" name="Freeform: Shape 1636">
              <a:extLst>
                <a:ext uri="{FF2B5EF4-FFF2-40B4-BE49-F238E27FC236}">
                  <a16:creationId xmlns:a16="http://schemas.microsoft.com/office/drawing/2014/main" id="{568C7F85-A4F4-4359-89B9-A0A4F0EA2C12}"/>
                </a:ext>
              </a:extLst>
            </p:cNvPr>
            <p:cNvSpPr/>
            <p:nvPr/>
          </p:nvSpPr>
          <p:spPr>
            <a:xfrm>
              <a:off x="7238169" y="3055367"/>
              <a:ext cx="26600" cy="133003"/>
            </a:xfrm>
            <a:custGeom>
              <a:avLst/>
              <a:gdLst>
                <a:gd name="connsiteX0" fmla="*/ 810 w 26600"/>
                <a:gd name="connsiteY0" fmla="*/ 39 h 133003"/>
                <a:gd name="connsiteX1" fmla="*/ 27411 w 26600"/>
                <a:gd name="connsiteY1" fmla="*/ 39 h 133003"/>
                <a:gd name="connsiteX2" fmla="*/ 27411 w 26600"/>
                <a:gd name="connsiteY2" fmla="*/ 133043 h 133003"/>
                <a:gd name="connsiteX3" fmla="*/ 8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0" y="39"/>
                  </a:moveTo>
                  <a:lnTo>
                    <a:pt x="27411" y="39"/>
                  </a:lnTo>
                  <a:lnTo>
                    <a:pt x="27411" y="133043"/>
                  </a:lnTo>
                  <a:lnTo>
                    <a:pt x="8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8" name="Freeform: Shape 1637">
              <a:extLst>
                <a:ext uri="{FF2B5EF4-FFF2-40B4-BE49-F238E27FC236}">
                  <a16:creationId xmlns:a16="http://schemas.microsoft.com/office/drawing/2014/main" id="{192DAD77-EA25-4509-AED2-285D6B68C875}"/>
                </a:ext>
              </a:extLst>
            </p:cNvPr>
            <p:cNvSpPr/>
            <p:nvPr/>
          </p:nvSpPr>
          <p:spPr>
            <a:xfrm>
              <a:off x="7238169" y="3055367"/>
              <a:ext cx="26600" cy="8866"/>
            </a:xfrm>
            <a:custGeom>
              <a:avLst/>
              <a:gdLst>
                <a:gd name="connsiteX0" fmla="*/ 810 w 26600"/>
                <a:gd name="connsiteY0" fmla="*/ 39 h 8866"/>
                <a:gd name="connsiteX1" fmla="*/ 27411 w 26600"/>
                <a:gd name="connsiteY1" fmla="*/ 39 h 8866"/>
                <a:gd name="connsiteX2" fmla="*/ 27411 w 26600"/>
                <a:gd name="connsiteY2" fmla="*/ 8906 h 8866"/>
                <a:gd name="connsiteX3" fmla="*/ 8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0" y="39"/>
                  </a:moveTo>
                  <a:lnTo>
                    <a:pt x="27411" y="39"/>
                  </a:lnTo>
                  <a:lnTo>
                    <a:pt x="27411" y="8906"/>
                  </a:lnTo>
                  <a:lnTo>
                    <a:pt x="8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9" name="Freeform: Shape 1638">
              <a:extLst>
                <a:ext uri="{FF2B5EF4-FFF2-40B4-BE49-F238E27FC236}">
                  <a16:creationId xmlns:a16="http://schemas.microsoft.com/office/drawing/2014/main" id="{6A5DF883-E46E-484B-BCC0-FFDF8CBD0EEE}"/>
                </a:ext>
              </a:extLst>
            </p:cNvPr>
            <p:cNvSpPr/>
            <p:nvPr/>
          </p:nvSpPr>
          <p:spPr>
            <a:xfrm>
              <a:off x="7247036" y="3055367"/>
              <a:ext cx="26600" cy="133003"/>
            </a:xfrm>
            <a:custGeom>
              <a:avLst/>
              <a:gdLst>
                <a:gd name="connsiteX0" fmla="*/ 811 w 26600"/>
                <a:gd name="connsiteY0" fmla="*/ 39 h 133003"/>
                <a:gd name="connsiteX1" fmla="*/ 27412 w 26600"/>
                <a:gd name="connsiteY1" fmla="*/ 39 h 133003"/>
                <a:gd name="connsiteX2" fmla="*/ 27412 w 26600"/>
                <a:gd name="connsiteY2" fmla="*/ 133043 h 133003"/>
                <a:gd name="connsiteX3" fmla="*/ 8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1" y="39"/>
                  </a:moveTo>
                  <a:lnTo>
                    <a:pt x="27412" y="39"/>
                  </a:lnTo>
                  <a:lnTo>
                    <a:pt x="27412" y="133043"/>
                  </a:lnTo>
                  <a:lnTo>
                    <a:pt x="8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0" name="Freeform: Shape 1639">
              <a:extLst>
                <a:ext uri="{FF2B5EF4-FFF2-40B4-BE49-F238E27FC236}">
                  <a16:creationId xmlns:a16="http://schemas.microsoft.com/office/drawing/2014/main" id="{54AAA535-5DFC-4FE5-B947-B953B10F142F}"/>
                </a:ext>
              </a:extLst>
            </p:cNvPr>
            <p:cNvSpPr/>
            <p:nvPr/>
          </p:nvSpPr>
          <p:spPr>
            <a:xfrm>
              <a:off x="7247036" y="3055367"/>
              <a:ext cx="26600" cy="8866"/>
            </a:xfrm>
            <a:custGeom>
              <a:avLst/>
              <a:gdLst>
                <a:gd name="connsiteX0" fmla="*/ 811 w 26600"/>
                <a:gd name="connsiteY0" fmla="*/ 39 h 8866"/>
                <a:gd name="connsiteX1" fmla="*/ 27412 w 26600"/>
                <a:gd name="connsiteY1" fmla="*/ 39 h 8866"/>
                <a:gd name="connsiteX2" fmla="*/ 27412 w 26600"/>
                <a:gd name="connsiteY2" fmla="*/ 8906 h 8866"/>
                <a:gd name="connsiteX3" fmla="*/ 8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1" y="39"/>
                  </a:moveTo>
                  <a:lnTo>
                    <a:pt x="27412" y="39"/>
                  </a:lnTo>
                  <a:lnTo>
                    <a:pt x="27412" y="8906"/>
                  </a:lnTo>
                  <a:lnTo>
                    <a:pt x="8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1" name="Freeform: Shape 1640">
              <a:extLst>
                <a:ext uri="{FF2B5EF4-FFF2-40B4-BE49-F238E27FC236}">
                  <a16:creationId xmlns:a16="http://schemas.microsoft.com/office/drawing/2014/main" id="{98C0CC10-CE6D-4727-A9A3-6A3D561FA5C3}"/>
                </a:ext>
              </a:extLst>
            </p:cNvPr>
            <p:cNvSpPr/>
            <p:nvPr/>
          </p:nvSpPr>
          <p:spPr>
            <a:xfrm>
              <a:off x="7255903" y="3055367"/>
              <a:ext cx="26600" cy="133003"/>
            </a:xfrm>
            <a:custGeom>
              <a:avLst/>
              <a:gdLst>
                <a:gd name="connsiteX0" fmla="*/ 812 w 26600"/>
                <a:gd name="connsiteY0" fmla="*/ 39 h 133003"/>
                <a:gd name="connsiteX1" fmla="*/ 27413 w 26600"/>
                <a:gd name="connsiteY1" fmla="*/ 39 h 133003"/>
                <a:gd name="connsiteX2" fmla="*/ 27413 w 26600"/>
                <a:gd name="connsiteY2" fmla="*/ 133043 h 133003"/>
                <a:gd name="connsiteX3" fmla="*/ 8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2" y="39"/>
                  </a:moveTo>
                  <a:lnTo>
                    <a:pt x="27413" y="39"/>
                  </a:lnTo>
                  <a:lnTo>
                    <a:pt x="27413" y="133043"/>
                  </a:lnTo>
                  <a:lnTo>
                    <a:pt x="8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2" name="Freeform: Shape 1641">
              <a:extLst>
                <a:ext uri="{FF2B5EF4-FFF2-40B4-BE49-F238E27FC236}">
                  <a16:creationId xmlns:a16="http://schemas.microsoft.com/office/drawing/2014/main" id="{06529F18-9D1E-4144-9035-F2930E0F7BA0}"/>
                </a:ext>
              </a:extLst>
            </p:cNvPr>
            <p:cNvSpPr/>
            <p:nvPr/>
          </p:nvSpPr>
          <p:spPr>
            <a:xfrm>
              <a:off x="7255903" y="3055367"/>
              <a:ext cx="26600" cy="8866"/>
            </a:xfrm>
            <a:custGeom>
              <a:avLst/>
              <a:gdLst>
                <a:gd name="connsiteX0" fmla="*/ 812 w 26600"/>
                <a:gd name="connsiteY0" fmla="*/ 39 h 8866"/>
                <a:gd name="connsiteX1" fmla="*/ 27413 w 26600"/>
                <a:gd name="connsiteY1" fmla="*/ 39 h 8866"/>
                <a:gd name="connsiteX2" fmla="*/ 27413 w 26600"/>
                <a:gd name="connsiteY2" fmla="*/ 8906 h 8866"/>
                <a:gd name="connsiteX3" fmla="*/ 8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2" y="39"/>
                  </a:moveTo>
                  <a:lnTo>
                    <a:pt x="27413" y="39"/>
                  </a:lnTo>
                  <a:lnTo>
                    <a:pt x="27413" y="8906"/>
                  </a:lnTo>
                  <a:lnTo>
                    <a:pt x="8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3" name="Freeform: Shape 1642">
              <a:extLst>
                <a:ext uri="{FF2B5EF4-FFF2-40B4-BE49-F238E27FC236}">
                  <a16:creationId xmlns:a16="http://schemas.microsoft.com/office/drawing/2014/main" id="{C4E03234-3827-41A4-AB84-7A7E908A04A0}"/>
                </a:ext>
              </a:extLst>
            </p:cNvPr>
            <p:cNvSpPr/>
            <p:nvPr/>
          </p:nvSpPr>
          <p:spPr>
            <a:xfrm>
              <a:off x="7264770" y="3055367"/>
              <a:ext cx="26600" cy="133003"/>
            </a:xfrm>
            <a:custGeom>
              <a:avLst/>
              <a:gdLst>
                <a:gd name="connsiteX0" fmla="*/ 813 w 26600"/>
                <a:gd name="connsiteY0" fmla="*/ 39 h 133003"/>
                <a:gd name="connsiteX1" fmla="*/ 27414 w 26600"/>
                <a:gd name="connsiteY1" fmla="*/ 39 h 133003"/>
                <a:gd name="connsiteX2" fmla="*/ 27414 w 26600"/>
                <a:gd name="connsiteY2" fmla="*/ 133043 h 133003"/>
                <a:gd name="connsiteX3" fmla="*/ 8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3" y="39"/>
                  </a:moveTo>
                  <a:lnTo>
                    <a:pt x="27414" y="39"/>
                  </a:lnTo>
                  <a:lnTo>
                    <a:pt x="27414" y="133043"/>
                  </a:lnTo>
                  <a:lnTo>
                    <a:pt x="8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4" name="Freeform: Shape 1643">
              <a:extLst>
                <a:ext uri="{FF2B5EF4-FFF2-40B4-BE49-F238E27FC236}">
                  <a16:creationId xmlns:a16="http://schemas.microsoft.com/office/drawing/2014/main" id="{AE524E2D-BBFB-4BCC-A470-96E16DF674A6}"/>
                </a:ext>
              </a:extLst>
            </p:cNvPr>
            <p:cNvSpPr/>
            <p:nvPr/>
          </p:nvSpPr>
          <p:spPr>
            <a:xfrm>
              <a:off x="7264770" y="3055367"/>
              <a:ext cx="26600" cy="8866"/>
            </a:xfrm>
            <a:custGeom>
              <a:avLst/>
              <a:gdLst>
                <a:gd name="connsiteX0" fmla="*/ 813 w 26600"/>
                <a:gd name="connsiteY0" fmla="*/ 39 h 8866"/>
                <a:gd name="connsiteX1" fmla="*/ 27414 w 26600"/>
                <a:gd name="connsiteY1" fmla="*/ 39 h 8866"/>
                <a:gd name="connsiteX2" fmla="*/ 27414 w 26600"/>
                <a:gd name="connsiteY2" fmla="*/ 8906 h 8866"/>
                <a:gd name="connsiteX3" fmla="*/ 8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3" y="39"/>
                  </a:moveTo>
                  <a:lnTo>
                    <a:pt x="27414" y="39"/>
                  </a:lnTo>
                  <a:lnTo>
                    <a:pt x="27414" y="8906"/>
                  </a:lnTo>
                  <a:lnTo>
                    <a:pt x="8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5" name="Freeform: Shape 1644">
              <a:extLst>
                <a:ext uri="{FF2B5EF4-FFF2-40B4-BE49-F238E27FC236}">
                  <a16:creationId xmlns:a16="http://schemas.microsoft.com/office/drawing/2014/main" id="{F0E8242D-D8CC-40A2-A6B8-77E94A16E496}"/>
                </a:ext>
              </a:extLst>
            </p:cNvPr>
            <p:cNvSpPr/>
            <p:nvPr/>
          </p:nvSpPr>
          <p:spPr>
            <a:xfrm>
              <a:off x="7273636" y="3055367"/>
              <a:ext cx="26600" cy="133003"/>
            </a:xfrm>
            <a:custGeom>
              <a:avLst/>
              <a:gdLst>
                <a:gd name="connsiteX0" fmla="*/ 814 w 26600"/>
                <a:gd name="connsiteY0" fmla="*/ 39 h 133003"/>
                <a:gd name="connsiteX1" fmla="*/ 27415 w 26600"/>
                <a:gd name="connsiteY1" fmla="*/ 39 h 133003"/>
                <a:gd name="connsiteX2" fmla="*/ 27415 w 26600"/>
                <a:gd name="connsiteY2" fmla="*/ 133043 h 133003"/>
                <a:gd name="connsiteX3" fmla="*/ 8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4" y="39"/>
                  </a:moveTo>
                  <a:lnTo>
                    <a:pt x="27415" y="39"/>
                  </a:lnTo>
                  <a:lnTo>
                    <a:pt x="27415" y="133043"/>
                  </a:lnTo>
                  <a:lnTo>
                    <a:pt x="8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6" name="Freeform: Shape 1645">
              <a:extLst>
                <a:ext uri="{FF2B5EF4-FFF2-40B4-BE49-F238E27FC236}">
                  <a16:creationId xmlns:a16="http://schemas.microsoft.com/office/drawing/2014/main" id="{76E31718-B48A-4A46-B8E0-5C15B1C35912}"/>
                </a:ext>
              </a:extLst>
            </p:cNvPr>
            <p:cNvSpPr/>
            <p:nvPr/>
          </p:nvSpPr>
          <p:spPr>
            <a:xfrm>
              <a:off x="7273636" y="3055367"/>
              <a:ext cx="26600" cy="8866"/>
            </a:xfrm>
            <a:custGeom>
              <a:avLst/>
              <a:gdLst>
                <a:gd name="connsiteX0" fmla="*/ 814 w 26600"/>
                <a:gd name="connsiteY0" fmla="*/ 39 h 8866"/>
                <a:gd name="connsiteX1" fmla="*/ 27415 w 26600"/>
                <a:gd name="connsiteY1" fmla="*/ 39 h 8866"/>
                <a:gd name="connsiteX2" fmla="*/ 27415 w 26600"/>
                <a:gd name="connsiteY2" fmla="*/ 8906 h 8866"/>
                <a:gd name="connsiteX3" fmla="*/ 8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4" y="39"/>
                  </a:moveTo>
                  <a:lnTo>
                    <a:pt x="27415" y="39"/>
                  </a:lnTo>
                  <a:lnTo>
                    <a:pt x="27415" y="8906"/>
                  </a:lnTo>
                  <a:lnTo>
                    <a:pt x="8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7" name="Freeform: Shape 1646">
              <a:extLst>
                <a:ext uri="{FF2B5EF4-FFF2-40B4-BE49-F238E27FC236}">
                  <a16:creationId xmlns:a16="http://schemas.microsoft.com/office/drawing/2014/main" id="{690DFC33-AF22-4500-8F29-1588000203EA}"/>
                </a:ext>
              </a:extLst>
            </p:cNvPr>
            <p:cNvSpPr/>
            <p:nvPr/>
          </p:nvSpPr>
          <p:spPr>
            <a:xfrm>
              <a:off x="7282503" y="3055367"/>
              <a:ext cx="26600" cy="133003"/>
            </a:xfrm>
            <a:custGeom>
              <a:avLst/>
              <a:gdLst>
                <a:gd name="connsiteX0" fmla="*/ 815 w 26600"/>
                <a:gd name="connsiteY0" fmla="*/ 39 h 133003"/>
                <a:gd name="connsiteX1" fmla="*/ 27416 w 26600"/>
                <a:gd name="connsiteY1" fmla="*/ 39 h 133003"/>
                <a:gd name="connsiteX2" fmla="*/ 27416 w 26600"/>
                <a:gd name="connsiteY2" fmla="*/ 133043 h 133003"/>
                <a:gd name="connsiteX3" fmla="*/ 8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5" y="39"/>
                  </a:moveTo>
                  <a:lnTo>
                    <a:pt x="27416" y="39"/>
                  </a:lnTo>
                  <a:lnTo>
                    <a:pt x="27416" y="133043"/>
                  </a:lnTo>
                  <a:lnTo>
                    <a:pt x="8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8" name="Freeform: Shape 1647">
              <a:extLst>
                <a:ext uri="{FF2B5EF4-FFF2-40B4-BE49-F238E27FC236}">
                  <a16:creationId xmlns:a16="http://schemas.microsoft.com/office/drawing/2014/main" id="{E8A2EA6E-B5B3-418D-9020-282685F2FE86}"/>
                </a:ext>
              </a:extLst>
            </p:cNvPr>
            <p:cNvSpPr/>
            <p:nvPr/>
          </p:nvSpPr>
          <p:spPr>
            <a:xfrm>
              <a:off x="7282503" y="3055367"/>
              <a:ext cx="26600" cy="8866"/>
            </a:xfrm>
            <a:custGeom>
              <a:avLst/>
              <a:gdLst>
                <a:gd name="connsiteX0" fmla="*/ 815 w 26600"/>
                <a:gd name="connsiteY0" fmla="*/ 39 h 8866"/>
                <a:gd name="connsiteX1" fmla="*/ 27416 w 26600"/>
                <a:gd name="connsiteY1" fmla="*/ 39 h 8866"/>
                <a:gd name="connsiteX2" fmla="*/ 27416 w 26600"/>
                <a:gd name="connsiteY2" fmla="*/ 8906 h 8866"/>
                <a:gd name="connsiteX3" fmla="*/ 8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5" y="39"/>
                  </a:moveTo>
                  <a:lnTo>
                    <a:pt x="27416" y="39"/>
                  </a:lnTo>
                  <a:lnTo>
                    <a:pt x="27416" y="8906"/>
                  </a:lnTo>
                  <a:lnTo>
                    <a:pt x="8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9" name="Freeform: Shape 1648">
              <a:extLst>
                <a:ext uri="{FF2B5EF4-FFF2-40B4-BE49-F238E27FC236}">
                  <a16:creationId xmlns:a16="http://schemas.microsoft.com/office/drawing/2014/main" id="{ED067BFF-B23D-43AB-B4A5-7E546F66D23E}"/>
                </a:ext>
              </a:extLst>
            </p:cNvPr>
            <p:cNvSpPr/>
            <p:nvPr/>
          </p:nvSpPr>
          <p:spPr>
            <a:xfrm>
              <a:off x="7291370" y="3055367"/>
              <a:ext cx="26600" cy="133003"/>
            </a:xfrm>
            <a:custGeom>
              <a:avLst/>
              <a:gdLst>
                <a:gd name="connsiteX0" fmla="*/ 816 w 26600"/>
                <a:gd name="connsiteY0" fmla="*/ 39 h 133003"/>
                <a:gd name="connsiteX1" fmla="*/ 27417 w 26600"/>
                <a:gd name="connsiteY1" fmla="*/ 39 h 133003"/>
                <a:gd name="connsiteX2" fmla="*/ 27417 w 26600"/>
                <a:gd name="connsiteY2" fmla="*/ 133043 h 133003"/>
                <a:gd name="connsiteX3" fmla="*/ 8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6" y="39"/>
                  </a:moveTo>
                  <a:lnTo>
                    <a:pt x="27417" y="39"/>
                  </a:lnTo>
                  <a:lnTo>
                    <a:pt x="27417" y="133043"/>
                  </a:lnTo>
                  <a:lnTo>
                    <a:pt x="8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0" name="Freeform: Shape 1649">
              <a:extLst>
                <a:ext uri="{FF2B5EF4-FFF2-40B4-BE49-F238E27FC236}">
                  <a16:creationId xmlns:a16="http://schemas.microsoft.com/office/drawing/2014/main" id="{4AAE5A7C-ECFD-4AB0-9F90-29A0A2130FE3}"/>
                </a:ext>
              </a:extLst>
            </p:cNvPr>
            <p:cNvSpPr/>
            <p:nvPr/>
          </p:nvSpPr>
          <p:spPr>
            <a:xfrm>
              <a:off x="7291370" y="3055367"/>
              <a:ext cx="26600" cy="8866"/>
            </a:xfrm>
            <a:custGeom>
              <a:avLst/>
              <a:gdLst>
                <a:gd name="connsiteX0" fmla="*/ 816 w 26600"/>
                <a:gd name="connsiteY0" fmla="*/ 39 h 8866"/>
                <a:gd name="connsiteX1" fmla="*/ 27417 w 26600"/>
                <a:gd name="connsiteY1" fmla="*/ 39 h 8866"/>
                <a:gd name="connsiteX2" fmla="*/ 27417 w 26600"/>
                <a:gd name="connsiteY2" fmla="*/ 8906 h 8866"/>
                <a:gd name="connsiteX3" fmla="*/ 8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6" y="39"/>
                  </a:moveTo>
                  <a:lnTo>
                    <a:pt x="27417" y="39"/>
                  </a:lnTo>
                  <a:lnTo>
                    <a:pt x="27417" y="8906"/>
                  </a:lnTo>
                  <a:lnTo>
                    <a:pt x="8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1" name="Freeform: Shape 1650">
              <a:extLst>
                <a:ext uri="{FF2B5EF4-FFF2-40B4-BE49-F238E27FC236}">
                  <a16:creationId xmlns:a16="http://schemas.microsoft.com/office/drawing/2014/main" id="{691E3C98-261B-4326-89A7-FA7404A27854}"/>
                </a:ext>
              </a:extLst>
            </p:cNvPr>
            <p:cNvSpPr/>
            <p:nvPr/>
          </p:nvSpPr>
          <p:spPr>
            <a:xfrm>
              <a:off x="7300237" y="3055367"/>
              <a:ext cx="26600" cy="133003"/>
            </a:xfrm>
            <a:custGeom>
              <a:avLst/>
              <a:gdLst>
                <a:gd name="connsiteX0" fmla="*/ 817 w 26600"/>
                <a:gd name="connsiteY0" fmla="*/ 39 h 133003"/>
                <a:gd name="connsiteX1" fmla="*/ 27418 w 26600"/>
                <a:gd name="connsiteY1" fmla="*/ 39 h 133003"/>
                <a:gd name="connsiteX2" fmla="*/ 27418 w 26600"/>
                <a:gd name="connsiteY2" fmla="*/ 133043 h 133003"/>
                <a:gd name="connsiteX3" fmla="*/ 8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7" y="39"/>
                  </a:moveTo>
                  <a:lnTo>
                    <a:pt x="27418" y="39"/>
                  </a:lnTo>
                  <a:lnTo>
                    <a:pt x="27418" y="133043"/>
                  </a:lnTo>
                  <a:lnTo>
                    <a:pt x="8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2" name="Freeform: Shape 1651">
              <a:extLst>
                <a:ext uri="{FF2B5EF4-FFF2-40B4-BE49-F238E27FC236}">
                  <a16:creationId xmlns:a16="http://schemas.microsoft.com/office/drawing/2014/main" id="{BBACB6A7-4061-4E3F-91BE-EA489ACBED89}"/>
                </a:ext>
              </a:extLst>
            </p:cNvPr>
            <p:cNvSpPr/>
            <p:nvPr/>
          </p:nvSpPr>
          <p:spPr>
            <a:xfrm>
              <a:off x="7300237" y="3055367"/>
              <a:ext cx="26600" cy="8866"/>
            </a:xfrm>
            <a:custGeom>
              <a:avLst/>
              <a:gdLst>
                <a:gd name="connsiteX0" fmla="*/ 817 w 26600"/>
                <a:gd name="connsiteY0" fmla="*/ 39 h 8866"/>
                <a:gd name="connsiteX1" fmla="*/ 27418 w 26600"/>
                <a:gd name="connsiteY1" fmla="*/ 39 h 8866"/>
                <a:gd name="connsiteX2" fmla="*/ 27418 w 26600"/>
                <a:gd name="connsiteY2" fmla="*/ 8906 h 8866"/>
                <a:gd name="connsiteX3" fmla="*/ 8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7" y="39"/>
                  </a:moveTo>
                  <a:lnTo>
                    <a:pt x="27418" y="39"/>
                  </a:lnTo>
                  <a:lnTo>
                    <a:pt x="27418" y="8906"/>
                  </a:lnTo>
                  <a:lnTo>
                    <a:pt x="8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3" name="Freeform: Shape 1652">
              <a:extLst>
                <a:ext uri="{FF2B5EF4-FFF2-40B4-BE49-F238E27FC236}">
                  <a16:creationId xmlns:a16="http://schemas.microsoft.com/office/drawing/2014/main" id="{0FA2794B-FB5B-40D7-8C49-BE97AF2A6245}"/>
                </a:ext>
              </a:extLst>
            </p:cNvPr>
            <p:cNvSpPr/>
            <p:nvPr/>
          </p:nvSpPr>
          <p:spPr>
            <a:xfrm>
              <a:off x="7309104" y="3055367"/>
              <a:ext cx="26600" cy="133003"/>
            </a:xfrm>
            <a:custGeom>
              <a:avLst/>
              <a:gdLst>
                <a:gd name="connsiteX0" fmla="*/ 818 w 26600"/>
                <a:gd name="connsiteY0" fmla="*/ 39 h 133003"/>
                <a:gd name="connsiteX1" fmla="*/ 27419 w 26600"/>
                <a:gd name="connsiteY1" fmla="*/ 39 h 133003"/>
                <a:gd name="connsiteX2" fmla="*/ 27419 w 26600"/>
                <a:gd name="connsiteY2" fmla="*/ 133043 h 133003"/>
                <a:gd name="connsiteX3" fmla="*/ 8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8" y="39"/>
                  </a:moveTo>
                  <a:lnTo>
                    <a:pt x="27419" y="39"/>
                  </a:lnTo>
                  <a:lnTo>
                    <a:pt x="27419" y="133043"/>
                  </a:lnTo>
                  <a:lnTo>
                    <a:pt x="8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4" name="Freeform: Shape 1653">
              <a:extLst>
                <a:ext uri="{FF2B5EF4-FFF2-40B4-BE49-F238E27FC236}">
                  <a16:creationId xmlns:a16="http://schemas.microsoft.com/office/drawing/2014/main" id="{430E69D0-15DD-49FA-8D99-8B6D02078879}"/>
                </a:ext>
              </a:extLst>
            </p:cNvPr>
            <p:cNvSpPr/>
            <p:nvPr/>
          </p:nvSpPr>
          <p:spPr>
            <a:xfrm>
              <a:off x="7309104" y="3055367"/>
              <a:ext cx="26600" cy="8866"/>
            </a:xfrm>
            <a:custGeom>
              <a:avLst/>
              <a:gdLst>
                <a:gd name="connsiteX0" fmla="*/ 818 w 26600"/>
                <a:gd name="connsiteY0" fmla="*/ 39 h 8866"/>
                <a:gd name="connsiteX1" fmla="*/ 27419 w 26600"/>
                <a:gd name="connsiteY1" fmla="*/ 39 h 8866"/>
                <a:gd name="connsiteX2" fmla="*/ 27419 w 26600"/>
                <a:gd name="connsiteY2" fmla="*/ 8906 h 8866"/>
                <a:gd name="connsiteX3" fmla="*/ 8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8" y="39"/>
                  </a:moveTo>
                  <a:lnTo>
                    <a:pt x="27419" y="39"/>
                  </a:lnTo>
                  <a:lnTo>
                    <a:pt x="27419" y="8906"/>
                  </a:lnTo>
                  <a:lnTo>
                    <a:pt x="8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5" name="Freeform: Shape 1654">
              <a:extLst>
                <a:ext uri="{FF2B5EF4-FFF2-40B4-BE49-F238E27FC236}">
                  <a16:creationId xmlns:a16="http://schemas.microsoft.com/office/drawing/2014/main" id="{7F2B7A40-91B8-4C4E-A864-109362EFBEC4}"/>
                </a:ext>
              </a:extLst>
            </p:cNvPr>
            <p:cNvSpPr/>
            <p:nvPr/>
          </p:nvSpPr>
          <p:spPr>
            <a:xfrm>
              <a:off x="7317971" y="3055367"/>
              <a:ext cx="26600" cy="133003"/>
            </a:xfrm>
            <a:custGeom>
              <a:avLst/>
              <a:gdLst>
                <a:gd name="connsiteX0" fmla="*/ 819 w 26600"/>
                <a:gd name="connsiteY0" fmla="*/ 39 h 133003"/>
                <a:gd name="connsiteX1" fmla="*/ 27420 w 26600"/>
                <a:gd name="connsiteY1" fmla="*/ 39 h 133003"/>
                <a:gd name="connsiteX2" fmla="*/ 27420 w 26600"/>
                <a:gd name="connsiteY2" fmla="*/ 133043 h 133003"/>
                <a:gd name="connsiteX3" fmla="*/ 8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19" y="39"/>
                  </a:moveTo>
                  <a:lnTo>
                    <a:pt x="27420" y="39"/>
                  </a:lnTo>
                  <a:lnTo>
                    <a:pt x="27420" y="133043"/>
                  </a:lnTo>
                  <a:lnTo>
                    <a:pt x="8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6" name="Freeform: Shape 1655">
              <a:extLst>
                <a:ext uri="{FF2B5EF4-FFF2-40B4-BE49-F238E27FC236}">
                  <a16:creationId xmlns:a16="http://schemas.microsoft.com/office/drawing/2014/main" id="{B0EB21F1-2485-45F1-AE9F-16D63317C21D}"/>
                </a:ext>
              </a:extLst>
            </p:cNvPr>
            <p:cNvSpPr/>
            <p:nvPr/>
          </p:nvSpPr>
          <p:spPr>
            <a:xfrm>
              <a:off x="7317971" y="3055367"/>
              <a:ext cx="26600" cy="8866"/>
            </a:xfrm>
            <a:custGeom>
              <a:avLst/>
              <a:gdLst>
                <a:gd name="connsiteX0" fmla="*/ 819 w 26600"/>
                <a:gd name="connsiteY0" fmla="*/ 39 h 8866"/>
                <a:gd name="connsiteX1" fmla="*/ 27420 w 26600"/>
                <a:gd name="connsiteY1" fmla="*/ 39 h 8866"/>
                <a:gd name="connsiteX2" fmla="*/ 27420 w 26600"/>
                <a:gd name="connsiteY2" fmla="*/ 8906 h 8866"/>
                <a:gd name="connsiteX3" fmla="*/ 8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19" y="39"/>
                  </a:moveTo>
                  <a:lnTo>
                    <a:pt x="27420" y="39"/>
                  </a:lnTo>
                  <a:lnTo>
                    <a:pt x="27420" y="8906"/>
                  </a:lnTo>
                  <a:lnTo>
                    <a:pt x="8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7" name="Freeform: Shape 1656">
              <a:extLst>
                <a:ext uri="{FF2B5EF4-FFF2-40B4-BE49-F238E27FC236}">
                  <a16:creationId xmlns:a16="http://schemas.microsoft.com/office/drawing/2014/main" id="{0EDCB300-161D-43A2-A449-045A279A0B8E}"/>
                </a:ext>
              </a:extLst>
            </p:cNvPr>
            <p:cNvSpPr/>
            <p:nvPr/>
          </p:nvSpPr>
          <p:spPr>
            <a:xfrm>
              <a:off x="7326838" y="3055367"/>
              <a:ext cx="26600" cy="133003"/>
            </a:xfrm>
            <a:custGeom>
              <a:avLst/>
              <a:gdLst>
                <a:gd name="connsiteX0" fmla="*/ 820 w 26600"/>
                <a:gd name="connsiteY0" fmla="*/ 39 h 133003"/>
                <a:gd name="connsiteX1" fmla="*/ 27421 w 26600"/>
                <a:gd name="connsiteY1" fmla="*/ 39 h 133003"/>
                <a:gd name="connsiteX2" fmla="*/ 27421 w 26600"/>
                <a:gd name="connsiteY2" fmla="*/ 133043 h 133003"/>
                <a:gd name="connsiteX3" fmla="*/ 8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0" y="39"/>
                  </a:moveTo>
                  <a:lnTo>
                    <a:pt x="27421" y="39"/>
                  </a:lnTo>
                  <a:lnTo>
                    <a:pt x="27421" y="133043"/>
                  </a:lnTo>
                  <a:lnTo>
                    <a:pt x="8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8" name="Freeform: Shape 1657">
              <a:extLst>
                <a:ext uri="{FF2B5EF4-FFF2-40B4-BE49-F238E27FC236}">
                  <a16:creationId xmlns:a16="http://schemas.microsoft.com/office/drawing/2014/main" id="{042226B5-D2DB-4E46-B103-7EC17737E025}"/>
                </a:ext>
              </a:extLst>
            </p:cNvPr>
            <p:cNvSpPr/>
            <p:nvPr/>
          </p:nvSpPr>
          <p:spPr>
            <a:xfrm>
              <a:off x="7326838" y="3055367"/>
              <a:ext cx="26600" cy="8866"/>
            </a:xfrm>
            <a:custGeom>
              <a:avLst/>
              <a:gdLst>
                <a:gd name="connsiteX0" fmla="*/ 820 w 26600"/>
                <a:gd name="connsiteY0" fmla="*/ 39 h 8866"/>
                <a:gd name="connsiteX1" fmla="*/ 27421 w 26600"/>
                <a:gd name="connsiteY1" fmla="*/ 39 h 8866"/>
                <a:gd name="connsiteX2" fmla="*/ 27421 w 26600"/>
                <a:gd name="connsiteY2" fmla="*/ 8906 h 8866"/>
                <a:gd name="connsiteX3" fmla="*/ 8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0" y="39"/>
                  </a:moveTo>
                  <a:lnTo>
                    <a:pt x="27421" y="39"/>
                  </a:lnTo>
                  <a:lnTo>
                    <a:pt x="27421" y="8906"/>
                  </a:lnTo>
                  <a:lnTo>
                    <a:pt x="8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9" name="Freeform: Shape 1658">
              <a:extLst>
                <a:ext uri="{FF2B5EF4-FFF2-40B4-BE49-F238E27FC236}">
                  <a16:creationId xmlns:a16="http://schemas.microsoft.com/office/drawing/2014/main" id="{DEE2A63C-E42E-4B3D-AA82-540978996EC8}"/>
                </a:ext>
              </a:extLst>
            </p:cNvPr>
            <p:cNvSpPr/>
            <p:nvPr/>
          </p:nvSpPr>
          <p:spPr>
            <a:xfrm>
              <a:off x="7335705" y="3055367"/>
              <a:ext cx="26600" cy="133003"/>
            </a:xfrm>
            <a:custGeom>
              <a:avLst/>
              <a:gdLst>
                <a:gd name="connsiteX0" fmla="*/ 821 w 26600"/>
                <a:gd name="connsiteY0" fmla="*/ 39 h 133003"/>
                <a:gd name="connsiteX1" fmla="*/ 27422 w 26600"/>
                <a:gd name="connsiteY1" fmla="*/ 39 h 133003"/>
                <a:gd name="connsiteX2" fmla="*/ 27422 w 26600"/>
                <a:gd name="connsiteY2" fmla="*/ 133043 h 133003"/>
                <a:gd name="connsiteX3" fmla="*/ 8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1" y="39"/>
                  </a:moveTo>
                  <a:lnTo>
                    <a:pt x="27422" y="39"/>
                  </a:lnTo>
                  <a:lnTo>
                    <a:pt x="27422" y="133043"/>
                  </a:lnTo>
                  <a:lnTo>
                    <a:pt x="8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0" name="Freeform: Shape 1659">
              <a:extLst>
                <a:ext uri="{FF2B5EF4-FFF2-40B4-BE49-F238E27FC236}">
                  <a16:creationId xmlns:a16="http://schemas.microsoft.com/office/drawing/2014/main" id="{FFD0E5E4-F88D-4228-B19B-1A8FBBD6632C}"/>
                </a:ext>
              </a:extLst>
            </p:cNvPr>
            <p:cNvSpPr/>
            <p:nvPr/>
          </p:nvSpPr>
          <p:spPr>
            <a:xfrm>
              <a:off x="7335705" y="3055367"/>
              <a:ext cx="26600" cy="8866"/>
            </a:xfrm>
            <a:custGeom>
              <a:avLst/>
              <a:gdLst>
                <a:gd name="connsiteX0" fmla="*/ 821 w 26600"/>
                <a:gd name="connsiteY0" fmla="*/ 39 h 8866"/>
                <a:gd name="connsiteX1" fmla="*/ 27422 w 26600"/>
                <a:gd name="connsiteY1" fmla="*/ 39 h 8866"/>
                <a:gd name="connsiteX2" fmla="*/ 27422 w 26600"/>
                <a:gd name="connsiteY2" fmla="*/ 8906 h 8866"/>
                <a:gd name="connsiteX3" fmla="*/ 8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1" y="39"/>
                  </a:moveTo>
                  <a:lnTo>
                    <a:pt x="27422" y="39"/>
                  </a:lnTo>
                  <a:lnTo>
                    <a:pt x="27422" y="8906"/>
                  </a:lnTo>
                  <a:lnTo>
                    <a:pt x="8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1" name="Freeform: Shape 1660">
              <a:extLst>
                <a:ext uri="{FF2B5EF4-FFF2-40B4-BE49-F238E27FC236}">
                  <a16:creationId xmlns:a16="http://schemas.microsoft.com/office/drawing/2014/main" id="{6748E8AA-EB29-4A16-9D07-7B20BF116FE1}"/>
                </a:ext>
              </a:extLst>
            </p:cNvPr>
            <p:cNvSpPr/>
            <p:nvPr/>
          </p:nvSpPr>
          <p:spPr>
            <a:xfrm>
              <a:off x="7344572" y="3055367"/>
              <a:ext cx="26600" cy="133003"/>
            </a:xfrm>
            <a:custGeom>
              <a:avLst/>
              <a:gdLst>
                <a:gd name="connsiteX0" fmla="*/ 822 w 26600"/>
                <a:gd name="connsiteY0" fmla="*/ 39 h 133003"/>
                <a:gd name="connsiteX1" fmla="*/ 27423 w 26600"/>
                <a:gd name="connsiteY1" fmla="*/ 39 h 133003"/>
                <a:gd name="connsiteX2" fmla="*/ 27423 w 26600"/>
                <a:gd name="connsiteY2" fmla="*/ 133043 h 133003"/>
                <a:gd name="connsiteX3" fmla="*/ 8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2" y="39"/>
                  </a:moveTo>
                  <a:lnTo>
                    <a:pt x="27423" y="39"/>
                  </a:lnTo>
                  <a:lnTo>
                    <a:pt x="27423" y="133043"/>
                  </a:lnTo>
                  <a:lnTo>
                    <a:pt x="8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2" name="Freeform: Shape 1661">
              <a:extLst>
                <a:ext uri="{FF2B5EF4-FFF2-40B4-BE49-F238E27FC236}">
                  <a16:creationId xmlns:a16="http://schemas.microsoft.com/office/drawing/2014/main" id="{37D9D987-2AE9-4A1E-8782-4D26F2FC7BBF}"/>
                </a:ext>
              </a:extLst>
            </p:cNvPr>
            <p:cNvSpPr/>
            <p:nvPr/>
          </p:nvSpPr>
          <p:spPr>
            <a:xfrm>
              <a:off x="7344572" y="3055367"/>
              <a:ext cx="26600" cy="8866"/>
            </a:xfrm>
            <a:custGeom>
              <a:avLst/>
              <a:gdLst>
                <a:gd name="connsiteX0" fmla="*/ 822 w 26600"/>
                <a:gd name="connsiteY0" fmla="*/ 39 h 8866"/>
                <a:gd name="connsiteX1" fmla="*/ 27423 w 26600"/>
                <a:gd name="connsiteY1" fmla="*/ 39 h 8866"/>
                <a:gd name="connsiteX2" fmla="*/ 27423 w 26600"/>
                <a:gd name="connsiteY2" fmla="*/ 8906 h 8866"/>
                <a:gd name="connsiteX3" fmla="*/ 8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2" y="39"/>
                  </a:moveTo>
                  <a:lnTo>
                    <a:pt x="27423" y="39"/>
                  </a:lnTo>
                  <a:lnTo>
                    <a:pt x="27423" y="8906"/>
                  </a:lnTo>
                  <a:lnTo>
                    <a:pt x="8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3" name="Freeform: Shape 1662">
              <a:extLst>
                <a:ext uri="{FF2B5EF4-FFF2-40B4-BE49-F238E27FC236}">
                  <a16:creationId xmlns:a16="http://schemas.microsoft.com/office/drawing/2014/main" id="{E0C997C6-4565-4AB8-9DF4-E88C51622998}"/>
                </a:ext>
              </a:extLst>
            </p:cNvPr>
            <p:cNvSpPr/>
            <p:nvPr/>
          </p:nvSpPr>
          <p:spPr>
            <a:xfrm>
              <a:off x="7353439" y="3055367"/>
              <a:ext cx="26600" cy="133003"/>
            </a:xfrm>
            <a:custGeom>
              <a:avLst/>
              <a:gdLst>
                <a:gd name="connsiteX0" fmla="*/ 823 w 26600"/>
                <a:gd name="connsiteY0" fmla="*/ 39 h 133003"/>
                <a:gd name="connsiteX1" fmla="*/ 27424 w 26600"/>
                <a:gd name="connsiteY1" fmla="*/ 39 h 133003"/>
                <a:gd name="connsiteX2" fmla="*/ 27424 w 26600"/>
                <a:gd name="connsiteY2" fmla="*/ 133043 h 133003"/>
                <a:gd name="connsiteX3" fmla="*/ 8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3" y="39"/>
                  </a:moveTo>
                  <a:lnTo>
                    <a:pt x="27424" y="39"/>
                  </a:lnTo>
                  <a:lnTo>
                    <a:pt x="27424" y="133043"/>
                  </a:lnTo>
                  <a:lnTo>
                    <a:pt x="8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4" name="Freeform: Shape 1663">
              <a:extLst>
                <a:ext uri="{FF2B5EF4-FFF2-40B4-BE49-F238E27FC236}">
                  <a16:creationId xmlns:a16="http://schemas.microsoft.com/office/drawing/2014/main" id="{77325C24-6D42-4A1A-9884-0D3A6EC0FBC8}"/>
                </a:ext>
              </a:extLst>
            </p:cNvPr>
            <p:cNvSpPr/>
            <p:nvPr/>
          </p:nvSpPr>
          <p:spPr>
            <a:xfrm>
              <a:off x="7353439" y="3055367"/>
              <a:ext cx="26600" cy="8866"/>
            </a:xfrm>
            <a:custGeom>
              <a:avLst/>
              <a:gdLst>
                <a:gd name="connsiteX0" fmla="*/ 823 w 26600"/>
                <a:gd name="connsiteY0" fmla="*/ 39 h 8866"/>
                <a:gd name="connsiteX1" fmla="*/ 27424 w 26600"/>
                <a:gd name="connsiteY1" fmla="*/ 39 h 8866"/>
                <a:gd name="connsiteX2" fmla="*/ 27424 w 26600"/>
                <a:gd name="connsiteY2" fmla="*/ 8906 h 8866"/>
                <a:gd name="connsiteX3" fmla="*/ 8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3" y="39"/>
                  </a:moveTo>
                  <a:lnTo>
                    <a:pt x="27424" y="39"/>
                  </a:lnTo>
                  <a:lnTo>
                    <a:pt x="27424" y="8906"/>
                  </a:lnTo>
                  <a:lnTo>
                    <a:pt x="8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5" name="Freeform: Shape 1664">
              <a:extLst>
                <a:ext uri="{FF2B5EF4-FFF2-40B4-BE49-F238E27FC236}">
                  <a16:creationId xmlns:a16="http://schemas.microsoft.com/office/drawing/2014/main" id="{34DA29B1-8909-402F-8905-32D1EA59BE24}"/>
                </a:ext>
              </a:extLst>
            </p:cNvPr>
            <p:cNvSpPr/>
            <p:nvPr/>
          </p:nvSpPr>
          <p:spPr>
            <a:xfrm>
              <a:off x="7362306" y="3055367"/>
              <a:ext cx="26600" cy="133003"/>
            </a:xfrm>
            <a:custGeom>
              <a:avLst/>
              <a:gdLst>
                <a:gd name="connsiteX0" fmla="*/ 824 w 26600"/>
                <a:gd name="connsiteY0" fmla="*/ 39 h 133003"/>
                <a:gd name="connsiteX1" fmla="*/ 27425 w 26600"/>
                <a:gd name="connsiteY1" fmla="*/ 39 h 133003"/>
                <a:gd name="connsiteX2" fmla="*/ 27425 w 26600"/>
                <a:gd name="connsiteY2" fmla="*/ 133043 h 133003"/>
                <a:gd name="connsiteX3" fmla="*/ 8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4" y="39"/>
                  </a:moveTo>
                  <a:lnTo>
                    <a:pt x="27425" y="39"/>
                  </a:lnTo>
                  <a:lnTo>
                    <a:pt x="27425" y="133043"/>
                  </a:lnTo>
                  <a:lnTo>
                    <a:pt x="8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6" name="Freeform: Shape 1665">
              <a:extLst>
                <a:ext uri="{FF2B5EF4-FFF2-40B4-BE49-F238E27FC236}">
                  <a16:creationId xmlns:a16="http://schemas.microsoft.com/office/drawing/2014/main" id="{7C246AA9-D4DA-4784-81BE-8D097E484C7A}"/>
                </a:ext>
              </a:extLst>
            </p:cNvPr>
            <p:cNvSpPr/>
            <p:nvPr/>
          </p:nvSpPr>
          <p:spPr>
            <a:xfrm>
              <a:off x="7362306" y="3055367"/>
              <a:ext cx="26600" cy="8866"/>
            </a:xfrm>
            <a:custGeom>
              <a:avLst/>
              <a:gdLst>
                <a:gd name="connsiteX0" fmla="*/ 824 w 26600"/>
                <a:gd name="connsiteY0" fmla="*/ 39 h 8866"/>
                <a:gd name="connsiteX1" fmla="*/ 27425 w 26600"/>
                <a:gd name="connsiteY1" fmla="*/ 39 h 8866"/>
                <a:gd name="connsiteX2" fmla="*/ 27425 w 26600"/>
                <a:gd name="connsiteY2" fmla="*/ 8906 h 8866"/>
                <a:gd name="connsiteX3" fmla="*/ 8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4" y="39"/>
                  </a:moveTo>
                  <a:lnTo>
                    <a:pt x="27425" y="39"/>
                  </a:lnTo>
                  <a:lnTo>
                    <a:pt x="27425" y="8906"/>
                  </a:lnTo>
                  <a:lnTo>
                    <a:pt x="8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7" name="Freeform: Shape 1666">
              <a:extLst>
                <a:ext uri="{FF2B5EF4-FFF2-40B4-BE49-F238E27FC236}">
                  <a16:creationId xmlns:a16="http://schemas.microsoft.com/office/drawing/2014/main" id="{0113D195-9CB8-406F-A184-CBB26223FF59}"/>
                </a:ext>
              </a:extLst>
            </p:cNvPr>
            <p:cNvSpPr/>
            <p:nvPr/>
          </p:nvSpPr>
          <p:spPr>
            <a:xfrm>
              <a:off x="7371172" y="3055367"/>
              <a:ext cx="26600" cy="133003"/>
            </a:xfrm>
            <a:custGeom>
              <a:avLst/>
              <a:gdLst>
                <a:gd name="connsiteX0" fmla="*/ 825 w 26600"/>
                <a:gd name="connsiteY0" fmla="*/ 39 h 133003"/>
                <a:gd name="connsiteX1" fmla="*/ 27426 w 26600"/>
                <a:gd name="connsiteY1" fmla="*/ 39 h 133003"/>
                <a:gd name="connsiteX2" fmla="*/ 27426 w 26600"/>
                <a:gd name="connsiteY2" fmla="*/ 133043 h 133003"/>
                <a:gd name="connsiteX3" fmla="*/ 8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5" y="39"/>
                  </a:moveTo>
                  <a:lnTo>
                    <a:pt x="27426" y="39"/>
                  </a:lnTo>
                  <a:lnTo>
                    <a:pt x="27426" y="133043"/>
                  </a:lnTo>
                  <a:lnTo>
                    <a:pt x="8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8" name="Freeform: Shape 1667">
              <a:extLst>
                <a:ext uri="{FF2B5EF4-FFF2-40B4-BE49-F238E27FC236}">
                  <a16:creationId xmlns:a16="http://schemas.microsoft.com/office/drawing/2014/main" id="{666EBB68-5D48-4F41-82E4-FB07A573BCDA}"/>
                </a:ext>
              </a:extLst>
            </p:cNvPr>
            <p:cNvSpPr/>
            <p:nvPr/>
          </p:nvSpPr>
          <p:spPr>
            <a:xfrm>
              <a:off x="7371172" y="3055367"/>
              <a:ext cx="26600" cy="8866"/>
            </a:xfrm>
            <a:custGeom>
              <a:avLst/>
              <a:gdLst>
                <a:gd name="connsiteX0" fmla="*/ 825 w 26600"/>
                <a:gd name="connsiteY0" fmla="*/ 39 h 8866"/>
                <a:gd name="connsiteX1" fmla="*/ 27426 w 26600"/>
                <a:gd name="connsiteY1" fmla="*/ 39 h 8866"/>
                <a:gd name="connsiteX2" fmla="*/ 27426 w 26600"/>
                <a:gd name="connsiteY2" fmla="*/ 8906 h 8866"/>
                <a:gd name="connsiteX3" fmla="*/ 8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5" y="39"/>
                  </a:moveTo>
                  <a:lnTo>
                    <a:pt x="27426" y="39"/>
                  </a:lnTo>
                  <a:lnTo>
                    <a:pt x="27426" y="8906"/>
                  </a:lnTo>
                  <a:lnTo>
                    <a:pt x="8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9" name="Freeform: Shape 1668">
              <a:extLst>
                <a:ext uri="{FF2B5EF4-FFF2-40B4-BE49-F238E27FC236}">
                  <a16:creationId xmlns:a16="http://schemas.microsoft.com/office/drawing/2014/main" id="{3A1B29E0-46BD-48B9-AF54-D9A128D3F9A8}"/>
                </a:ext>
              </a:extLst>
            </p:cNvPr>
            <p:cNvSpPr/>
            <p:nvPr/>
          </p:nvSpPr>
          <p:spPr>
            <a:xfrm>
              <a:off x="7380039" y="3055367"/>
              <a:ext cx="26600" cy="133003"/>
            </a:xfrm>
            <a:custGeom>
              <a:avLst/>
              <a:gdLst>
                <a:gd name="connsiteX0" fmla="*/ 826 w 26600"/>
                <a:gd name="connsiteY0" fmla="*/ 39 h 133003"/>
                <a:gd name="connsiteX1" fmla="*/ 27427 w 26600"/>
                <a:gd name="connsiteY1" fmla="*/ 39 h 133003"/>
                <a:gd name="connsiteX2" fmla="*/ 27427 w 26600"/>
                <a:gd name="connsiteY2" fmla="*/ 133043 h 133003"/>
                <a:gd name="connsiteX3" fmla="*/ 8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6" y="39"/>
                  </a:moveTo>
                  <a:lnTo>
                    <a:pt x="27427" y="39"/>
                  </a:lnTo>
                  <a:lnTo>
                    <a:pt x="27427" y="133043"/>
                  </a:lnTo>
                  <a:lnTo>
                    <a:pt x="8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0" name="Freeform: Shape 1669">
              <a:extLst>
                <a:ext uri="{FF2B5EF4-FFF2-40B4-BE49-F238E27FC236}">
                  <a16:creationId xmlns:a16="http://schemas.microsoft.com/office/drawing/2014/main" id="{43E2837D-D783-457B-AC9C-BA90F953BC80}"/>
                </a:ext>
              </a:extLst>
            </p:cNvPr>
            <p:cNvSpPr/>
            <p:nvPr/>
          </p:nvSpPr>
          <p:spPr>
            <a:xfrm>
              <a:off x="7380039" y="3055367"/>
              <a:ext cx="26600" cy="8866"/>
            </a:xfrm>
            <a:custGeom>
              <a:avLst/>
              <a:gdLst>
                <a:gd name="connsiteX0" fmla="*/ 826 w 26600"/>
                <a:gd name="connsiteY0" fmla="*/ 39 h 8866"/>
                <a:gd name="connsiteX1" fmla="*/ 27427 w 26600"/>
                <a:gd name="connsiteY1" fmla="*/ 39 h 8866"/>
                <a:gd name="connsiteX2" fmla="*/ 27427 w 26600"/>
                <a:gd name="connsiteY2" fmla="*/ 8906 h 8866"/>
                <a:gd name="connsiteX3" fmla="*/ 8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6" y="39"/>
                  </a:moveTo>
                  <a:lnTo>
                    <a:pt x="27427" y="39"/>
                  </a:lnTo>
                  <a:lnTo>
                    <a:pt x="27427" y="8906"/>
                  </a:lnTo>
                  <a:lnTo>
                    <a:pt x="8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1" name="Freeform: Shape 1670">
              <a:extLst>
                <a:ext uri="{FF2B5EF4-FFF2-40B4-BE49-F238E27FC236}">
                  <a16:creationId xmlns:a16="http://schemas.microsoft.com/office/drawing/2014/main" id="{C2B9FF31-8FF3-4787-8026-81DE2D98A9E5}"/>
                </a:ext>
              </a:extLst>
            </p:cNvPr>
            <p:cNvSpPr/>
            <p:nvPr/>
          </p:nvSpPr>
          <p:spPr>
            <a:xfrm>
              <a:off x="7388906" y="3055367"/>
              <a:ext cx="26600" cy="133003"/>
            </a:xfrm>
            <a:custGeom>
              <a:avLst/>
              <a:gdLst>
                <a:gd name="connsiteX0" fmla="*/ 827 w 26600"/>
                <a:gd name="connsiteY0" fmla="*/ 39 h 133003"/>
                <a:gd name="connsiteX1" fmla="*/ 27428 w 26600"/>
                <a:gd name="connsiteY1" fmla="*/ 39 h 133003"/>
                <a:gd name="connsiteX2" fmla="*/ 27428 w 26600"/>
                <a:gd name="connsiteY2" fmla="*/ 133043 h 133003"/>
                <a:gd name="connsiteX3" fmla="*/ 8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7" y="39"/>
                  </a:moveTo>
                  <a:lnTo>
                    <a:pt x="27428" y="39"/>
                  </a:lnTo>
                  <a:lnTo>
                    <a:pt x="27428" y="133043"/>
                  </a:lnTo>
                  <a:lnTo>
                    <a:pt x="8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2" name="Freeform: Shape 1671">
              <a:extLst>
                <a:ext uri="{FF2B5EF4-FFF2-40B4-BE49-F238E27FC236}">
                  <a16:creationId xmlns:a16="http://schemas.microsoft.com/office/drawing/2014/main" id="{C259AB97-6875-497C-8F9E-E3043A1DC890}"/>
                </a:ext>
              </a:extLst>
            </p:cNvPr>
            <p:cNvSpPr/>
            <p:nvPr/>
          </p:nvSpPr>
          <p:spPr>
            <a:xfrm>
              <a:off x="7388906" y="3055367"/>
              <a:ext cx="26600" cy="8866"/>
            </a:xfrm>
            <a:custGeom>
              <a:avLst/>
              <a:gdLst>
                <a:gd name="connsiteX0" fmla="*/ 827 w 26600"/>
                <a:gd name="connsiteY0" fmla="*/ 39 h 8866"/>
                <a:gd name="connsiteX1" fmla="*/ 27428 w 26600"/>
                <a:gd name="connsiteY1" fmla="*/ 39 h 8866"/>
                <a:gd name="connsiteX2" fmla="*/ 27428 w 26600"/>
                <a:gd name="connsiteY2" fmla="*/ 8906 h 8866"/>
                <a:gd name="connsiteX3" fmla="*/ 8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7" y="39"/>
                  </a:moveTo>
                  <a:lnTo>
                    <a:pt x="27428" y="39"/>
                  </a:lnTo>
                  <a:lnTo>
                    <a:pt x="27428" y="8906"/>
                  </a:lnTo>
                  <a:lnTo>
                    <a:pt x="8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3" name="Freeform: Shape 1672">
              <a:extLst>
                <a:ext uri="{FF2B5EF4-FFF2-40B4-BE49-F238E27FC236}">
                  <a16:creationId xmlns:a16="http://schemas.microsoft.com/office/drawing/2014/main" id="{DF64DC6A-1503-4364-AB83-31D4EF355817}"/>
                </a:ext>
              </a:extLst>
            </p:cNvPr>
            <p:cNvSpPr/>
            <p:nvPr/>
          </p:nvSpPr>
          <p:spPr>
            <a:xfrm>
              <a:off x="7397773" y="3055367"/>
              <a:ext cx="26600" cy="133003"/>
            </a:xfrm>
            <a:custGeom>
              <a:avLst/>
              <a:gdLst>
                <a:gd name="connsiteX0" fmla="*/ 828 w 26600"/>
                <a:gd name="connsiteY0" fmla="*/ 39 h 133003"/>
                <a:gd name="connsiteX1" fmla="*/ 27429 w 26600"/>
                <a:gd name="connsiteY1" fmla="*/ 39 h 133003"/>
                <a:gd name="connsiteX2" fmla="*/ 27429 w 26600"/>
                <a:gd name="connsiteY2" fmla="*/ 133043 h 133003"/>
                <a:gd name="connsiteX3" fmla="*/ 8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8" y="39"/>
                  </a:moveTo>
                  <a:lnTo>
                    <a:pt x="27429" y="39"/>
                  </a:lnTo>
                  <a:lnTo>
                    <a:pt x="27429" y="133043"/>
                  </a:lnTo>
                  <a:lnTo>
                    <a:pt x="8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4" name="Freeform: Shape 1673">
              <a:extLst>
                <a:ext uri="{FF2B5EF4-FFF2-40B4-BE49-F238E27FC236}">
                  <a16:creationId xmlns:a16="http://schemas.microsoft.com/office/drawing/2014/main" id="{9D643604-9B3A-41BE-86C5-F3DE53210CE6}"/>
                </a:ext>
              </a:extLst>
            </p:cNvPr>
            <p:cNvSpPr/>
            <p:nvPr/>
          </p:nvSpPr>
          <p:spPr>
            <a:xfrm>
              <a:off x="7397773" y="3055367"/>
              <a:ext cx="26600" cy="8866"/>
            </a:xfrm>
            <a:custGeom>
              <a:avLst/>
              <a:gdLst>
                <a:gd name="connsiteX0" fmla="*/ 828 w 26600"/>
                <a:gd name="connsiteY0" fmla="*/ 39 h 8866"/>
                <a:gd name="connsiteX1" fmla="*/ 27429 w 26600"/>
                <a:gd name="connsiteY1" fmla="*/ 39 h 8866"/>
                <a:gd name="connsiteX2" fmla="*/ 27429 w 26600"/>
                <a:gd name="connsiteY2" fmla="*/ 8906 h 8866"/>
                <a:gd name="connsiteX3" fmla="*/ 8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8" y="39"/>
                  </a:moveTo>
                  <a:lnTo>
                    <a:pt x="27429" y="39"/>
                  </a:lnTo>
                  <a:lnTo>
                    <a:pt x="27429" y="8906"/>
                  </a:lnTo>
                  <a:lnTo>
                    <a:pt x="8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5" name="Freeform: Shape 1674">
              <a:extLst>
                <a:ext uri="{FF2B5EF4-FFF2-40B4-BE49-F238E27FC236}">
                  <a16:creationId xmlns:a16="http://schemas.microsoft.com/office/drawing/2014/main" id="{B518EFAB-9C96-45C8-AFB8-D8BD383D68E0}"/>
                </a:ext>
              </a:extLst>
            </p:cNvPr>
            <p:cNvSpPr/>
            <p:nvPr/>
          </p:nvSpPr>
          <p:spPr>
            <a:xfrm>
              <a:off x="7406640" y="3055367"/>
              <a:ext cx="26600" cy="133003"/>
            </a:xfrm>
            <a:custGeom>
              <a:avLst/>
              <a:gdLst>
                <a:gd name="connsiteX0" fmla="*/ 829 w 26600"/>
                <a:gd name="connsiteY0" fmla="*/ 39 h 133003"/>
                <a:gd name="connsiteX1" fmla="*/ 27430 w 26600"/>
                <a:gd name="connsiteY1" fmla="*/ 39 h 133003"/>
                <a:gd name="connsiteX2" fmla="*/ 27430 w 26600"/>
                <a:gd name="connsiteY2" fmla="*/ 133043 h 133003"/>
                <a:gd name="connsiteX3" fmla="*/ 8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29" y="39"/>
                  </a:moveTo>
                  <a:lnTo>
                    <a:pt x="27430" y="39"/>
                  </a:lnTo>
                  <a:lnTo>
                    <a:pt x="27430" y="133043"/>
                  </a:lnTo>
                  <a:lnTo>
                    <a:pt x="8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6" name="Freeform: Shape 1675">
              <a:extLst>
                <a:ext uri="{FF2B5EF4-FFF2-40B4-BE49-F238E27FC236}">
                  <a16:creationId xmlns:a16="http://schemas.microsoft.com/office/drawing/2014/main" id="{482B4B52-0058-4B8B-A2B8-6185F0A3B765}"/>
                </a:ext>
              </a:extLst>
            </p:cNvPr>
            <p:cNvSpPr/>
            <p:nvPr/>
          </p:nvSpPr>
          <p:spPr>
            <a:xfrm>
              <a:off x="7406640" y="3055367"/>
              <a:ext cx="26600" cy="8866"/>
            </a:xfrm>
            <a:custGeom>
              <a:avLst/>
              <a:gdLst>
                <a:gd name="connsiteX0" fmla="*/ 829 w 26600"/>
                <a:gd name="connsiteY0" fmla="*/ 39 h 8866"/>
                <a:gd name="connsiteX1" fmla="*/ 27430 w 26600"/>
                <a:gd name="connsiteY1" fmla="*/ 39 h 8866"/>
                <a:gd name="connsiteX2" fmla="*/ 27430 w 26600"/>
                <a:gd name="connsiteY2" fmla="*/ 8906 h 8866"/>
                <a:gd name="connsiteX3" fmla="*/ 8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29" y="39"/>
                  </a:moveTo>
                  <a:lnTo>
                    <a:pt x="27430" y="39"/>
                  </a:lnTo>
                  <a:lnTo>
                    <a:pt x="27430" y="8906"/>
                  </a:lnTo>
                  <a:lnTo>
                    <a:pt x="8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7" name="Freeform: Shape 1676">
              <a:extLst>
                <a:ext uri="{FF2B5EF4-FFF2-40B4-BE49-F238E27FC236}">
                  <a16:creationId xmlns:a16="http://schemas.microsoft.com/office/drawing/2014/main" id="{F5213E52-BC5C-4309-897F-926DD210C134}"/>
                </a:ext>
              </a:extLst>
            </p:cNvPr>
            <p:cNvSpPr/>
            <p:nvPr/>
          </p:nvSpPr>
          <p:spPr>
            <a:xfrm>
              <a:off x="7415507" y="3055367"/>
              <a:ext cx="26600" cy="133003"/>
            </a:xfrm>
            <a:custGeom>
              <a:avLst/>
              <a:gdLst>
                <a:gd name="connsiteX0" fmla="*/ 830 w 26600"/>
                <a:gd name="connsiteY0" fmla="*/ 39 h 133003"/>
                <a:gd name="connsiteX1" fmla="*/ 27431 w 26600"/>
                <a:gd name="connsiteY1" fmla="*/ 39 h 133003"/>
                <a:gd name="connsiteX2" fmla="*/ 27431 w 26600"/>
                <a:gd name="connsiteY2" fmla="*/ 133043 h 133003"/>
                <a:gd name="connsiteX3" fmla="*/ 8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0" y="39"/>
                  </a:moveTo>
                  <a:lnTo>
                    <a:pt x="27431" y="39"/>
                  </a:lnTo>
                  <a:lnTo>
                    <a:pt x="27431" y="133043"/>
                  </a:lnTo>
                  <a:lnTo>
                    <a:pt x="8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8" name="Freeform: Shape 1677">
              <a:extLst>
                <a:ext uri="{FF2B5EF4-FFF2-40B4-BE49-F238E27FC236}">
                  <a16:creationId xmlns:a16="http://schemas.microsoft.com/office/drawing/2014/main" id="{3576E45A-45DF-45A7-BA0E-8B4FA0EB50EB}"/>
                </a:ext>
              </a:extLst>
            </p:cNvPr>
            <p:cNvSpPr/>
            <p:nvPr/>
          </p:nvSpPr>
          <p:spPr>
            <a:xfrm>
              <a:off x="7415507" y="3055367"/>
              <a:ext cx="26600" cy="8866"/>
            </a:xfrm>
            <a:custGeom>
              <a:avLst/>
              <a:gdLst>
                <a:gd name="connsiteX0" fmla="*/ 830 w 26600"/>
                <a:gd name="connsiteY0" fmla="*/ 39 h 8866"/>
                <a:gd name="connsiteX1" fmla="*/ 27431 w 26600"/>
                <a:gd name="connsiteY1" fmla="*/ 39 h 8866"/>
                <a:gd name="connsiteX2" fmla="*/ 27431 w 26600"/>
                <a:gd name="connsiteY2" fmla="*/ 8906 h 8866"/>
                <a:gd name="connsiteX3" fmla="*/ 8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0" y="39"/>
                  </a:moveTo>
                  <a:lnTo>
                    <a:pt x="27431" y="39"/>
                  </a:lnTo>
                  <a:lnTo>
                    <a:pt x="27431" y="8906"/>
                  </a:lnTo>
                  <a:lnTo>
                    <a:pt x="8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9" name="Freeform: Shape 1678">
              <a:extLst>
                <a:ext uri="{FF2B5EF4-FFF2-40B4-BE49-F238E27FC236}">
                  <a16:creationId xmlns:a16="http://schemas.microsoft.com/office/drawing/2014/main" id="{D16DE9AC-2277-417B-8CAD-6049CC4C1C8C}"/>
                </a:ext>
              </a:extLst>
            </p:cNvPr>
            <p:cNvSpPr/>
            <p:nvPr/>
          </p:nvSpPr>
          <p:spPr>
            <a:xfrm>
              <a:off x="7424374" y="3055367"/>
              <a:ext cx="26600" cy="133003"/>
            </a:xfrm>
            <a:custGeom>
              <a:avLst/>
              <a:gdLst>
                <a:gd name="connsiteX0" fmla="*/ 831 w 26600"/>
                <a:gd name="connsiteY0" fmla="*/ 39 h 133003"/>
                <a:gd name="connsiteX1" fmla="*/ 27432 w 26600"/>
                <a:gd name="connsiteY1" fmla="*/ 39 h 133003"/>
                <a:gd name="connsiteX2" fmla="*/ 27432 w 26600"/>
                <a:gd name="connsiteY2" fmla="*/ 133043 h 133003"/>
                <a:gd name="connsiteX3" fmla="*/ 8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1" y="39"/>
                  </a:moveTo>
                  <a:lnTo>
                    <a:pt x="27432" y="39"/>
                  </a:lnTo>
                  <a:lnTo>
                    <a:pt x="27432" y="133043"/>
                  </a:lnTo>
                  <a:lnTo>
                    <a:pt x="8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0" name="Freeform: Shape 1679">
              <a:extLst>
                <a:ext uri="{FF2B5EF4-FFF2-40B4-BE49-F238E27FC236}">
                  <a16:creationId xmlns:a16="http://schemas.microsoft.com/office/drawing/2014/main" id="{68CD2083-40F3-4544-A769-FE30824EF04E}"/>
                </a:ext>
              </a:extLst>
            </p:cNvPr>
            <p:cNvSpPr/>
            <p:nvPr/>
          </p:nvSpPr>
          <p:spPr>
            <a:xfrm>
              <a:off x="7424374" y="3055367"/>
              <a:ext cx="26600" cy="8866"/>
            </a:xfrm>
            <a:custGeom>
              <a:avLst/>
              <a:gdLst>
                <a:gd name="connsiteX0" fmla="*/ 831 w 26600"/>
                <a:gd name="connsiteY0" fmla="*/ 39 h 8866"/>
                <a:gd name="connsiteX1" fmla="*/ 27432 w 26600"/>
                <a:gd name="connsiteY1" fmla="*/ 39 h 8866"/>
                <a:gd name="connsiteX2" fmla="*/ 27432 w 26600"/>
                <a:gd name="connsiteY2" fmla="*/ 8906 h 8866"/>
                <a:gd name="connsiteX3" fmla="*/ 8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1" y="39"/>
                  </a:moveTo>
                  <a:lnTo>
                    <a:pt x="27432" y="39"/>
                  </a:lnTo>
                  <a:lnTo>
                    <a:pt x="27432" y="8906"/>
                  </a:lnTo>
                  <a:lnTo>
                    <a:pt x="8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1" name="Freeform: Shape 1680">
              <a:extLst>
                <a:ext uri="{FF2B5EF4-FFF2-40B4-BE49-F238E27FC236}">
                  <a16:creationId xmlns:a16="http://schemas.microsoft.com/office/drawing/2014/main" id="{C734D54A-9D1C-4F0E-9DCF-7618E0FB97F2}"/>
                </a:ext>
              </a:extLst>
            </p:cNvPr>
            <p:cNvSpPr/>
            <p:nvPr/>
          </p:nvSpPr>
          <p:spPr>
            <a:xfrm>
              <a:off x="7433241" y="3055367"/>
              <a:ext cx="26600" cy="133003"/>
            </a:xfrm>
            <a:custGeom>
              <a:avLst/>
              <a:gdLst>
                <a:gd name="connsiteX0" fmla="*/ 832 w 26600"/>
                <a:gd name="connsiteY0" fmla="*/ 39 h 133003"/>
                <a:gd name="connsiteX1" fmla="*/ 27433 w 26600"/>
                <a:gd name="connsiteY1" fmla="*/ 39 h 133003"/>
                <a:gd name="connsiteX2" fmla="*/ 27433 w 26600"/>
                <a:gd name="connsiteY2" fmla="*/ 133043 h 133003"/>
                <a:gd name="connsiteX3" fmla="*/ 8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2" y="39"/>
                  </a:moveTo>
                  <a:lnTo>
                    <a:pt x="27433" y="39"/>
                  </a:lnTo>
                  <a:lnTo>
                    <a:pt x="27433" y="133043"/>
                  </a:lnTo>
                  <a:lnTo>
                    <a:pt x="8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2" name="Freeform: Shape 1681">
              <a:extLst>
                <a:ext uri="{FF2B5EF4-FFF2-40B4-BE49-F238E27FC236}">
                  <a16:creationId xmlns:a16="http://schemas.microsoft.com/office/drawing/2014/main" id="{DFC9DEA1-FE93-4AA6-BA43-63059CEDCBC4}"/>
                </a:ext>
              </a:extLst>
            </p:cNvPr>
            <p:cNvSpPr/>
            <p:nvPr/>
          </p:nvSpPr>
          <p:spPr>
            <a:xfrm>
              <a:off x="7433241" y="3055367"/>
              <a:ext cx="26600" cy="8866"/>
            </a:xfrm>
            <a:custGeom>
              <a:avLst/>
              <a:gdLst>
                <a:gd name="connsiteX0" fmla="*/ 832 w 26600"/>
                <a:gd name="connsiteY0" fmla="*/ 39 h 8866"/>
                <a:gd name="connsiteX1" fmla="*/ 27433 w 26600"/>
                <a:gd name="connsiteY1" fmla="*/ 39 h 8866"/>
                <a:gd name="connsiteX2" fmla="*/ 27433 w 26600"/>
                <a:gd name="connsiteY2" fmla="*/ 8906 h 8866"/>
                <a:gd name="connsiteX3" fmla="*/ 8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2" y="39"/>
                  </a:moveTo>
                  <a:lnTo>
                    <a:pt x="27433" y="39"/>
                  </a:lnTo>
                  <a:lnTo>
                    <a:pt x="27433" y="8906"/>
                  </a:lnTo>
                  <a:lnTo>
                    <a:pt x="8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3" name="Freeform: Shape 1682">
              <a:extLst>
                <a:ext uri="{FF2B5EF4-FFF2-40B4-BE49-F238E27FC236}">
                  <a16:creationId xmlns:a16="http://schemas.microsoft.com/office/drawing/2014/main" id="{0FD253E8-9565-4ED3-8215-5971556CD570}"/>
                </a:ext>
              </a:extLst>
            </p:cNvPr>
            <p:cNvSpPr/>
            <p:nvPr/>
          </p:nvSpPr>
          <p:spPr>
            <a:xfrm>
              <a:off x="7442108" y="3055367"/>
              <a:ext cx="26600" cy="133003"/>
            </a:xfrm>
            <a:custGeom>
              <a:avLst/>
              <a:gdLst>
                <a:gd name="connsiteX0" fmla="*/ 833 w 26600"/>
                <a:gd name="connsiteY0" fmla="*/ 39 h 133003"/>
                <a:gd name="connsiteX1" fmla="*/ 27434 w 26600"/>
                <a:gd name="connsiteY1" fmla="*/ 39 h 133003"/>
                <a:gd name="connsiteX2" fmla="*/ 27434 w 26600"/>
                <a:gd name="connsiteY2" fmla="*/ 133043 h 133003"/>
                <a:gd name="connsiteX3" fmla="*/ 8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3" y="39"/>
                  </a:moveTo>
                  <a:lnTo>
                    <a:pt x="27434" y="39"/>
                  </a:lnTo>
                  <a:lnTo>
                    <a:pt x="27434" y="133043"/>
                  </a:lnTo>
                  <a:lnTo>
                    <a:pt x="8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4" name="Freeform: Shape 1683">
              <a:extLst>
                <a:ext uri="{FF2B5EF4-FFF2-40B4-BE49-F238E27FC236}">
                  <a16:creationId xmlns:a16="http://schemas.microsoft.com/office/drawing/2014/main" id="{450B8272-7D57-4E8C-8AD1-720F5D056D91}"/>
                </a:ext>
              </a:extLst>
            </p:cNvPr>
            <p:cNvSpPr/>
            <p:nvPr/>
          </p:nvSpPr>
          <p:spPr>
            <a:xfrm>
              <a:off x="7442108" y="3055367"/>
              <a:ext cx="26600" cy="8866"/>
            </a:xfrm>
            <a:custGeom>
              <a:avLst/>
              <a:gdLst>
                <a:gd name="connsiteX0" fmla="*/ 833 w 26600"/>
                <a:gd name="connsiteY0" fmla="*/ 39 h 8866"/>
                <a:gd name="connsiteX1" fmla="*/ 27434 w 26600"/>
                <a:gd name="connsiteY1" fmla="*/ 39 h 8866"/>
                <a:gd name="connsiteX2" fmla="*/ 27434 w 26600"/>
                <a:gd name="connsiteY2" fmla="*/ 8906 h 8866"/>
                <a:gd name="connsiteX3" fmla="*/ 8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3" y="39"/>
                  </a:moveTo>
                  <a:lnTo>
                    <a:pt x="27434" y="39"/>
                  </a:lnTo>
                  <a:lnTo>
                    <a:pt x="27434" y="8906"/>
                  </a:lnTo>
                  <a:lnTo>
                    <a:pt x="8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5" name="Freeform: Shape 1684">
              <a:extLst>
                <a:ext uri="{FF2B5EF4-FFF2-40B4-BE49-F238E27FC236}">
                  <a16:creationId xmlns:a16="http://schemas.microsoft.com/office/drawing/2014/main" id="{067F27AA-56ED-4CF3-A3AB-2BCB175FC6FF}"/>
                </a:ext>
              </a:extLst>
            </p:cNvPr>
            <p:cNvSpPr/>
            <p:nvPr/>
          </p:nvSpPr>
          <p:spPr>
            <a:xfrm>
              <a:off x="7450975" y="3055367"/>
              <a:ext cx="26600" cy="133003"/>
            </a:xfrm>
            <a:custGeom>
              <a:avLst/>
              <a:gdLst>
                <a:gd name="connsiteX0" fmla="*/ 834 w 26600"/>
                <a:gd name="connsiteY0" fmla="*/ 39 h 133003"/>
                <a:gd name="connsiteX1" fmla="*/ 27435 w 26600"/>
                <a:gd name="connsiteY1" fmla="*/ 39 h 133003"/>
                <a:gd name="connsiteX2" fmla="*/ 27435 w 26600"/>
                <a:gd name="connsiteY2" fmla="*/ 133043 h 133003"/>
                <a:gd name="connsiteX3" fmla="*/ 8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4" y="39"/>
                  </a:moveTo>
                  <a:lnTo>
                    <a:pt x="27435" y="39"/>
                  </a:lnTo>
                  <a:lnTo>
                    <a:pt x="27435" y="133043"/>
                  </a:lnTo>
                  <a:lnTo>
                    <a:pt x="8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6" name="Freeform: Shape 1685">
              <a:extLst>
                <a:ext uri="{FF2B5EF4-FFF2-40B4-BE49-F238E27FC236}">
                  <a16:creationId xmlns:a16="http://schemas.microsoft.com/office/drawing/2014/main" id="{BDE90B0F-C24B-487F-90DE-94CA06889088}"/>
                </a:ext>
              </a:extLst>
            </p:cNvPr>
            <p:cNvSpPr/>
            <p:nvPr/>
          </p:nvSpPr>
          <p:spPr>
            <a:xfrm>
              <a:off x="7450975" y="3055367"/>
              <a:ext cx="26600" cy="8866"/>
            </a:xfrm>
            <a:custGeom>
              <a:avLst/>
              <a:gdLst>
                <a:gd name="connsiteX0" fmla="*/ 834 w 26600"/>
                <a:gd name="connsiteY0" fmla="*/ 39 h 8866"/>
                <a:gd name="connsiteX1" fmla="*/ 27435 w 26600"/>
                <a:gd name="connsiteY1" fmla="*/ 39 h 8866"/>
                <a:gd name="connsiteX2" fmla="*/ 27435 w 26600"/>
                <a:gd name="connsiteY2" fmla="*/ 8906 h 8866"/>
                <a:gd name="connsiteX3" fmla="*/ 8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4" y="39"/>
                  </a:moveTo>
                  <a:lnTo>
                    <a:pt x="27435" y="39"/>
                  </a:lnTo>
                  <a:lnTo>
                    <a:pt x="27435" y="8906"/>
                  </a:lnTo>
                  <a:lnTo>
                    <a:pt x="8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7" name="Freeform: Shape 1686">
              <a:extLst>
                <a:ext uri="{FF2B5EF4-FFF2-40B4-BE49-F238E27FC236}">
                  <a16:creationId xmlns:a16="http://schemas.microsoft.com/office/drawing/2014/main" id="{FB3C5971-6BB9-4D39-8EC9-318FD568C294}"/>
                </a:ext>
              </a:extLst>
            </p:cNvPr>
            <p:cNvSpPr/>
            <p:nvPr/>
          </p:nvSpPr>
          <p:spPr>
            <a:xfrm>
              <a:off x="7459842" y="3055367"/>
              <a:ext cx="26600" cy="133003"/>
            </a:xfrm>
            <a:custGeom>
              <a:avLst/>
              <a:gdLst>
                <a:gd name="connsiteX0" fmla="*/ 835 w 26600"/>
                <a:gd name="connsiteY0" fmla="*/ 39 h 133003"/>
                <a:gd name="connsiteX1" fmla="*/ 27436 w 26600"/>
                <a:gd name="connsiteY1" fmla="*/ 39 h 133003"/>
                <a:gd name="connsiteX2" fmla="*/ 27436 w 26600"/>
                <a:gd name="connsiteY2" fmla="*/ 133043 h 133003"/>
                <a:gd name="connsiteX3" fmla="*/ 8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5" y="39"/>
                  </a:moveTo>
                  <a:lnTo>
                    <a:pt x="27436" y="39"/>
                  </a:lnTo>
                  <a:lnTo>
                    <a:pt x="27436" y="133043"/>
                  </a:lnTo>
                  <a:lnTo>
                    <a:pt x="8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8" name="Freeform: Shape 1687">
              <a:extLst>
                <a:ext uri="{FF2B5EF4-FFF2-40B4-BE49-F238E27FC236}">
                  <a16:creationId xmlns:a16="http://schemas.microsoft.com/office/drawing/2014/main" id="{70E4E910-9694-469A-8272-1D3236DBA9E8}"/>
                </a:ext>
              </a:extLst>
            </p:cNvPr>
            <p:cNvSpPr/>
            <p:nvPr/>
          </p:nvSpPr>
          <p:spPr>
            <a:xfrm>
              <a:off x="7459842" y="3055367"/>
              <a:ext cx="26600" cy="8866"/>
            </a:xfrm>
            <a:custGeom>
              <a:avLst/>
              <a:gdLst>
                <a:gd name="connsiteX0" fmla="*/ 835 w 26600"/>
                <a:gd name="connsiteY0" fmla="*/ 39 h 8866"/>
                <a:gd name="connsiteX1" fmla="*/ 27436 w 26600"/>
                <a:gd name="connsiteY1" fmla="*/ 39 h 8866"/>
                <a:gd name="connsiteX2" fmla="*/ 27436 w 26600"/>
                <a:gd name="connsiteY2" fmla="*/ 8906 h 8866"/>
                <a:gd name="connsiteX3" fmla="*/ 8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5" y="39"/>
                  </a:moveTo>
                  <a:lnTo>
                    <a:pt x="27436" y="39"/>
                  </a:lnTo>
                  <a:lnTo>
                    <a:pt x="27436" y="8906"/>
                  </a:lnTo>
                  <a:lnTo>
                    <a:pt x="8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9" name="Freeform: Shape 1688">
              <a:extLst>
                <a:ext uri="{FF2B5EF4-FFF2-40B4-BE49-F238E27FC236}">
                  <a16:creationId xmlns:a16="http://schemas.microsoft.com/office/drawing/2014/main" id="{1BEDCBA4-C848-4388-8CFE-C33D4ADC1B4F}"/>
                </a:ext>
              </a:extLst>
            </p:cNvPr>
            <p:cNvSpPr/>
            <p:nvPr/>
          </p:nvSpPr>
          <p:spPr>
            <a:xfrm>
              <a:off x="7468708" y="3055367"/>
              <a:ext cx="26600" cy="133003"/>
            </a:xfrm>
            <a:custGeom>
              <a:avLst/>
              <a:gdLst>
                <a:gd name="connsiteX0" fmla="*/ 836 w 26600"/>
                <a:gd name="connsiteY0" fmla="*/ 39 h 133003"/>
                <a:gd name="connsiteX1" fmla="*/ 27437 w 26600"/>
                <a:gd name="connsiteY1" fmla="*/ 39 h 133003"/>
                <a:gd name="connsiteX2" fmla="*/ 27437 w 26600"/>
                <a:gd name="connsiteY2" fmla="*/ 133043 h 133003"/>
                <a:gd name="connsiteX3" fmla="*/ 8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6" y="39"/>
                  </a:moveTo>
                  <a:lnTo>
                    <a:pt x="27437" y="39"/>
                  </a:lnTo>
                  <a:lnTo>
                    <a:pt x="27437" y="133043"/>
                  </a:lnTo>
                  <a:lnTo>
                    <a:pt x="8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0" name="Freeform: Shape 1689">
              <a:extLst>
                <a:ext uri="{FF2B5EF4-FFF2-40B4-BE49-F238E27FC236}">
                  <a16:creationId xmlns:a16="http://schemas.microsoft.com/office/drawing/2014/main" id="{27B0BEA0-C673-420E-954C-69835BCADE3F}"/>
                </a:ext>
              </a:extLst>
            </p:cNvPr>
            <p:cNvSpPr/>
            <p:nvPr/>
          </p:nvSpPr>
          <p:spPr>
            <a:xfrm>
              <a:off x="7468708" y="3055367"/>
              <a:ext cx="26600" cy="8866"/>
            </a:xfrm>
            <a:custGeom>
              <a:avLst/>
              <a:gdLst>
                <a:gd name="connsiteX0" fmla="*/ 836 w 26600"/>
                <a:gd name="connsiteY0" fmla="*/ 39 h 8866"/>
                <a:gd name="connsiteX1" fmla="*/ 27437 w 26600"/>
                <a:gd name="connsiteY1" fmla="*/ 39 h 8866"/>
                <a:gd name="connsiteX2" fmla="*/ 27437 w 26600"/>
                <a:gd name="connsiteY2" fmla="*/ 8906 h 8866"/>
                <a:gd name="connsiteX3" fmla="*/ 8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6" y="39"/>
                  </a:moveTo>
                  <a:lnTo>
                    <a:pt x="27437" y="39"/>
                  </a:lnTo>
                  <a:lnTo>
                    <a:pt x="27437" y="8906"/>
                  </a:lnTo>
                  <a:lnTo>
                    <a:pt x="8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1" name="Freeform: Shape 1690">
              <a:extLst>
                <a:ext uri="{FF2B5EF4-FFF2-40B4-BE49-F238E27FC236}">
                  <a16:creationId xmlns:a16="http://schemas.microsoft.com/office/drawing/2014/main" id="{0F85E080-1C7D-4250-BB8C-7F8C6325B3EC}"/>
                </a:ext>
              </a:extLst>
            </p:cNvPr>
            <p:cNvSpPr/>
            <p:nvPr/>
          </p:nvSpPr>
          <p:spPr>
            <a:xfrm>
              <a:off x="7477575" y="3055367"/>
              <a:ext cx="26600" cy="133003"/>
            </a:xfrm>
            <a:custGeom>
              <a:avLst/>
              <a:gdLst>
                <a:gd name="connsiteX0" fmla="*/ 837 w 26600"/>
                <a:gd name="connsiteY0" fmla="*/ 39 h 133003"/>
                <a:gd name="connsiteX1" fmla="*/ 27438 w 26600"/>
                <a:gd name="connsiteY1" fmla="*/ 39 h 133003"/>
                <a:gd name="connsiteX2" fmla="*/ 27438 w 26600"/>
                <a:gd name="connsiteY2" fmla="*/ 133043 h 133003"/>
                <a:gd name="connsiteX3" fmla="*/ 8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7" y="39"/>
                  </a:moveTo>
                  <a:lnTo>
                    <a:pt x="27438" y="39"/>
                  </a:lnTo>
                  <a:lnTo>
                    <a:pt x="27438" y="133043"/>
                  </a:lnTo>
                  <a:lnTo>
                    <a:pt x="8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2" name="Freeform: Shape 1691">
              <a:extLst>
                <a:ext uri="{FF2B5EF4-FFF2-40B4-BE49-F238E27FC236}">
                  <a16:creationId xmlns:a16="http://schemas.microsoft.com/office/drawing/2014/main" id="{FAF97D95-C0DD-4C0F-AA35-2B8AC2492A24}"/>
                </a:ext>
              </a:extLst>
            </p:cNvPr>
            <p:cNvSpPr/>
            <p:nvPr/>
          </p:nvSpPr>
          <p:spPr>
            <a:xfrm>
              <a:off x="7477575" y="3055367"/>
              <a:ext cx="26600" cy="8866"/>
            </a:xfrm>
            <a:custGeom>
              <a:avLst/>
              <a:gdLst>
                <a:gd name="connsiteX0" fmla="*/ 837 w 26600"/>
                <a:gd name="connsiteY0" fmla="*/ 39 h 8866"/>
                <a:gd name="connsiteX1" fmla="*/ 27438 w 26600"/>
                <a:gd name="connsiteY1" fmla="*/ 39 h 8866"/>
                <a:gd name="connsiteX2" fmla="*/ 27438 w 26600"/>
                <a:gd name="connsiteY2" fmla="*/ 8906 h 8866"/>
                <a:gd name="connsiteX3" fmla="*/ 8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7" y="39"/>
                  </a:moveTo>
                  <a:lnTo>
                    <a:pt x="27438" y="39"/>
                  </a:lnTo>
                  <a:lnTo>
                    <a:pt x="27438" y="8906"/>
                  </a:lnTo>
                  <a:lnTo>
                    <a:pt x="8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3" name="Freeform: Shape 1692">
              <a:extLst>
                <a:ext uri="{FF2B5EF4-FFF2-40B4-BE49-F238E27FC236}">
                  <a16:creationId xmlns:a16="http://schemas.microsoft.com/office/drawing/2014/main" id="{009B4FD0-0C81-4FA1-BF20-7F8BD8801BC6}"/>
                </a:ext>
              </a:extLst>
            </p:cNvPr>
            <p:cNvSpPr/>
            <p:nvPr/>
          </p:nvSpPr>
          <p:spPr>
            <a:xfrm>
              <a:off x="7486442" y="3055367"/>
              <a:ext cx="26600" cy="133003"/>
            </a:xfrm>
            <a:custGeom>
              <a:avLst/>
              <a:gdLst>
                <a:gd name="connsiteX0" fmla="*/ 838 w 26600"/>
                <a:gd name="connsiteY0" fmla="*/ 39 h 133003"/>
                <a:gd name="connsiteX1" fmla="*/ 27439 w 26600"/>
                <a:gd name="connsiteY1" fmla="*/ 39 h 133003"/>
                <a:gd name="connsiteX2" fmla="*/ 27439 w 26600"/>
                <a:gd name="connsiteY2" fmla="*/ 133043 h 133003"/>
                <a:gd name="connsiteX3" fmla="*/ 8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8" y="39"/>
                  </a:moveTo>
                  <a:lnTo>
                    <a:pt x="27439" y="39"/>
                  </a:lnTo>
                  <a:lnTo>
                    <a:pt x="27439" y="133043"/>
                  </a:lnTo>
                  <a:lnTo>
                    <a:pt x="8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4" name="Freeform: Shape 1693">
              <a:extLst>
                <a:ext uri="{FF2B5EF4-FFF2-40B4-BE49-F238E27FC236}">
                  <a16:creationId xmlns:a16="http://schemas.microsoft.com/office/drawing/2014/main" id="{B1FE465F-0F3B-43C3-AA1E-9377840766D2}"/>
                </a:ext>
              </a:extLst>
            </p:cNvPr>
            <p:cNvSpPr/>
            <p:nvPr/>
          </p:nvSpPr>
          <p:spPr>
            <a:xfrm>
              <a:off x="7486442" y="3055367"/>
              <a:ext cx="26600" cy="8866"/>
            </a:xfrm>
            <a:custGeom>
              <a:avLst/>
              <a:gdLst>
                <a:gd name="connsiteX0" fmla="*/ 838 w 26600"/>
                <a:gd name="connsiteY0" fmla="*/ 39 h 8866"/>
                <a:gd name="connsiteX1" fmla="*/ 27439 w 26600"/>
                <a:gd name="connsiteY1" fmla="*/ 39 h 8866"/>
                <a:gd name="connsiteX2" fmla="*/ 27439 w 26600"/>
                <a:gd name="connsiteY2" fmla="*/ 8906 h 8866"/>
                <a:gd name="connsiteX3" fmla="*/ 8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8" y="39"/>
                  </a:moveTo>
                  <a:lnTo>
                    <a:pt x="27439" y="39"/>
                  </a:lnTo>
                  <a:lnTo>
                    <a:pt x="27439" y="8906"/>
                  </a:lnTo>
                  <a:lnTo>
                    <a:pt x="8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5" name="Freeform: Shape 1694">
              <a:extLst>
                <a:ext uri="{FF2B5EF4-FFF2-40B4-BE49-F238E27FC236}">
                  <a16:creationId xmlns:a16="http://schemas.microsoft.com/office/drawing/2014/main" id="{51BAB39D-1F69-464A-8EFE-86EA23F0C128}"/>
                </a:ext>
              </a:extLst>
            </p:cNvPr>
            <p:cNvSpPr/>
            <p:nvPr/>
          </p:nvSpPr>
          <p:spPr>
            <a:xfrm>
              <a:off x="7495309" y="3055367"/>
              <a:ext cx="26600" cy="133003"/>
            </a:xfrm>
            <a:custGeom>
              <a:avLst/>
              <a:gdLst>
                <a:gd name="connsiteX0" fmla="*/ 839 w 26600"/>
                <a:gd name="connsiteY0" fmla="*/ 39 h 133003"/>
                <a:gd name="connsiteX1" fmla="*/ 27440 w 26600"/>
                <a:gd name="connsiteY1" fmla="*/ 39 h 133003"/>
                <a:gd name="connsiteX2" fmla="*/ 27440 w 26600"/>
                <a:gd name="connsiteY2" fmla="*/ 133043 h 133003"/>
                <a:gd name="connsiteX3" fmla="*/ 8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39" y="39"/>
                  </a:moveTo>
                  <a:lnTo>
                    <a:pt x="27440" y="39"/>
                  </a:lnTo>
                  <a:lnTo>
                    <a:pt x="27440" y="133043"/>
                  </a:lnTo>
                  <a:lnTo>
                    <a:pt x="8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6" name="Freeform: Shape 1695">
              <a:extLst>
                <a:ext uri="{FF2B5EF4-FFF2-40B4-BE49-F238E27FC236}">
                  <a16:creationId xmlns:a16="http://schemas.microsoft.com/office/drawing/2014/main" id="{CDF50739-B3BC-400A-AA18-5247516BB19D}"/>
                </a:ext>
              </a:extLst>
            </p:cNvPr>
            <p:cNvSpPr/>
            <p:nvPr/>
          </p:nvSpPr>
          <p:spPr>
            <a:xfrm>
              <a:off x="7495309" y="3055367"/>
              <a:ext cx="26600" cy="8866"/>
            </a:xfrm>
            <a:custGeom>
              <a:avLst/>
              <a:gdLst>
                <a:gd name="connsiteX0" fmla="*/ 839 w 26600"/>
                <a:gd name="connsiteY0" fmla="*/ 39 h 8866"/>
                <a:gd name="connsiteX1" fmla="*/ 27440 w 26600"/>
                <a:gd name="connsiteY1" fmla="*/ 39 h 8866"/>
                <a:gd name="connsiteX2" fmla="*/ 27440 w 26600"/>
                <a:gd name="connsiteY2" fmla="*/ 8906 h 8866"/>
                <a:gd name="connsiteX3" fmla="*/ 8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39" y="39"/>
                  </a:moveTo>
                  <a:lnTo>
                    <a:pt x="27440" y="39"/>
                  </a:lnTo>
                  <a:lnTo>
                    <a:pt x="27440" y="8906"/>
                  </a:lnTo>
                  <a:lnTo>
                    <a:pt x="8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7" name="Freeform: Shape 1696">
              <a:extLst>
                <a:ext uri="{FF2B5EF4-FFF2-40B4-BE49-F238E27FC236}">
                  <a16:creationId xmlns:a16="http://schemas.microsoft.com/office/drawing/2014/main" id="{66A58E6A-28EF-4DCD-9474-601E2A0C830A}"/>
                </a:ext>
              </a:extLst>
            </p:cNvPr>
            <p:cNvSpPr/>
            <p:nvPr/>
          </p:nvSpPr>
          <p:spPr>
            <a:xfrm>
              <a:off x="7504176" y="3055367"/>
              <a:ext cx="26600" cy="133003"/>
            </a:xfrm>
            <a:custGeom>
              <a:avLst/>
              <a:gdLst>
                <a:gd name="connsiteX0" fmla="*/ 840 w 26600"/>
                <a:gd name="connsiteY0" fmla="*/ 39 h 133003"/>
                <a:gd name="connsiteX1" fmla="*/ 27441 w 26600"/>
                <a:gd name="connsiteY1" fmla="*/ 39 h 133003"/>
                <a:gd name="connsiteX2" fmla="*/ 27441 w 26600"/>
                <a:gd name="connsiteY2" fmla="*/ 133043 h 133003"/>
                <a:gd name="connsiteX3" fmla="*/ 8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0" y="39"/>
                  </a:moveTo>
                  <a:lnTo>
                    <a:pt x="27441" y="39"/>
                  </a:lnTo>
                  <a:lnTo>
                    <a:pt x="27441" y="133043"/>
                  </a:lnTo>
                  <a:lnTo>
                    <a:pt x="8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8" name="Freeform: Shape 1697">
              <a:extLst>
                <a:ext uri="{FF2B5EF4-FFF2-40B4-BE49-F238E27FC236}">
                  <a16:creationId xmlns:a16="http://schemas.microsoft.com/office/drawing/2014/main" id="{CAF83EC2-7C9D-4364-AC4C-D499608F36B6}"/>
                </a:ext>
              </a:extLst>
            </p:cNvPr>
            <p:cNvSpPr/>
            <p:nvPr/>
          </p:nvSpPr>
          <p:spPr>
            <a:xfrm>
              <a:off x="7504176" y="3055367"/>
              <a:ext cx="26600" cy="8866"/>
            </a:xfrm>
            <a:custGeom>
              <a:avLst/>
              <a:gdLst>
                <a:gd name="connsiteX0" fmla="*/ 840 w 26600"/>
                <a:gd name="connsiteY0" fmla="*/ 39 h 8866"/>
                <a:gd name="connsiteX1" fmla="*/ 27441 w 26600"/>
                <a:gd name="connsiteY1" fmla="*/ 39 h 8866"/>
                <a:gd name="connsiteX2" fmla="*/ 27441 w 26600"/>
                <a:gd name="connsiteY2" fmla="*/ 8906 h 8866"/>
                <a:gd name="connsiteX3" fmla="*/ 8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0" y="39"/>
                  </a:moveTo>
                  <a:lnTo>
                    <a:pt x="27441" y="39"/>
                  </a:lnTo>
                  <a:lnTo>
                    <a:pt x="27441" y="8906"/>
                  </a:lnTo>
                  <a:lnTo>
                    <a:pt x="8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9" name="Freeform: Shape 1698">
              <a:extLst>
                <a:ext uri="{FF2B5EF4-FFF2-40B4-BE49-F238E27FC236}">
                  <a16:creationId xmlns:a16="http://schemas.microsoft.com/office/drawing/2014/main" id="{35194696-9CE8-4D93-A0AD-9302CA327B80}"/>
                </a:ext>
              </a:extLst>
            </p:cNvPr>
            <p:cNvSpPr/>
            <p:nvPr/>
          </p:nvSpPr>
          <p:spPr>
            <a:xfrm>
              <a:off x="7513043" y="3064234"/>
              <a:ext cx="26600" cy="124136"/>
            </a:xfrm>
            <a:custGeom>
              <a:avLst/>
              <a:gdLst>
                <a:gd name="connsiteX0" fmla="*/ 841 w 26600"/>
                <a:gd name="connsiteY0" fmla="*/ 40 h 124136"/>
                <a:gd name="connsiteX1" fmla="*/ 27442 w 26600"/>
                <a:gd name="connsiteY1" fmla="*/ 40 h 124136"/>
                <a:gd name="connsiteX2" fmla="*/ 27442 w 26600"/>
                <a:gd name="connsiteY2" fmla="*/ 124177 h 124136"/>
                <a:gd name="connsiteX3" fmla="*/ 841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841" y="40"/>
                  </a:moveTo>
                  <a:lnTo>
                    <a:pt x="27442" y="40"/>
                  </a:lnTo>
                  <a:lnTo>
                    <a:pt x="27442" y="124177"/>
                  </a:lnTo>
                  <a:lnTo>
                    <a:pt x="841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0" name="Freeform: Shape 1699">
              <a:extLst>
                <a:ext uri="{FF2B5EF4-FFF2-40B4-BE49-F238E27FC236}">
                  <a16:creationId xmlns:a16="http://schemas.microsoft.com/office/drawing/2014/main" id="{700CA9CE-9083-4767-81BF-6386BC522B43}"/>
                </a:ext>
              </a:extLst>
            </p:cNvPr>
            <p:cNvSpPr/>
            <p:nvPr/>
          </p:nvSpPr>
          <p:spPr>
            <a:xfrm>
              <a:off x="7513043" y="3064234"/>
              <a:ext cx="26600" cy="8866"/>
            </a:xfrm>
            <a:custGeom>
              <a:avLst/>
              <a:gdLst>
                <a:gd name="connsiteX0" fmla="*/ 841 w 26600"/>
                <a:gd name="connsiteY0" fmla="*/ 40 h 8866"/>
                <a:gd name="connsiteX1" fmla="*/ 27442 w 26600"/>
                <a:gd name="connsiteY1" fmla="*/ 40 h 8866"/>
                <a:gd name="connsiteX2" fmla="*/ 27442 w 26600"/>
                <a:gd name="connsiteY2" fmla="*/ 8907 h 8866"/>
                <a:gd name="connsiteX3" fmla="*/ 841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1" y="40"/>
                  </a:moveTo>
                  <a:lnTo>
                    <a:pt x="27442" y="40"/>
                  </a:lnTo>
                  <a:lnTo>
                    <a:pt x="27442" y="8907"/>
                  </a:lnTo>
                  <a:lnTo>
                    <a:pt x="841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1" name="Freeform: Shape 1700">
              <a:extLst>
                <a:ext uri="{FF2B5EF4-FFF2-40B4-BE49-F238E27FC236}">
                  <a16:creationId xmlns:a16="http://schemas.microsoft.com/office/drawing/2014/main" id="{11E6383C-8CC9-4B3B-B20E-1D92478A2A57}"/>
                </a:ext>
              </a:extLst>
            </p:cNvPr>
            <p:cNvSpPr/>
            <p:nvPr/>
          </p:nvSpPr>
          <p:spPr>
            <a:xfrm>
              <a:off x="7521910" y="3055367"/>
              <a:ext cx="26600" cy="133003"/>
            </a:xfrm>
            <a:custGeom>
              <a:avLst/>
              <a:gdLst>
                <a:gd name="connsiteX0" fmla="*/ 842 w 26600"/>
                <a:gd name="connsiteY0" fmla="*/ 39 h 133003"/>
                <a:gd name="connsiteX1" fmla="*/ 27443 w 26600"/>
                <a:gd name="connsiteY1" fmla="*/ 39 h 133003"/>
                <a:gd name="connsiteX2" fmla="*/ 27443 w 26600"/>
                <a:gd name="connsiteY2" fmla="*/ 133043 h 133003"/>
                <a:gd name="connsiteX3" fmla="*/ 8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2" y="39"/>
                  </a:moveTo>
                  <a:lnTo>
                    <a:pt x="27443" y="39"/>
                  </a:lnTo>
                  <a:lnTo>
                    <a:pt x="27443" y="133043"/>
                  </a:lnTo>
                  <a:lnTo>
                    <a:pt x="8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2" name="Freeform: Shape 1701">
              <a:extLst>
                <a:ext uri="{FF2B5EF4-FFF2-40B4-BE49-F238E27FC236}">
                  <a16:creationId xmlns:a16="http://schemas.microsoft.com/office/drawing/2014/main" id="{E6675253-816C-4D0B-9F1D-6E69239C02A0}"/>
                </a:ext>
              </a:extLst>
            </p:cNvPr>
            <p:cNvSpPr/>
            <p:nvPr/>
          </p:nvSpPr>
          <p:spPr>
            <a:xfrm>
              <a:off x="7521910" y="3055367"/>
              <a:ext cx="26600" cy="8866"/>
            </a:xfrm>
            <a:custGeom>
              <a:avLst/>
              <a:gdLst>
                <a:gd name="connsiteX0" fmla="*/ 842 w 26600"/>
                <a:gd name="connsiteY0" fmla="*/ 39 h 8866"/>
                <a:gd name="connsiteX1" fmla="*/ 27443 w 26600"/>
                <a:gd name="connsiteY1" fmla="*/ 39 h 8866"/>
                <a:gd name="connsiteX2" fmla="*/ 27443 w 26600"/>
                <a:gd name="connsiteY2" fmla="*/ 8906 h 8866"/>
                <a:gd name="connsiteX3" fmla="*/ 8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2" y="39"/>
                  </a:moveTo>
                  <a:lnTo>
                    <a:pt x="27443" y="39"/>
                  </a:lnTo>
                  <a:lnTo>
                    <a:pt x="27443" y="8906"/>
                  </a:lnTo>
                  <a:lnTo>
                    <a:pt x="8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3" name="Freeform: Shape 1702">
              <a:extLst>
                <a:ext uri="{FF2B5EF4-FFF2-40B4-BE49-F238E27FC236}">
                  <a16:creationId xmlns:a16="http://schemas.microsoft.com/office/drawing/2014/main" id="{734011F2-049A-47FF-BBF5-7788B9A0697E}"/>
                </a:ext>
              </a:extLst>
            </p:cNvPr>
            <p:cNvSpPr/>
            <p:nvPr/>
          </p:nvSpPr>
          <p:spPr>
            <a:xfrm>
              <a:off x="7530777" y="3055367"/>
              <a:ext cx="26600" cy="133003"/>
            </a:xfrm>
            <a:custGeom>
              <a:avLst/>
              <a:gdLst>
                <a:gd name="connsiteX0" fmla="*/ 843 w 26600"/>
                <a:gd name="connsiteY0" fmla="*/ 39 h 133003"/>
                <a:gd name="connsiteX1" fmla="*/ 27444 w 26600"/>
                <a:gd name="connsiteY1" fmla="*/ 39 h 133003"/>
                <a:gd name="connsiteX2" fmla="*/ 27444 w 26600"/>
                <a:gd name="connsiteY2" fmla="*/ 133043 h 133003"/>
                <a:gd name="connsiteX3" fmla="*/ 8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3" y="39"/>
                  </a:moveTo>
                  <a:lnTo>
                    <a:pt x="27444" y="39"/>
                  </a:lnTo>
                  <a:lnTo>
                    <a:pt x="27444" y="133043"/>
                  </a:lnTo>
                  <a:lnTo>
                    <a:pt x="8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4" name="Freeform: Shape 1703">
              <a:extLst>
                <a:ext uri="{FF2B5EF4-FFF2-40B4-BE49-F238E27FC236}">
                  <a16:creationId xmlns:a16="http://schemas.microsoft.com/office/drawing/2014/main" id="{943BD1FC-E454-4EF0-AE29-F5FB1AD2040E}"/>
                </a:ext>
              </a:extLst>
            </p:cNvPr>
            <p:cNvSpPr/>
            <p:nvPr/>
          </p:nvSpPr>
          <p:spPr>
            <a:xfrm>
              <a:off x="7530777" y="3055367"/>
              <a:ext cx="26600" cy="8866"/>
            </a:xfrm>
            <a:custGeom>
              <a:avLst/>
              <a:gdLst>
                <a:gd name="connsiteX0" fmla="*/ 843 w 26600"/>
                <a:gd name="connsiteY0" fmla="*/ 39 h 8866"/>
                <a:gd name="connsiteX1" fmla="*/ 27444 w 26600"/>
                <a:gd name="connsiteY1" fmla="*/ 39 h 8866"/>
                <a:gd name="connsiteX2" fmla="*/ 27444 w 26600"/>
                <a:gd name="connsiteY2" fmla="*/ 8906 h 8866"/>
                <a:gd name="connsiteX3" fmla="*/ 8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3" y="39"/>
                  </a:moveTo>
                  <a:lnTo>
                    <a:pt x="27444" y="39"/>
                  </a:lnTo>
                  <a:lnTo>
                    <a:pt x="27444" y="8906"/>
                  </a:lnTo>
                  <a:lnTo>
                    <a:pt x="8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5" name="Freeform: Shape 1704">
              <a:extLst>
                <a:ext uri="{FF2B5EF4-FFF2-40B4-BE49-F238E27FC236}">
                  <a16:creationId xmlns:a16="http://schemas.microsoft.com/office/drawing/2014/main" id="{D097D846-CCCA-444F-93A1-8CCD541175DF}"/>
                </a:ext>
              </a:extLst>
            </p:cNvPr>
            <p:cNvSpPr/>
            <p:nvPr/>
          </p:nvSpPr>
          <p:spPr>
            <a:xfrm>
              <a:off x="7539644" y="3055367"/>
              <a:ext cx="26600" cy="133003"/>
            </a:xfrm>
            <a:custGeom>
              <a:avLst/>
              <a:gdLst>
                <a:gd name="connsiteX0" fmla="*/ 844 w 26600"/>
                <a:gd name="connsiteY0" fmla="*/ 39 h 133003"/>
                <a:gd name="connsiteX1" fmla="*/ 27445 w 26600"/>
                <a:gd name="connsiteY1" fmla="*/ 39 h 133003"/>
                <a:gd name="connsiteX2" fmla="*/ 27445 w 26600"/>
                <a:gd name="connsiteY2" fmla="*/ 133043 h 133003"/>
                <a:gd name="connsiteX3" fmla="*/ 8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4" y="39"/>
                  </a:moveTo>
                  <a:lnTo>
                    <a:pt x="27445" y="39"/>
                  </a:lnTo>
                  <a:lnTo>
                    <a:pt x="27445" y="133043"/>
                  </a:lnTo>
                  <a:lnTo>
                    <a:pt x="8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6" name="Freeform: Shape 1705">
              <a:extLst>
                <a:ext uri="{FF2B5EF4-FFF2-40B4-BE49-F238E27FC236}">
                  <a16:creationId xmlns:a16="http://schemas.microsoft.com/office/drawing/2014/main" id="{D0827674-02CE-4CBC-B913-2F2F7B7E0CC8}"/>
                </a:ext>
              </a:extLst>
            </p:cNvPr>
            <p:cNvSpPr/>
            <p:nvPr/>
          </p:nvSpPr>
          <p:spPr>
            <a:xfrm>
              <a:off x="7539644" y="3055367"/>
              <a:ext cx="26600" cy="8866"/>
            </a:xfrm>
            <a:custGeom>
              <a:avLst/>
              <a:gdLst>
                <a:gd name="connsiteX0" fmla="*/ 844 w 26600"/>
                <a:gd name="connsiteY0" fmla="*/ 39 h 8866"/>
                <a:gd name="connsiteX1" fmla="*/ 27445 w 26600"/>
                <a:gd name="connsiteY1" fmla="*/ 39 h 8866"/>
                <a:gd name="connsiteX2" fmla="*/ 27445 w 26600"/>
                <a:gd name="connsiteY2" fmla="*/ 8906 h 8866"/>
                <a:gd name="connsiteX3" fmla="*/ 8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4" y="39"/>
                  </a:moveTo>
                  <a:lnTo>
                    <a:pt x="27445" y="39"/>
                  </a:lnTo>
                  <a:lnTo>
                    <a:pt x="27445" y="8906"/>
                  </a:lnTo>
                  <a:lnTo>
                    <a:pt x="8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7" name="Freeform: Shape 1706">
              <a:extLst>
                <a:ext uri="{FF2B5EF4-FFF2-40B4-BE49-F238E27FC236}">
                  <a16:creationId xmlns:a16="http://schemas.microsoft.com/office/drawing/2014/main" id="{2B138182-B6C3-42BB-B8B9-CC6402C4D649}"/>
                </a:ext>
              </a:extLst>
            </p:cNvPr>
            <p:cNvSpPr/>
            <p:nvPr/>
          </p:nvSpPr>
          <p:spPr>
            <a:xfrm>
              <a:off x="7548511" y="3055367"/>
              <a:ext cx="26600" cy="133003"/>
            </a:xfrm>
            <a:custGeom>
              <a:avLst/>
              <a:gdLst>
                <a:gd name="connsiteX0" fmla="*/ 845 w 26600"/>
                <a:gd name="connsiteY0" fmla="*/ 39 h 133003"/>
                <a:gd name="connsiteX1" fmla="*/ 27446 w 26600"/>
                <a:gd name="connsiteY1" fmla="*/ 39 h 133003"/>
                <a:gd name="connsiteX2" fmla="*/ 27446 w 26600"/>
                <a:gd name="connsiteY2" fmla="*/ 133043 h 133003"/>
                <a:gd name="connsiteX3" fmla="*/ 8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5" y="39"/>
                  </a:moveTo>
                  <a:lnTo>
                    <a:pt x="27446" y="39"/>
                  </a:lnTo>
                  <a:lnTo>
                    <a:pt x="27446" y="133043"/>
                  </a:lnTo>
                  <a:lnTo>
                    <a:pt x="8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8" name="Freeform: Shape 1707">
              <a:extLst>
                <a:ext uri="{FF2B5EF4-FFF2-40B4-BE49-F238E27FC236}">
                  <a16:creationId xmlns:a16="http://schemas.microsoft.com/office/drawing/2014/main" id="{343F3CA3-D8C6-488C-B204-F519B12BA1D3}"/>
                </a:ext>
              </a:extLst>
            </p:cNvPr>
            <p:cNvSpPr/>
            <p:nvPr/>
          </p:nvSpPr>
          <p:spPr>
            <a:xfrm>
              <a:off x="7548511" y="3055367"/>
              <a:ext cx="26600" cy="8866"/>
            </a:xfrm>
            <a:custGeom>
              <a:avLst/>
              <a:gdLst>
                <a:gd name="connsiteX0" fmla="*/ 845 w 26600"/>
                <a:gd name="connsiteY0" fmla="*/ 39 h 8866"/>
                <a:gd name="connsiteX1" fmla="*/ 27446 w 26600"/>
                <a:gd name="connsiteY1" fmla="*/ 39 h 8866"/>
                <a:gd name="connsiteX2" fmla="*/ 27446 w 26600"/>
                <a:gd name="connsiteY2" fmla="*/ 8906 h 8866"/>
                <a:gd name="connsiteX3" fmla="*/ 8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5" y="39"/>
                  </a:moveTo>
                  <a:lnTo>
                    <a:pt x="27446" y="39"/>
                  </a:lnTo>
                  <a:lnTo>
                    <a:pt x="27446" y="8906"/>
                  </a:lnTo>
                  <a:lnTo>
                    <a:pt x="8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9" name="Freeform: Shape 1708">
              <a:extLst>
                <a:ext uri="{FF2B5EF4-FFF2-40B4-BE49-F238E27FC236}">
                  <a16:creationId xmlns:a16="http://schemas.microsoft.com/office/drawing/2014/main" id="{8E518C25-6613-452D-B458-11323EB09D59}"/>
                </a:ext>
              </a:extLst>
            </p:cNvPr>
            <p:cNvSpPr/>
            <p:nvPr/>
          </p:nvSpPr>
          <p:spPr>
            <a:xfrm>
              <a:off x="7557378" y="3055367"/>
              <a:ext cx="26600" cy="133003"/>
            </a:xfrm>
            <a:custGeom>
              <a:avLst/>
              <a:gdLst>
                <a:gd name="connsiteX0" fmla="*/ 846 w 26600"/>
                <a:gd name="connsiteY0" fmla="*/ 39 h 133003"/>
                <a:gd name="connsiteX1" fmla="*/ 27447 w 26600"/>
                <a:gd name="connsiteY1" fmla="*/ 39 h 133003"/>
                <a:gd name="connsiteX2" fmla="*/ 27447 w 26600"/>
                <a:gd name="connsiteY2" fmla="*/ 133043 h 133003"/>
                <a:gd name="connsiteX3" fmla="*/ 8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6" y="39"/>
                  </a:moveTo>
                  <a:lnTo>
                    <a:pt x="27447" y="39"/>
                  </a:lnTo>
                  <a:lnTo>
                    <a:pt x="27447" y="133043"/>
                  </a:lnTo>
                  <a:lnTo>
                    <a:pt x="8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0" name="Freeform: Shape 1709">
              <a:extLst>
                <a:ext uri="{FF2B5EF4-FFF2-40B4-BE49-F238E27FC236}">
                  <a16:creationId xmlns:a16="http://schemas.microsoft.com/office/drawing/2014/main" id="{8CBB33F2-D3EF-4070-B4AE-54F645F8DAED}"/>
                </a:ext>
              </a:extLst>
            </p:cNvPr>
            <p:cNvSpPr/>
            <p:nvPr/>
          </p:nvSpPr>
          <p:spPr>
            <a:xfrm>
              <a:off x="7557378" y="3055367"/>
              <a:ext cx="26600" cy="8866"/>
            </a:xfrm>
            <a:custGeom>
              <a:avLst/>
              <a:gdLst>
                <a:gd name="connsiteX0" fmla="*/ 846 w 26600"/>
                <a:gd name="connsiteY0" fmla="*/ 39 h 8866"/>
                <a:gd name="connsiteX1" fmla="*/ 27447 w 26600"/>
                <a:gd name="connsiteY1" fmla="*/ 39 h 8866"/>
                <a:gd name="connsiteX2" fmla="*/ 27447 w 26600"/>
                <a:gd name="connsiteY2" fmla="*/ 8906 h 8866"/>
                <a:gd name="connsiteX3" fmla="*/ 8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6" y="39"/>
                  </a:moveTo>
                  <a:lnTo>
                    <a:pt x="27447" y="39"/>
                  </a:lnTo>
                  <a:lnTo>
                    <a:pt x="27447" y="8906"/>
                  </a:lnTo>
                  <a:lnTo>
                    <a:pt x="8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1" name="Freeform: Shape 1710">
              <a:extLst>
                <a:ext uri="{FF2B5EF4-FFF2-40B4-BE49-F238E27FC236}">
                  <a16:creationId xmlns:a16="http://schemas.microsoft.com/office/drawing/2014/main" id="{37F4FE9C-6B9A-4430-B103-256E121B44BD}"/>
                </a:ext>
              </a:extLst>
            </p:cNvPr>
            <p:cNvSpPr/>
            <p:nvPr/>
          </p:nvSpPr>
          <p:spPr>
            <a:xfrm>
              <a:off x="7566244" y="3055367"/>
              <a:ext cx="26600" cy="133003"/>
            </a:xfrm>
            <a:custGeom>
              <a:avLst/>
              <a:gdLst>
                <a:gd name="connsiteX0" fmla="*/ 847 w 26600"/>
                <a:gd name="connsiteY0" fmla="*/ 39 h 133003"/>
                <a:gd name="connsiteX1" fmla="*/ 27448 w 26600"/>
                <a:gd name="connsiteY1" fmla="*/ 39 h 133003"/>
                <a:gd name="connsiteX2" fmla="*/ 27448 w 26600"/>
                <a:gd name="connsiteY2" fmla="*/ 133043 h 133003"/>
                <a:gd name="connsiteX3" fmla="*/ 8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7" y="39"/>
                  </a:moveTo>
                  <a:lnTo>
                    <a:pt x="27448" y="39"/>
                  </a:lnTo>
                  <a:lnTo>
                    <a:pt x="27448" y="133043"/>
                  </a:lnTo>
                  <a:lnTo>
                    <a:pt x="8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2" name="Freeform: Shape 1711">
              <a:extLst>
                <a:ext uri="{FF2B5EF4-FFF2-40B4-BE49-F238E27FC236}">
                  <a16:creationId xmlns:a16="http://schemas.microsoft.com/office/drawing/2014/main" id="{4EB30412-2C9A-474D-BDA2-9225007F447B}"/>
                </a:ext>
              </a:extLst>
            </p:cNvPr>
            <p:cNvSpPr/>
            <p:nvPr/>
          </p:nvSpPr>
          <p:spPr>
            <a:xfrm>
              <a:off x="7566244" y="3055367"/>
              <a:ext cx="26600" cy="8866"/>
            </a:xfrm>
            <a:custGeom>
              <a:avLst/>
              <a:gdLst>
                <a:gd name="connsiteX0" fmla="*/ 847 w 26600"/>
                <a:gd name="connsiteY0" fmla="*/ 39 h 8866"/>
                <a:gd name="connsiteX1" fmla="*/ 27448 w 26600"/>
                <a:gd name="connsiteY1" fmla="*/ 39 h 8866"/>
                <a:gd name="connsiteX2" fmla="*/ 27448 w 26600"/>
                <a:gd name="connsiteY2" fmla="*/ 8906 h 8866"/>
                <a:gd name="connsiteX3" fmla="*/ 8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7" y="39"/>
                  </a:moveTo>
                  <a:lnTo>
                    <a:pt x="27448" y="39"/>
                  </a:lnTo>
                  <a:lnTo>
                    <a:pt x="27448" y="8906"/>
                  </a:lnTo>
                  <a:lnTo>
                    <a:pt x="8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3" name="Freeform: Shape 1712">
              <a:extLst>
                <a:ext uri="{FF2B5EF4-FFF2-40B4-BE49-F238E27FC236}">
                  <a16:creationId xmlns:a16="http://schemas.microsoft.com/office/drawing/2014/main" id="{4A3B6F0C-D582-4FCC-B71C-CBAEB40097FD}"/>
                </a:ext>
              </a:extLst>
            </p:cNvPr>
            <p:cNvSpPr/>
            <p:nvPr/>
          </p:nvSpPr>
          <p:spPr>
            <a:xfrm>
              <a:off x="7575111" y="3055367"/>
              <a:ext cx="26600" cy="133003"/>
            </a:xfrm>
            <a:custGeom>
              <a:avLst/>
              <a:gdLst>
                <a:gd name="connsiteX0" fmla="*/ 848 w 26600"/>
                <a:gd name="connsiteY0" fmla="*/ 39 h 133003"/>
                <a:gd name="connsiteX1" fmla="*/ 27449 w 26600"/>
                <a:gd name="connsiteY1" fmla="*/ 39 h 133003"/>
                <a:gd name="connsiteX2" fmla="*/ 27449 w 26600"/>
                <a:gd name="connsiteY2" fmla="*/ 133043 h 133003"/>
                <a:gd name="connsiteX3" fmla="*/ 8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8" y="39"/>
                  </a:moveTo>
                  <a:lnTo>
                    <a:pt x="27449" y="39"/>
                  </a:lnTo>
                  <a:lnTo>
                    <a:pt x="27449" y="133043"/>
                  </a:lnTo>
                  <a:lnTo>
                    <a:pt x="8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4" name="Freeform: Shape 1713">
              <a:extLst>
                <a:ext uri="{FF2B5EF4-FFF2-40B4-BE49-F238E27FC236}">
                  <a16:creationId xmlns:a16="http://schemas.microsoft.com/office/drawing/2014/main" id="{C5B75F7E-4A50-40F8-84E0-75BF015659B0}"/>
                </a:ext>
              </a:extLst>
            </p:cNvPr>
            <p:cNvSpPr/>
            <p:nvPr/>
          </p:nvSpPr>
          <p:spPr>
            <a:xfrm>
              <a:off x="7575111" y="3055367"/>
              <a:ext cx="26600" cy="8866"/>
            </a:xfrm>
            <a:custGeom>
              <a:avLst/>
              <a:gdLst>
                <a:gd name="connsiteX0" fmla="*/ 848 w 26600"/>
                <a:gd name="connsiteY0" fmla="*/ 39 h 8866"/>
                <a:gd name="connsiteX1" fmla="*/ 27449 w 26600"/>
                <a:gd name="connsiteY1" fmla="*/ 39 h 8866"/>
                <a:gd name="connsiteX2" fmla="*/ 27449 w 26600"/>
                <a:gd name="connsiteY2" fmla="*/ 8906 h 8866"/>
                <a:gd name="connsiteX3" fmla="*/ 8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8" y="39"/>
                  </a:moveTo>
                  <a:lnTo>
                    <a:pt x="27449" y="39"/>
                  </a:lnTo>
                  <a:lnTo>
                    <a:pt x="27449" y="8906"/>
                  </a:lnTo>
                  <a:lnTo>
                    <a:pt x="8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5" name="Freeform: Shape 1714">
              <a:extLst>
                <a:ext uri="{FF2B5EF4-FFF2-40B4-BE49-F238E27FC236}">
                  <a16:creationId xmlns:a16="http://schemas.microsoft.com/office/drawing/2014/main" id="{126033A0-9144-4CA4-A8FB-7B8E9970C96B}"/>
                </a:ext>
              </a:extLst>
            </p:cNvPr>
            <p:cNvSpPr/>
            <p:nvPr/>
          </p:nvSpPr>
          <p:spPr>
            <a:xfrm>
              <a:off x="7583978" y="3055367"/>
              <a:ext cx="26600" cy="133003"/>
            </a:xfrm>
            <a:custGeom>
              <a:avLst/>
              <a:gdLst>
                <a:gd name="connsiteX0" fmla="*/ 849 w 26600"/>
                <a:gd name="connsiteY0" fmla="*/ 39 h 133003"/>
                <a:gd name="connsiteX1" fmla="*/ 27450 w 26600"/>
                <a:gd name="connsiteY1" fmla="*/ 39 h 133003"/>
                <a:gd name="connsiteX2" fmla="*/ 27450 w 26600"/>
                <a:gd name="connsiteY2" fmla="*/ 133043 h 133003"/>
                <a:gd name="connsiteX3" fmla="*/ 8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49" y="39"/>
                  </a:moveTo>
                  <a:lnTo>
                    <a:pt x="27450" y="39"/>
                  </a:lnTo>
                  <a:lnTo>
                    <a:pt x="27450" y="133043"/>
                  </a:lnTo>
                  <a:lnTo>
                    <a:pt x="8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6" name="Freeform: Shape 1715">
              <a:extLst>
                <a:ext uri="{FF2B5EF4-FFF2-40B4-BE49-F238E27FC236}">
                  <a16:creationId xmlns:a16="http://schemas.microsoft.com/office/drawing/2014/main" id="{33B86252-7F7B-41CB-A74F-F0ABD1FBD63D}"/>
                </a:ext>
              </a:extLst>
            </p:cNvPr>
            <p:cNvSpPr/>
            <p:nvPr/>
          </p:nvSpPr>
          <p:spPr>
            <a:xfrm>
              <a:off x="7583978" y="3055367"/>
              <a:ext cx="26600" cy="8866"/>
            </a:xfrm>
            <a:custGeom>
              <a:avLst/>
              <a:gdLst>
                <a:gd name="connsiteX0" fmla="*/ 849 w 26600"/>
                <a:gd name="connsiteY0" fmla="*/ 39 h 8866"/>
                <a:gd name="connsiteX1" fmla="*/ 27450 w 26600"/>
                <a:gd name="connsiteY1" fmla="*/ 39 h 8866"/>
                <a:gd name="connsiteX2" fmla="*/ 27450 w 26600"/>
                <a:gd name="connsiteY2" fmla="*/ 8906 h 8866"/>
                <a:gd name="connsiteX3" fmla="*/ 8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49" y="39"/>
                  </a:moveTo>
                  <a:lnTo>
                    <a:pt x="27450" y="39"/>
                  </a:lnTo>
                  <a:lnTo>
                    <a:pt x="27450" y="8906"/>
                  </a:lnTo>
                  <a:lnTo>
                    <a:pt x="8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7" name="Freeform: Shape 1716">
              <a:extLst>
                <a:ext uri="{FF2B5EF4-FFF2-40B4-BE49-F238E27FC236}">
                  <a16:creationId xmlns:a16="http://schemas.microsoft.com/office/drawing/2014/main" id="{8F5CAB6E-28C7-4FDB-BD86-27D00EE60E3B}"/>
                </a:ext>
              </a:extLst>
            </p:cNvPr>
            <p:cNvSpPr/>
            <p:nvPr/>
          </p:nvSpPr>
          <p:spPr>
            <a:xfrm>
              <a:off x="7592845" y="3055367"/>
              <a:ext cx="26600" cy="133003"/>
            </a:xfrm>
            <a:custGeom>
              <a:avLst/>
              <a:gdLst>
                <a:gd name="connsiteX0" fmla="*/ 850 w 26600"/>
                <a:gd name="connsiteY0" fmla="*/ 39 h 133003"/>
                <a:gd name="connsiteX1" fmla="*/ 27451 w 26600"/>
                <a:gd name="connsiteY1" fmla="*/ 39 h 133003"/>
                <a:gd name="connsiteX2" fmla="*/ 27451 w 26600"/>
                <a:gd name="connsiteY2" fmla="*/ 133043 h 133003"/>
                <a:gd name="connsiteX3" fmla="*/ 8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0" y="39"/>
                  </a:moveTo>
                  <a:lnTo>
                    <a:pt x="27451" y="39"/>
                  </a:lnTo>
                  <a:lnTo>
                    <a:pt x="27451" y="133043"/>
                  </a:lnTo>
                  <a:lnTo>
                    <a:pt x="8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8" name="Freeform: Shape 1717">
              <a:extLst>
                <a:ext uri="{FF2B5EF4-FFF2-40B4-BE49-F238E27FC236}">
                  <a16:creationId xmlns:a16="http://schemas.microsoft.com/office/drawing/2014/main" id="{8066160C-ABEB-4E84-83DE-6DF3FA97DFC3}"/>
                </a:ext>
              </a:extLst>
            </p:cNvPr>
            <p:cNvSpPr/>
            <p:nvPr/>
          </p:nvSpPr>
          <p:spPr>
            <a:xfrm>
              <a:off x="7592845" y="3055367"/>
              <a:ext cx="26600" cy="8866"/>
            </a:xfrm>
            <a:custGeom>
              <a:avLst/>
              <a:gdLst>
                <a:gd name="connsiteX0" fmla="*/ 850 w 26600"/>
                <a:gd name="connsiteY0" fmla="*/ 39 h 8866"/>
                <a:gd name="connsiteX1" fmla="*/ 27451 w 26600"/>
                <a:gd name="connsiteY1" fmla="*/ 39 h 8866"/>
                <a:gd name="connsiteX2" fmla="*/ 27451 w 26600"/>
                <a:gd name="connsiteY2" fmla="*/ 8906 h 8866"/>
                <a:gd name="connsiteX3" fmla="*/ 8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0" y="39"/>
                  </a:moveTo>
                  <a:lnTo>
                    <a:pt x="27451" y="39"/>
                  </a:lnTo>
                  <a:lnTo>
                    <a:pt x="27451" y="8906"/>
                  </a:lnTo>
                  <a:lnTo>
                    <a:pt x="8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9" name="Freeform: Shape 1718">
              <a:extLst>
                <a:ext uri="{FF2B5EF4-FFF2-40B4-BE49-F238E27FC236}">
                  <a16:creationId xmlns:a16="http://schemas.microsoft.com/office/drawing/2014/main" id="{0C8D9985-1717-4CF2-84C5-A1C119471AED}"/>
                </a:ext>
              </a:extLst>
            </p:cNvPr>
            <p:cNvSpPr/>
            <p:nvPr/>
          </p:nvSpPr>
          <p:spPr>
            <a:xfrm>
              <a:off x="7601712" y="3055367"/>
              <a:ext cx="26600" cy="133003"/>
            </a:xfrm>
            <a:custGeom>
              <a:avLst/>
              <a:gdLst>
                <a:gd name="connsiteX0" fmla="*/ 851 w 26600"/>
                <a:gd name="connsiteY0" fmla="*/ 39 h 133003"/>
                <a:gd name="connsiteX1" fmla="*/ 27452 w 26600"/>
                <a:gd name="connsiteY1" fmla="*/ 39 h 133003"/>
                <a:gd name="connsiteX2" fmla="*/ 27452 w 26600"/>
                <a:gd name="connsiteY2" fmla="*/ 133043 h 133003"/>
                <a:gd name="connsiteX3" fmla="*/ 8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1" y="39"/>
                  </a:moveTo>
                  <a:lnTo>
                    <a:pt x="27452" y="39"/>
                  </a:lnTo>
                  <a:lnTo>
                    <a:pt x="27452" y="133043"/>
                  </a:lnTo>
                  <a:lnTo>
                    <a:pt x="8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0" name="Freeform: Shape 1719">
              <a:extLst>
                <a:ext uri="{FF2B5EF4-FFF2-40B4-BE49-F238E27FC236}">
                  <a16:creationId xmlns:a16="http://schemas.microsoft.com/office/drawing/2014/main" id="{5185188E-0383-4C12-B2F8-5005C4D96346}"/>
                </a:ext>
              </a:extLst>
            </p:cNvPr>
            <p:cNvSpPr/>
            <p:nvPr/>
          </p:nvSpPr>
          <p:spPr>
            <a:xfrm>
              <a:off x="7601712" y="3055367"/>
              <a:ext cx="26600" cy="8866"/>
            </a:xfrm>
            <a:custGeom>
              <a:avLst/>
              <a:gdLst>
                <a:gd name="connsiteX0" fmla="*/ 851 w 26600"/>
                <a:gd name="connsiteY0" fmla="*/ 39 h 8866"/>
                <a:gd name="connsiteX1" fmla="*/ 27452 w 26600"/>
                <a:gd name="connsiteY1" fmla="*/ 39 h 8866"/>
                <a:gd name="connsiteX2" fmla="*/ 27452 w 26600"/>
                <a:gd name="connsiteY2" fmla="*/ 8906 h 8866"/>
                <a:gd name="connsiteX3" fmla="*/ 8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1" y="39"/>
                  </a:moveTo>
                  <a:lnTo>
                    <a:pt x="27452" y="39"/>
                  </a:lnTo>
                  <a:lnTo>
                    <a:pt x="27452" y="8906"/>
                  </a:lnTo>
                  <a:lnTo>
                    <a:pt x="8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1" name="Freeform: Shape 1720">
              <a:extLst>
                <a:ext uri="{FF2B5EF4-FFF2-40B4-BE49-F238E27FC236}">
                  <a16:creationId xmlns:a16="http://schemas.microsoft.com/office/drawing/2014/main" id="{B2B639FF-9609-411E-96EA-7A221B15BF02}"/>
                </a:ext>
              </a:extLst>
            </p:cNvPr>
            <p:cNvSpPr/>
            <p:nvPr/>
          </p:nvSpPr>
          <p:spPr>
            <a:xfrm>
              <a:off x="7610579" y="3055367"/>
              <a:ext cx="26600" cy="133003"/>
            </a:xfrm>
            <a:custGeom>
              <a:avLst/>
              <a:gdLst>
                <a:gd name="connsiteX0" fmla="*/ 852 w 26600"/>
                <a:gd name="connsiteY0" fmla="*/ 39 h 133003"/>
                <a:gd name="connsiteX1" fmla="*/ 27453 w 26600"/>
                <a:gd name="connsiteY1" fmla="*/ 39 h 133003"/>
                <a:gd name="connsiteX2" fmla="*/ 27453 w 26600"/>
                <a:gd name="connsiteY2" fmla="*/ 133043 h 133003"/>
                <a:gd name="connsiteX3" fmla="*/ 8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2" y="39"/>
                  </a:moveTo>
                  <a:lnTo>
                    <a:pt x="27453" y="39"/>
                  </a:lnTo>
                  <a:lnTo>
                    <a:pt x="27453" y="133043"/>
                  </a:lnTo>
                  <a:lnTo>
                    <a:pt x="8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2" name="Freeform: Shape 1721">
              <a:extLst>
                <a:ext uri="{FF2B5EF4-FFF2-40B4-BE49-F238E27FC236}">
                  <a16:creationId xmlns:a16="http://schemas.microsoft.com/office/drawing/2014/main" id="{DA1B6626-913A-4649-A93A-620C693A4420}"/>
                </a:ext>
              </a:extLst>
            </p:cNvPr>
            <p:cNvSpPr/>
            <p:nvPr/>
          </p:nvSpPr>
          <p:spPr>
            <a:xfrm>
              <a:off x="7610579" y="3055367"/>
              <a:ext cx="26600" cy="8866"/>
            </a:xfrm>
            <a:custGeom>
              <a:avLst/>
              <a:gdLst>
                <a:gd name="connsiteX0" fmla="*/ 852 w 26600"/>
                <a:gd name="connsiteY0" fmla="*/ 39 h 8866"/>
                <a:gd name="connsiteX1" fmla="*/ 27453 w 26600"/>
                <a:gd name="connsiteY1" fmla="*/ 39 h 8866"/>
                <a:gd name="connsiteX2" fmla="*/ 27453 w 26600"/>
                <a:gd name="connsiteY2" fmla="*/ 8906 h 8866"/>
                <a:gd name="connsiteX3" fmla="*/ 8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2" y="39"/>
                  </a:moveTo>
                  <a:lnTo>
                    <a:pt x="27453" y="39"/>
                  </a:lnTo>
                  <a:lnTo>
                    <a:pt x="27453" y="8906"/>
                  </a:lnTo>
                  <a:lnTo>
                    <a:pt x="8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3" name="Freeform: Shape 1722">
              <a:extLst>
                <a:ext uri="{FF2B5EF4-FFF2-40B4-BE49-F238E27FC236}">
                  <a16:creationId xmlns:a16="http://schemas.microsoft.com/office/drawing/2014/main" id="{F37B16D1-BCD3-40AC-BAFF-91B5FDAA8254}"/>
                </a:ext>
              </a:extLst>
            </p:cNvPr>
            <p:cNvSpPr/>
            <p:nvPr/>
          </p:nvSpPr>
          <p:spPr>
            <a:xfrm>
              <a:off x="7619446" y="3055367"/>
              <a:ext cx="26600" cy="133003"/>
            </a:xfrm>
            <a:custGeom>
              <a:avLst/>
              <a:gdLst>
                <a:gd name="connsiteX0" fmla="*/ 853 w 26600"/>
                <a:gd name="connsiteY0" fmla="*/ 39 h 133003"/>
                <a:gd name="connsiteX1" fmla="*/ 27454 w 26600"/>
                <a:gd name="connsiteY1" fmla="*/ 39 h 133003"/>
                <a:gd name="connsiteX2" fmla="*/ 27454 w 26600"/>
                <a:gd name="connsiteY2" fmla="*/ 133043 h 133003"/>
                <a:gd name="connsiteX3" fmla="*/ 8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3" y="39"/>
                  </a:moveTo>
                  <a:lnTo>
                    <a:pt x="27454" y="39"/>
                  </a:lnTo>
                  <a:lnTo>
                    <a:pt x="27454" y="133043"/>
                  </a:lnTo>
                  <a:lnTo>
                    <a:pt x="8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4" name="Freeform: Shape 1723">
              <a:extLst>
                <a:ext uri="{FF2B5EF4-FFF2-40B4-BE49-F238E27FC236}">
                  <a16:creationId xmlns:a16="http://schemas.microsoft.com/office/drawing/2014/main" id="{E7597B3C-1C72-4A03-99E0-70111307BC0E}"/>
                </a:ext>
              </a:extLst>
            </p:cNvPr>
            <p:cNvSpPr/>
            <p:nvPr/>
          </p:nvSpPr>
          <p:spPr>
            <a:xfrm>
              <a:off x="7619446" y="3055367"/>
              <a:ext cx="26600" cy="8866"/>
            </a:xfrm>
            <a:custGeom>
              <a:avLst/>
              <a:gdLst>
                <a:gd name="connsiteX0" fmla="*/ 853 w 26600"/>
                <a:gd name="connsiteY0" fmla="*/ 39 h 8866"/>
                <a:gd name="connsiteX1" fmla="*/ 27454 w 26600"/>
                <a:gd name="connsiteY1" fmla="*/ 39 h 8866"/>
                <a:gd name="connsiteX2" fmla="*/ 27454 w 26600"/>
                <a:gd name="connsiteY2" fmla="*/ 8906 h 8866"/>
                <a:gd name="connsiteX3" fmla="*/ 8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3" y="39"/>
                  </a:moveTo>
                  <a:lnTo>
                    <a:pt x="27454" y="39"/>
                  </a:lnTo>
                  <a:lnTo>
                    <a:pt x="27454" y="8906"/>
                  </a:lnTo>
                  <a:lnTo>
                    <a:pt x="8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5" name="Freeform: Shape 1724">
              <a:extLst>
                <a:ext uri="{FF2B5EF4-FFF2-40B4-BE49-F238E27FC236}">
                  <a16:creationId xmlns:a16="http://schemas.microsoft.com/office/drawing/2014/main" id="{18749541-26CA-4985-847D-5F267F11FFD3}"/>
                </a:ext>
              </a:extLst>
            </p:cNvPr>
            <p:cNvSpPr/>
            <p:nvPr/>
          </p:nvSpPr>
          <p:spPr>
            <a:xfrm>
              <a:off x="7628313" y="3055367"/>
              <a:ext cx="26600" cy="133003"/>
            </a:xfrm>
            <a:custGeom>
              <a:avLst/>
              <a:gdLst>
                <a:gd name="connsiteX0" fmla="*/ 854 w 26600"/>
                <a:gd name="connsiteY0" fmla="*/ 39 h 133003"/>
                <a:gd name="connsiteX1" fmla="*/ 27455 w 26600"/>
                <a:gd name="connsiteY1" fmla="*/ 39 h 133003"/>
                <a:gd name="connsiteX2" fmla="*/ 27455 w 26600"/>
                <a:gd name="connsiteY2" fmla="*/ 133043 h 133003"/>
                <a:gd name="connsiteX3" fmla="*/ 8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4" y="39"/>
                  </a:moveTo>
                  <a:lnTo>
                    <a:pt x="27455" y="39"/>
                  </a:lnTo>
                  <a:lnTo>
                    <a:pt x="27455" y="133043"/>
                  </a:lnTo>
                  <a:lnTo>
                    <a:pt x="8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6" name="Freeform: Shape 1725">
              <a:extLst>
                <a:ext uri="{FF2B5EF4-FFF2-40B4-BE49-F238E27FC236}">
                  <a16:creationId xmlns:a16="http://schemas.microsoft.com/office/drawing/2014/main" id="{CE3657EA-0796-4425-AF95-D8DA32092944}"/>
                </a:ext>
              </a:extLst>
            </p:cNvPr>
            <p:cNvSpPr/>
            <p:nvPr/>
          </p:nvSpPr>
          <p:spPr>
            <a:xfrm>
              <a:off x="7628313" y="3055367"/>
              <a:ext cx="26600" cy="8866"/>
            </a:xfrm>
            <a:custGeom>
              <a:avLst/>
              <a:gdLst>
                <a:gd name="connsiteX0" fmla="*/ 854 w 26600"/>
                <a:gd name="connsiteY0" fmla="*/ 39 h 8866"/>
                <a:gd name="connsiteX1" fmla="*/ 27455 w 26600"/>
                <a:gd name="connsiteY1" fmla="*/ 39 h 8866"/>
                <a:gd name="connsiteX2" fmla="*/ 27455 w 26600"/>
                <a:gd name="connsiteY2" fmla="*/ 8906 h 8866"/>
                <a:gd name="connsiteX3" fmla="*/ 8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4" y="39"/>
                  </a:moveTo>
                  <a:lnTo>
                    <a:pt x="27455" y="39"/>
                  </a:lnTo>
                  <a:lnTo>
                    <a:pt x="27455" y="8906"/>
                  </a:lnTo>
                  <a:lnTo>
                    <a:pt x="8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7" name="Freeform: Shape 1726">
              <a:extLst>
                <a:ext uri="{FF2B5EF4-FFF2-40B4-BE49-F238E27FC236}">
                  <a16:creationId xmlns:a16="http://schemas.microsoft.com/office/drawing/2014/main" id="{8B7AE48D-FB7F-4991-B54D-58512FDE3339}"/>
                </a:ext>
              </a:extLst>
            </p:cNvPr>
            <p:cNvSpPr/>
            <p:nvPr/>
          </p:nvSpPr>
          <p:spPr>
            <a:xfrm>
              <a:off x="7637180" y="3055367"/>
              <a:ext cx="26600" cy="133003"/>
            </a:xfrm>
            <a:custGeom>
              <a:avLst/>
              <a:gdLst>
                <a:gd name="connsiteX0" fmla="*/ 855 w 26600"/>
                <a:gd name="connsiteY0" fmla="*/ 39 h 133003"/>
                <a:gd name="connsiteX1" fmla="*/ 27456 w 26600"/>
                <a:gd name="connsiteY1" fmla="*/ 39 h 133003"/>
                <a:gd name="connsiteX2" fmla="*/ 27456 w 26600"/>
                <a:gd name="connsiteY2" fmla="*/ 133043 h 133003"/>
                <a:gd name="connsiteX3" fmla="*/ 8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5" y="39"/>
                  </a:moveTo>
                  <a:lnTo>
                    <a:pt x="27456" y="39"/>
                  </a:lnTo>
                  <a:lnTo>
                    <a:pt x="27456" y="133043"/>
                  </a:lnTo>
                  <a:lnTo>
                    <a:pt x="8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8" name="Freeform: Shape 1727">
              <a:extLst>
                <a:ext uri="{FF2B5EF4-FFF2-40B4-BE49-F238E27FC236}">
                  <a16:creationId xmlns:a16="http://schemas.microsoft.com/office/drawing/2014/main" id="{F12E3E00-333E-49E9-BA39-B6918F9FE2B9}"/>
                </a:ext>
              </a:extLst>
            </p:cNvPr>
            <p:cNvSpPr/>
            <p:nvPr/>
          </p:nvSpPr>
          <p:spPr>
            <a:xfrm>
              <a:off x="7637180" y="3055367"/>
              <a:ext cx="26600" cy="8866"/>
            </a:xfrm>
            <a:custGeom>
              <a:avLst/>
              <a:gdLst>
                <a:gd name="connsiteX0" fmla="*/ 855 w 26600"/>
                <a:gd name="connsiteY0" fmla="*/ 39 h 8866"/>
                <a:gd name="connsiteX1" fmla="*/ 27456 w 26600"/>
                <a:gd name="connsiteY1" fmla="*/ 39 h 8866"/>
                <a:gd name="connsiteX2" fmla="*/ 27456 w 26600"/>
                <a:gd name="connsiteY2" fmla="*/ 8906 h 8866"/>
                <a:gd name="connsiteX3" fmla="*/ 8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5" y="39"/>
                  </a:moveTo>
                  <a:lnTo>
                    <a:pt x="27456" y="39"/>
                  </a:lnTo>
                  <a:lnTo>
                    <a:pt x="27456" y="8906"/>
                  </a:lnTo>
                  <a:lnTo>
                    <a:pt x="8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9" name="Freeform: Shape 1728">
              <a:extLst>
                <a:ext uri="{FF2B5EF4-FFF2-40B4-BE49-F238E27FC236}">
                  <a16:creationId xmlns:a16="http://schemas.microsoft.com/office/drawing/2014/main" id="{5B6993E5-0520-4AD8-A751-6456F6548D8D}"/>
                </a:ext>
              </a:extLst>
            </p:cNvPr>
            <p:cNvSpPr/>
            <p:nvPr/>
          </p:nvSpPr>
          <p:spPr>
            <a:xfrm>
              <a:off x="7646047" y="3055367"/>
              <a:ext cx="26600" cy="133003"/>
            </a:xfrm>
            <a:custGeom>
              <a:avLst/>
              <a:gdLst>
                <a:gd name="connsiteX0" fmla="*/ 856 w 26600"/>
                <a:gd name="connsiteY0" fmla="*/ 39 h 133003"/>
                <a:gd name="connsiteX1" fmla="*/ 27457 w 26600"/>
                <a:gd name="connsiteY1" fmla="*/ 39 h 133003"/>
                <a:gd name="connsiteX2" fmla="*/ 27457 w 26600"/>
                <a:gd name="connsiteY2" fmla="*/ 133043 h 133003"/>
                <a:gd name="connsiteX3" fmla="*/ 8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6" y="39"/>
                  </a:moveTo>
                  <a:lnTo>
                    <a:pt x="27457" y="39"/>
                  </a:lnTo>
                  <a:lnTo>
                    <a:pt x="27457" y="133043"/>
                  </a:lnTo>
                  <a:lnTo>
                    <a:pt x="8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0" name="Freeform: Shape 1729">
              <a:extLst>
                <a:ext uri="{FF2B5EF4-FFF2-40B4-BE49-F238E27FC236}">
                  <a16:creationId xmlns:a16="http://schemas.microsoft.com/office/drawing/2014/main" id="{A8B7E5A4-1761-4FAB-8972-0987F5FCBC09}"/>
                </a:ext>
              </a:extLst>
            </p:cNvPr>
            <p:cNvSpPr/>
            <p:nvPr/>
          </p:nvSpPr>
          <p:spPr>
            <a:xfrm>
              <a:off x="7646047" y="3055367"/>
              <a:ext cx="26600" cy="8866"/>
            </a:xfrm>
            <a:custGeom>
              <a:avLst/>
              <a:gdLst>
                <a:gd name="connsiteX0" fmla="*/ 856 w 26600"/>
                <a:gd name="connsiteY0" fmla="*/ 39 h 8866"/>
                <a:gd name="connsiteX1" fmla="*/ 27457 w 26600"/>
                <a:gd name="connsiteY1" fmla="*/ 39 h 8866"/>
                <a:gd name="connsiteX2" fmla="*/ 27457 w 26600"/>
                <a:gd name="connsiteY2" fmla="*/ 8906 h 8866"/>
                <a:gd name="connsiteX3" fmla="*/ 8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6" y="39"/>
                  </a:moveTo>
                  <a:lnTo>
                    <a:pt x="27457" y="39"/>
                  </a:lnTo>
                  <a:lnTo>
                    <a:pt x="27457" y="8906"/>
                  </a:lnTo>
                  <a:lnTo>
                    <a:pt x="8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1" name="Freeform: Shape 1730">
              <a:extLst>
                <a:ext uri="{FF2B5EF4-FFF2-40B4-BE49-F238E27FC236}">
                  <a16:creationId xmlns:a16="http://schemas.microsoft.com/office/drawing/2014/main" id="{3A122B9A-6410-4413-ACC1-6D99F6F83F83}"/>
                </a:ext>
              </a:extLst>
            </p:cNvPr>
            <p:cNvSpPr/>
            <p:nvPr/>
          </p:nvSpPr>
          <p:spPr>
            <a:xfrm>
              <a:off x="7654914" y="3055367"/>
              <a:ext cx="26600" cy="133003"/>
            </a:xfrm>
            <a:custGeom>
              <a:avLst/>
              <a:gdLst>
                <a:gd name="connsiteX0" fmla="*/ 857 w 26600"/>
                <a:gd name="connsiteY0" fmla="*/ 39 h 133003"/>
                <a:gd name="connsiteX1" fmla="*/ 27458 w 26600"/>
                <a:gd name="connsiteY1" fmla="*/ 39 h 133003"/>
                <a:gd name="connsiteX2" fmla="*/ 27458 w 26600"/>
                <a:gd name="connsiteY2" fmla="*/ 133043 h 133003"/>
                <a:gd name="connsiteX3" fmla="*/ 8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7" y="39"/>
                  </a:moveTo>
                  <a:lnTo>
                    <a:pt x="27458" y="39"/>
                  </a:lnTo>
                  <a:lnTo>
                    <a:pt x="27458" y="133043"/>
                  </a:lnTo>
                  <a:lnTo>
                    <a:pt x="8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2" name="Freeform: Shape 1731">
              <a:extLst>
                <a:ext uri="{FF2B5EF4-FFF2-40B4-BE49-F238E27FC236}">
                  <a16:creationId xmlns:a16="http://schemas.microsoft.com/office/drawing/2014/main" id="{75BFAFA7-D297-44CB-B222-32F4E9F74CCB}"/>
                </a:ext>
              </a:extLst>
            </p:cNvPr>
            <p:cNvSpPr/>
            <p:nvPr/>
          </p:nvSpPr>
          <p:spPr>
            <a:xfrm>
              <a:off x="7654914" y="3055367"/>
              <a:ext cx="26600" cy="8866"/>
            </a:xfrm>
            <a:custGeom>
              <a:avLst/>
              <a:gdLst>
                <a:gd name="connsiteX0" fmla="*/ 857 w 26600"/>
                <a:gd name="connsiteY0" fmla="*/ 39 h 8866"/>
                <a:gd name="connsiteX1" fmla="*/ 27458 w 26600"/>
                <a:gd name="connsiteY1" fmla="*/ 39 h 8866"/>
                <a:gd name="connsiteX2" fmla="*/ 27458 w 26600"/>
                <a:gd name="connsiteY2" fmla="*/ 8906 h 8866"/>
                <a:gd name="connsiteX3" fmla="*/ 8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7" y="39"/>
                  </a:moveTo>
                  <a:lnTo>
                    <a:pt x="27458" y="39"/>
                  </a:lnTo>
                  <a:lnTo>
                    <a:pt x="27458" y="8906"/>
                  </a:lnTo>
                  <a:lnTo>
                    <a:pt x="8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3" name="Freeform: Shape 1732">
              <a:extLst>
                <a:ext uri="{FF2B5EF4-FFF2-40B4-BE49-F238E27FC236}">
                  <a16:creationId xmlns:a16="http://schemas.microsoft.com/office/drawing/2014/main" id="{698E800C-D764-444F-9AB4-951EFA15BE0C}"/>
                </a:ext>
              </a:extLst>
            </p:cNvPr>
            <p:cNvSpPr/>
            <p:nvPr/>
          </p:nvSpPr>
          <p:spPr>
            <a:xfrm>
              <a:off x="7663780" y="3055367"/>
              <a:ext cx="26600" cy="133003"/>
            </a:xfrm>
            <a:custGeom>
              <a:avLst/>
              <a:gdLst>
                <a:gd name="connsiteX0" fmla="*/ 858 w 26600"/>
                <a:gd name="connsiteY0" fmla="*/ 39 h 133003"/>
                <a:gd name="connsiteX1" fmla="*/ 27459 w 26600"/>
                <a:gd name="connsiteY1" fmla="*/ 39 h 133003"/>
                <a:gd name="connsiteX2" fmla="*/ 27459 w 26600"/>
                <a:gd name="connsiteY2" fmla="*/ 133043 h 133003"/>
                <a:gd name="connsiteX3" fmla="*/ 8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8" y="39"/>
                  </a:moveTo>
                  <a:lnTo>
                    <a:pt x="27459" y="39"/>
                  </a:lnTo>
                  <a:lnTo>
                    <a:pt x="27459" y="133043"/>
                  </a:lnTo>
                  <a:lnTo>
                    <a:pt x="8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4" name="Freeform: Shape 1733">
              <a:extLst>
                <a:ext uri="{FF2B5EF4-FFF2-40B4-BE49-F238E27FC236}">
                  <a16:creationId xmlns:a16="http://schemas.microsoft.com/office/drawing/2014/main" id="{5D98649E-9103-44E4-B5B6-E0316F241813}"/>
                </a:ext>
              </a:extLst>
            </p:cNvPr>
            <p:cNvSpPr/>
            <p:nvPr/>
          </p:nvSpPr>
          <p:spPr>
            <a:xfrm>
              <a:off x="7663780" y="3055367"/>
              <a:ext cx="26600" cy="8866"/>
            </a:xfrm>
            <a:custGeom>
              <a:avLst/>
              <a:gdLst>
                <a:gd name="connsiteX0" fmla="*/ 858 w 26600"/>
                <a:gd name="connsiteY0" fmla="*/ 39 h 8866"/>
                <a:gd name="connsiteX1" fmla="*/ 27459 w 26600"/>
                <a:gd name="connsiteY1" fmla="*/ 39 h 8866"/>
                <a:gd name="connsiteX2" fmla="*/ 27459 w 26600"/>
                <a:gd name="connsiteY2" fmla="*/ 8906 h 8866"/>
                <a:gd name="connsiteX3" fmla="*/ 8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8" y="39"/>
                  </a:moveTo>
                  <a:lnTo>
                    <a:pt x="27459" y="39"/>
                  </a:lnTo>
                  <a:lnTo>
                    <a:pt x="27459" y="8906"/>
                  </a:lnTo>
                  <a:lnTo>
                    <a:pt x="8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5" name="Freeform: Shape 1734">
              <a:extLst>
                <a:ext uri="{FF2B5EF4-FFF2-40B4-BE49-F238E27FC236}">
                  <a16:creationId xmlns:a16="http://schemas.microsoft.com/office/drawing/2014/main" id="{2ADFB8D0-0105-4253-B8FA-B484175E36A2}"/>
                </a:ext>
              </a:extLst>
            </p:cNvPr>
            <p:cNvSpPr/>
            <p:nvPr/>
          </p:nvSpPr>
          <p:spPr>
            <a:xfrm>
              <a:off x="7672647" y="3055367"/>
              <a:ext cx="26600" cy="133003"/>
            </a:xfrm>
            <a:custGeom>
              <a:avLst/>
              <a:gdLst>
                <a:gd name="connsiteX0" fmla="*/ 859 w 26600"/>
                <a:gd name="connsiteY0" fmla="*/ 39 h 133003"/>
                <a:gd name="connsiteX1" fmla="*/ 27460 w 26600"/>
                <a:gd name="connsiteY1" fmla="*/ 39 h 133003"/>
                <a:gd name="connsiteX2" fmla="*/ 27460 w 26600"/>
                <a:gd name="connsiteY2" fmla="*/ 133043 h 133003"/>
                <a:gd name="connsiteX3" fmla="*/ 8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59" y="39"/>
                  </a:moveTo>
                  <a:lnTo>
                    <a:pt x="27460" y="39"/>
                  </a:lnTo>
                  <a:lnTo>
                    <a:pt x="27460" y="133043"/>
                  </a:lnTo>
                  <a:lnTo>
                    <a:pt x="8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6" name="Freeform: Shape 1735">
              <a:extLst>
                <a:ext uri="{FF2B5EF4-FFF2-40B4-BE49-F238E27FC236}">
                  <a16:creationId xmlns:a16="http://schemas.microsoft.com/office/drawing/2014/main" id="{6F2B875B-4A1A-40C7-BB21-D380E6390F0B}"/>
                </a:ext>
              </a:extLst>
            </p:cNvPr>
            <p:cNvSpPr/>
            <p:nvPr/>
          </p:nvSpPr>
          <p:spPr>
            <a:xfrm>
              <a:off x="7672647" y="3055367"/>
              <a:ext cx="26600" cy="8866"/>
            </a:xfrm>
            <a:custGeom>
              <a:avLst/>
              <a:gdLst>
                <a:gd name="connsiteX0" fmla="*/ 859 w 26600"/>
                <a:gd name="connsiteY0" fmla="*/ 39 h 8866"/>
                <a:gd name="connsiteX1" fmla="*/ 27460 w 26600"/>
                <a:gd name="connsiteY1" fmla="*/ 39 h 8866"/>
                <a:gd name="connsiteX2" fmla="*/ 27460 w 26600"/>
                <a:gd name="connsiteY2" fmla="*/ 8906 h 8866"/>
                <a:gd name="connsiteX3" fmla="*/ 8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59" y="39"/>
                  </a:moveTo>
                  <a:lnTo>
                    <a:pt x="27460" y="39"/>
                  </a:lnTo>
                  <a:lnTo>
                    <a:pt x="27460" y="8906"/>
                  </a:lnTo>
                  <a:lnTo>
                    <a:pt x="8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7" name="Freeform: Shape 1736">
              <a:extLst>
                <a:ext uri="{FF2B5EF4-FFF2-40B4-BE49-F238E27FC236}">
                  <a16:creationId xmlns:a16="http://schemas.microsoft.com/office/drawing/2014/main" id="{BF354D7B-8D71-4E2B-BA93-5F27EE2B12BF}"/>
                </a:ext>
              </a:extLst>
            </p:cNvPr>
            <p:cNvSpPr/>
            <p:nvPr/>
          </p:nvSpPr>
          <p:spPr>
            <a:xfrm>
              <a:off x="7681514" y="3055367"/>
              <a:ext cx="26600" cy="133003"/>
            </a:xfrm>
            <a:custGeom>
              <a:avLst/>
              <a:gdLst>
                <a:gd name="connsiteX0" fmla="*/ 860 w 26600"/>
                <a:gd name="connsiteY0" fmla="*/ 39 h 133003"/>
                <a:gd name="connsiteX1" fmla="*/ 27461 w 26600"/>
                <a:gd name="connsiteY1" fmla="*/ 39 h 133003"/>
                <a:gd name="connsiteX2" fmla="*/ 27461 w 26600"/>
                <a:gd name="connsiteY2" fmla="*/ 133043 h 133003"/>
                <a:gd name="connsiteX3" fmla="*/ 8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0" y="39"/>
                  </a:moveTo>
                  <a:lnTo>
                    <a:pt x="27461" y="39"/>
                  </a:lnTo>
                  <a:lnTo>
                    <a:pt x="27461" y="133043"/>
                  </a:lnTo>
                  <a:lnTo>
                    <a:pt x="8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8" name="Freeform: Shape 1737">
              <a:extLst>
                <a:ext uri="{FF2B5EF4-FFF2-40B4-BE49-F238E27FC236}">
                  <a16:creationId xmlns:a16="http://schemas.microsoft.com/office/drawing/2014/main" id="{D111892E-363F-418D-A334-C2A725D8EAA6}"/>
                </a:ext>
              </a:extLst>
            </p:cNvPr>
            <p:cNvSpPr/>
            <p:nvPr/>
          </p:nvSpPr>
          <p:spPr>
            <a:xfrm>
              <a:off x="7681514" y="3055367"/>
              <a:ext cx="26600" cy="8866"/>
            </a:xfrm>
            <a:custGeom>
              <a:avLst/>
              <a:gdLst>
                <a:gd name="connsiteX0" fmla="*/ 860 w 26600"/>
                <a:gd name="connsiteY0" fmla="*/ 39 h 8866"/>
                <a:gd name="connsiteX1" fmla="*/ 27461 w 26600"/>
                <a:gd name="connsiteY1" fmla="*/ 39 h 8866"/>
                <a:gd name="connsiteX2" fmla="*/ 27461 w 26600"/>
                <a:gd name="connsiteY2" fmla="*/ 8906 h 8866"/>
                <a:gd name="connsiteX3" fmla="*/ 8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0" y="39"/>
                  </a:moveTo>
                  <a:lnTo>
                    <a:pt x="27461" y="39"/>
                  </a:lnTo>
                  <a:lnTo>
                    <a:pt x="27461" y="8906"/>
                  </a:lnTo>
                  <a:lnTo>
                    <a:pt x="8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9" name="Freeform: Shape 1738">
              <a:extLst>
                <a:ext uri="{FF2B5EF4-FFF2-40B4-BE49-F238E27FC236}">
                  <a16:creationId xmlns:a16="http://schemas.microsoft.com/office/drawing/2014/main" id="{95261631-FD2E-4D73-8B9C-E3D3682B1CDE}"/>
                </a:ext>
              </a:extLst>
            </p:cNvPr>
            <p:cNvSpPr/>
            <p:nvPr/>
          </p:nvSpPr>
          <p:spPr>
            <a:xfrm>
              <a:off x="7690381" y="3055367"/>
              <a:ext cx="26600" cy="133003"/>
            </a:xfrm>
            <a:custGeom>
              <a:avLst/>
              <a:gdLst>
                <a:gd name="connsiteX0" fmla="*/ 861 w 26600"/>
                <a:gd name="connsiteY0" fmla="*/ 39 h 133003"/>
                <a:gd name="connsiteX1" fmla="*/ 27462 w 26600"/>
                <a:gd name="connsiteY1" fmla="*/ 39 h 133003"/>
                <a:gd name="connsiteX2" fmla="*/ 27462 w 26600"/>
                <a:gd name="connsiteY2" fmla="*/ 133043 h 133003"/>
                <a:gd name="connsiteX3" fmla="*/ 8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1" y="39"/>
                  </a:moveTo>
                  <a:lnTo>
                    <a:pt x="27462" y="39"/>
                  </a:lnTo>
                  <a:lnTo>
                    <a:pt x="27462" y="133043"/>
                  </a:lnTo>
                  <a:lnTo>
                    <a:pt x="8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0" name="Freeform: Shape 1739">
              <a:extLst>
                <a:ext uri="{FF2B5EF4-FFF2-40B4-BE49-F238E27FC236}">
                  <a16:creationId xmlns:a16="http://schemas.microsoft.com/office/drawing/2014/main" id="{CE9A955B-5E5D-4150-949F-66997DFE32BC}"/>
                </a:ext>
              </a:extLst>
            </p:cNvPr>
            <p:cNvSpPr/>
            <p:nvPr/>
          </p:nvSpPr>
          <p:spPr>
            <a:xfrm>
              <a:off x="7690381" y="3055367"/>
              <a:ext cx="26600" cy="8866"/>
            </a:xfrm>
            <a:custGeom>
              <a:avLst/>
              <a:gdLst>
                <a:gd name="connsiteX0" fmla="*/ 861 w 26600"/>
                <a:gd name="connsiteY0" fmla="*/ 39 h 8866"/>
                <a:gd name="connsiteX1" fmla="*/ 27462 w 26600"/>
                <a:gd name="connsiteY1" fmla="*/ 39 h 8866"/>
                <a:gd name="connsiteX2" fmla="*/ 27462 w 26600"/>
                <a:gd name="connsiteY2" fmla="*/ 8906 h 8866"/>
                <a:gd name="connsiteX3" fmla="*/ 8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1" y="39"/>
                  </a:moveTo>
                  <a:lnTo>
                    <a:pt x="27462" y="39"/>
                  </a:lnTo>
                  <a:lnTo>
                    <a:pt x="27462" y="8906"/>
                  </a:lnTo>
                  <a:lnTo>
                    <a:pt x="8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1" name="Freeform: Shape 1740">
              <a:extLst>
                <a:ext uri="{FF2B5EF4-FFF2-40B4-BE49-F238E27FC236}">
                  <a16:creationId xmlns:a16="http://schemas.microsoft.com/office/drawing/2014/main" id="{B58D4F38-77CE-4968-9725-3E1E4FAB3F04}"/>
                </a:ext>
              </a:extLst>
            </p:cNvPr>
            <p:cNvSpPr/>
            <p:nvPr/>
          </p:nvSpPr>
          <p:spPr>
            <a:xfrm>
              <a:off x="7699248" y="3055367"/>
              <a:ext cx="26600" cy="133003"/>
            </a:xfrm>
            <a:custGeom>
              <a:avLst/>
              <a:gdLst>
                <a:gd name="connsiteX0" fmla="*/ 862 w 26600"/>
                <a:gd name="connsiteY0" fmla="*/ 39 h 133003"/>
                <a:gd name="connsiteX1" fmla="*/ 27463 w 26600"/>
                <a:gd name="connsiteY1" fmla="*/ 39 h 133003"/>
                <a:gd name="connsiteX2" fmla="*/ 27463 w 26600"/>
                <a:gd name="connsiteY2" fmla="*/ 133043 h 133003"/>
                <a:gd name="connsiteX3" fmla="*/ 8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2" y="39"/>
                  </a:moveTo>
                  <a:lnTo>
                    <a:pt x="27463" y="39"/>
                  </a:lnTo>
                  <a:lnTo>
                    <a:pt x="27463" y="133043"/>
                  </a:lnTo>
                  <a:lnTo>
                    <a:pt x="8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2" name="Freeform: Shape 1741">
              <a:extLst>
                <a:ext uri="{FF2B5EF4-FFF2-40B4-BE49-F238E27FC236}">
                  <a16:creationId xmlns:a16="http://schemas.microsoft.com/office/drawing/2014/main" id="{79A24960-5A8B-4B92-AB60-3AB8100D6FF4}"/>
                </a:ext>
              </a:extLst>
            </p:cNvPr>
            <p:cNvSpPr/>
            <p:nvPr/>
          </p:nvSpPr>
          <p:spPr>
            <a:xfrm>
              <a:off x="7699248" y="3055367"/>
              <a:ext cx="26600" cy="8866"/>
            </a:xfrm>
            <a:custGeom>
              <a:avLst/>
              <a:gdLst>
                <a:gd name="connsiteX0" fmla="*/ 862 w 26600"/>
                <a:gd name="connsiteY0" fmla="*/ 39 h 8866"/>
                <a:gd name="connsiteX1" fmla="*/ 27463 w 26600"/>
                <a:gd name="connsiteY1" fmla="*/ 39 h 8866"/>
                <a:gd name="connsiteX2" fmla="*/ 27463 w 26600"/>
                <a:gd name="connsiteY2" fmla="*/ 8906 h 8866"/>
                <a:gd name="connsiteX3" fmla="*/ 8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2" y="39"/>
                  </a:moveTo>
                  <a:lnTo>
                    <a:pt x="27463" y="39"/>
                  </a:lnTo>
                  <a:lnTo>
                    <a:pt x="27463" y="8906"/>
                  </a:lnTo>
                  <a:lnTo>
                    <a:pt x="8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3" name="Freeform: Shape 1742">
              <a:extLst>
                <a:ext uri="{FF2B5EF4-FFF2-40B4-BE49-F238E27FC236}">
                  <a16:creationId xmlns:a16="http://schemas.microsoft.com/office/drawing/2014/main" id="{DA296DAF-1277-4A29-A46D-3FC0008551B7}"/>
                </a:ext>
              </a:extLst>
            </p:cNvPr>
            <p:cNvSpPr/>
            <p:nvPr/>
          </p:nvSpPr>
          <p:spPr>
            <a:xfrm>
              <a:off x="7708115" y="3055367"/>
              <a:ext cx="26600" cy="133003"/>
            </a:xfrm>
            <a:custGeom>
              <a:avLst/>
              <a:gdLst>
                <a:gd name="connsiteX0" fmla="*/ 863 w 26600"/>
                <a:gd name="connsiteY0" fmla="*/ 39 h 133003"/>
                <a:gd name="connsiteX1" fmla="*/ 27464 w 26600"/>
                <a:gd name="connsiteY1" fmla="*/ 39 h 133003"/>
                <a:gd name="connsiteX2" fmla="*/ 27464 w 26600"/>
                <a:gd name="connsiteY2" fmla="*/ 133043 h 133003"/>
                <a:gd name="connsiteX3" fmla="*/ 8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3" y="39"/>
                  </a:moveTo>
                  <a:lnTo>
                    <a:pt x="27464" y="39"/>
                  </a:lnTo>
                  <a:lnTo>
                    <a:pt x="27464" y="133043"/>
                  </a:lnTo>
                  <a:lnTo>
                    <a:pt x="8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4" name="Freeform: Shape 1743">
              <a:extLst>
                <a:ext uri="{FF2B5EF4-FFF2-40B4-BE49-F238E27FC236}">
                  <a16:creationId xmlns:a16="http://schemas.microsoft.com/office/drawing/2014/main" id="{3A94E9EC-E672-4220-BA87-F699DCEAD5D1}"/>
                </a:ext>
              </a:extLst>
            </p:cNvPr>
            <p:cNvSpPr/>
            <p:nvPr/>
          </p:nvSpPr>
          <p:spPr>
            <a:xfrm>
              <a:off x="7708115" y="3055367"/>
              <a:ext cx="26600" cy="8866"/>
            </a:xfrm>
            <a:custGeom>
              <a:avLst/>
              <a:gdLst>
                <a:gd name="connsiteX0" fmla="*/ 863 w 26600"/>
                <a:gd name="connsiteY0" fmla="*/ 39 h 8866"/>
                <a:gd name="connsiteX1" fmla="*/ 27464 w 26600"/>
                <a:gd name="connsiteY1" fmla="*/ 39 h 8866"/>
                <a:gd name="connsiteX2" fmla="*/ 27464 w 26600"/>
                <a:gd name="connsiteY2" fmla="*/ 8906 h 8866"/>
                <a:gd name="connsiteX3" fmla="*/ 8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3" y="39"/>
                  </a:moveTo>
                  <a:lnTo>
                    <a:pt x="27464" y="39"/>
                  </a:lnTo>
                  <a:lnTo>
                    <a:pt x="27464" y="8906"/>
                  </a:lnTo>
                  <a:lnTo>
                    <a:pt x="8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5" name="Freeform: Shape 1744">
              <a:extLst>
                <a:ext uri="{FF2B5EF4-FFF2-40B4-BE49-F238E27FC236}">
                  <a16:creationId xmlns:a16="http://schemas.microsoft.com/office/drawing/2014/main" id="{914D313C-84E2-425C-8C73-671998A1027C}"/>
                </a:ext>
              </a:extLst>
            </p:cNvPr>
            <p:cNvSpPr/>
            <p:nvPr/>
          </p:nvSpPr>
          <p:spPr>
            <a:xfrm>
              <a:off x="7716982" y="3055367"/>
              <a:ext cx="26600" cy="133003"/>
            </a:xfrm>
            <a:custGeom>
              <a:avLst/>
              <a:gdLst>
                <a:gd name="connsiteX0" fmla="*/ 864 w 26600"/>
                <a:gd name="connsiteY0" fmla="*/ 39 h 133003"/>
                <a:gd name="connsiteX1" fmla="*/ 27465 w 26600"/>
                <a:gd name="connsiteY1" fmla="*/ 39 h 133003"/>
                <a:gd name="connsiteX2" fmla="*/ 27465 w 26600"/>
                <a:gd name="connsiteY2" fmla="*/ 133043 h 133003"/>
                <a:gd name="connsiteX3" fmla="*/ 8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4" y="39"/>
                  </a:moveTo>
                  <a:lnTo>
                    <a:pt x="27465" y="39"/>
                  </a:lnTo>
                  <a:lnTo>
                    <a:pt x="27465" y="133043"/>
                  </a:lnTo>
                  <a:lnTo>
                    <a:pt x="8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6" name="Freeform: Shape 1745">
              <a:extLst>
                <a:ext uri="{FF2B5EF4-FFF2-40B4-BE49-F238E27FC236}">
                  <a16:creationId xmlns:a16="http://schemas.microsoft.com/office/drawing/2014/main" id="{74DA717B-AFAF-48EF-AB37-B6C480E46426}"/>
                </a:ext>
              </a:extLst>
            </p:cNvPr>
            <p:cNvSpPr/>
            <p:nvPr/>
          </p:nvSpPr>
          <p:spPr>
            <a:xfrm>
              <a:off x="7716982" y="3055367"/>
              <a:ext cx="26600" cy="8866"/>
            </a:xfrm>
            <a:custGeom>
              <a:avLst/>
              <a:gdLst>
                <a:gd name="connsiteX0" fmla="*/ 864 w 26600"/>
                <a:gd name="connsiteY0" fmla="*/ 39 h 8866"/>
                <a:gd name="connsiteX1" fmla="*/ 27465 w 26600"/>
                <a:gd name="connsiteY1" fmla="*/ 39 h 8866"/>
                <a:gd name="connsiteX2" fmla="*/ 27465 w 26600"/>
                <a:gd name="connsiteY2" fmla="*/ 8906 h 8866"/>
                <a:gd name="connsiteX3" fmla="*/ 8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4" y="39"/>
                  </a:moveTo>
                  <a:lnTo>
                    <a:pt x="27465" y="39"/>
                  </a:lnTo>
                  <a:lnTo>
                    <a:pt x="27465" y="8906"/>
                  </a:lnTo>
                  <a:lnTo>
                    <a:pt x="8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7" name="Freeform: Shape 1746">
              <a:extLst>
                <a:ext uri="{FF2B5EF4-FFF2-40B4-BE49-F238E27FC236}">
                  <a16:creationId xmlns:a16="http://schemas.microsoft.com/office/drawing/2014/main" id="{945A6A56-61CD-459F-836D-E28681BBD75E}"/>
                </a:ext>
              </a:extLst>
            </p:cNvPr>
            <p:cNvSpPr/>
            <p:nvPr/>
          </p:nvSpPr>
          <p:spPr>
            <a:xfrm>
              <a:off x="7725849" y="3055367"/>
              <a:ext cx="26600" cy="133003"/>
            </a:xfrm>
            <a:custGeom>
              <a:avLst/>
              <a:gdLst>
                <a:gd name="connsiteX0" fmla="*/ 865 w 26600"/>
                <a:gd name="connsiteY0" fmla="*/ 39 h 133003"/>
                <a:gd name="connsiteX1" fmla="*/ 27466 w 26600"/>
                <a:gd name="connsiteY1" fmla="*/ 39 h 133003"/>
                <a:gd name="connsiteX2" fmla="*/ 27466 w 26600"/>
                <a:gd name="connsiteY2" fmla="*/ 133043 h 133003"/>
                <a:gd name="connsiteX3" fmla="*/ 8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5" y="39"/>
                  </a:moveTo>
                  <a:lnTo>
                    <a:pt x="27466" y="39"/>
                  </a:lnTo>
                  <a:lnTo>
                    <a:pt x="27466" y="133043"/>
                  </a:lnTo>
                  <a:lnTo>
                    <a:pt x="8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8" name="Freeform: Shape 1747">
              <a:extLst>
                <a:ext uri="{FF2B5EF4-FFF2-40B4-BE49-F238E27FC236}">
                  <a16:creationId xmlns:a16="http://schemas.microsoft.com/office/drawing/2014/main" id="{AAC25A75-202E-437C-B074-E66CA1B3459E}"/>
                </a:ext>
              </a:extLst>
            </p:cNvPr>
            <p:cNvSpPr/>
            <p:nvPr/>
          </p:nvSpPr>
          <p:spPr>
            <a:xfrm>
              <a:off x="7725849" y="3055367"/>
              <a:ext cx="26600" cy="8866"/>
            </a:xfrm>
            <a:custGeom>
              <a:avLst/>
              <a:gdLst>
                <a:gd name="connsiteX0" fmla="*/ 865 w 26600"/>
                <a:gd name="connsiteY0" fmla="*/ 39 h 8866"/>
                <a:gd name="connsiteX1" fmla="*/ 27466 w 26600"/>
                <a:gd name="connsiteY1" fmla="*/ 39 h 8866"/>
                <a:gd name="connsiteX2" fmla="*/ 27466 w 26600"/>
                <a:gd name="connsiteY2" fmla="*/ 8906 h 8866"/>
                <a:gd name="connsiteX3" fmla="*/ 8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5" y="39"/>
                  </a:moveTo>
                  <a:lnTo>
                    <a:pt x="27466" y="39"/>
                  </a:lnTo>
                  <a:lnTo>
                    <a:pt x="27466" y="8906"/>
                  </a:lnTo>
                  <a:lnTo>
                    <a:pt x="8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9" name="Freeform: Shape 1748">
              <a:extLst>
                <a:ext uri="{FF2B5EF4-FFF2-40B4-BE49-F238E27FC236}">
                  <a16:creationId xmlns:a16="http://schemas.microsoft.com/office/drawing/2014/main" id="{D0BBB4D4-F7E9-4592-A810-496716CD37E4}"/>
                </a:ext>
              </a:extLst>
            </p:cNvPr>
            <p:cNvSpPr/>
            <p:nvPr/>
          </p:nvSpPr>
          <p:spPr>
            <a:xfrm>
              <a:off x="7734716" y="3055367"/>
              <a:ext cx="26600" cy="133003"/>
            </a:xfrm>
            <a:custGeom>
              <a:avLst/>
              <a:gdLst>
                <a:gd name="connsiteX0" fmla="*/ 866 w 26600"/>
                <a:gd name="connsiteY0" fmla="*/ 39 h 133003"/>
                <a:gd name="connsiteX1" fmla="*/ 27467 w 26600"/>
                <a:gd name="connsiteY1" fmla="*/ 39 h 133003"/>
                <a:gd name="connsiteX2" fmla="*/ 27467 w 26600"/>
                <a:gd name="connsiteY2" fmla="*/ 133043 h 133003"/>
                <a:gd name="connsiteX3" fmla="*/ 8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6" y="39"/>
                  </a:moveTo>
                  <a:lnTo>
                    <a:pt x="27467" y="39"/>
                  </a:lnTo>
                  <a:lnTo>
                    <a:pt x="27467" y="133043"/>
                  </a:lnTo>
                  <a:lnTo>
                    <a:pt x="8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0" name="Freeform: Shape 1749">
              <a:extLst>
                <a:ext uri="{FF2B5EF4-FFF2-40B4-BE49-F238E27FC236}">
                  <a16:creationId xmlns:a16="http://schemas.microsoft.com/office/drawing/2014/main" id="{9DD95071-9D6C-4E18-AB33-6C1FF8226871}"/>
                </a:ext>
              </a:extLst>
            </p:cNvPr>
            <p:cNvSpPr/>
            <p:nvPr/>
          </p:nvSpPr>
          <p:spPr>
            <a:xfrm>
              <a:off x="7734716" y="3055367"/>
              <a:ext cx="26600" cy="8866"/>
            </a:xfrm>
            <a:custGeom>
              <a:avLst/>
              <a:gdLst>
                <a:gd name="connsiteX0" fmla="*/ 866 w 26600"/>
                <a:gd name="connsiteY0" fmla="*/ 39 h 8866"/>
                <a:gd name="connsiteX1" fmla="*/ 27467 w 26600"/>
                <a:gd name="connsiteY1" fmla="*/ 39 h 8866"/>
                <a:gd name="connsiteX2" fmla="*/ 27467 w 26600"/>
                <a:gd name="connsiteY2" fmla="*/ 8906 h 8866"/>
                <a:gd name="connsiteX3" fmla="*/ 8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6" y="39"/>
                  </a:moveTo>
                  <a:lnTo>
                    <a:pt x="27467" y="39"/>
                  </a:lnTo>
                  <a:lnTo>
                    <a:pt x="27467" y="8906"/>
                  </a:lnTo>
                  <a:lnTo>
                    <a:pt x="8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1" name="Freeform: Shape 1750">
              <a:extLst>
                <a:ext uri="{FF2B5EF4-FFF2-40B4-BE49-F238E27FC236}">
                  <a16:creationId xmlns:a16="http://schemas.microsoft.com/office/drawing/2014/main" id="{6FF09CDF-1E3F-48BA-980E-015138910C3F}"/>
                </a:ext>
              </a:extLst>
            </p:cNvPr>
            <p:cNvSpPr/>
            <p:nvPr/>
          </p:nvSpPr>
          <p:spPr>
            <a:xfrm>
              <a:off x="7743583" y="3055367"/>
              <a:ext cx="26600" cy="133003"/>
            </a:xfrm>
            <a:custGeom>
              <a:avLst/>
              <a:gdLst>
                <a:gd name="connsiteX0" fmla="*/ 867 w 26600"/>
                <a:gd name="connsiteY0" fmla="*/ 39 h 133003"/>
                <a:gd name="connsiteX1" fmla="*/ 27468 w 26600"/>
                <a:gd name="connsiteY1" fmla="*/ 39 h 133003"/>
                <a:gd name="connsiteX2" fmla="*/ 27468 w 26600"/>
                <a:gd name="connsiteY2" fmla="*/ 133043 h 133003"/>
                <a:gd name="connsiteX3" fmla="*/ 8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7" y="39"/>
                  </a:moveTo>
                  <a:lnTo>
                    <a:pt x="27468" y="39"/>
                  </a:lnTo>
                  <a:lnTo>
                    <a:pt x="27468" y="133043"/>
                  </a:lnTo>
                  <a:lnTo>
                    <a:pt x="8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2" name="Freeform: Shape 1751">
              <a:extLst>
                <a:ext uri="{FF2B5EF4-FFF2-40B4-BE49-F238E27FC236}">
                  <a16:creationId xmlns:a16="http://schemas.microsoft.com/office/drawing/2014/main" id="{F2148170-6E93-4CEE-B63D-5AC9573FDAE2}"/>
                </a:ext>
              </a:extLst>
            </p:cNvPr>
            <p:cNvSpPr/>
            <p:nvPr/>
          </p:nvSpPr>
          <p:spPr>
            <a:xfrm>
              <a:off x="7743583" y="3055367"/>
              <a:ext cx="26600" cy="8866"/>
            </a:xfrm>
            <a:custGeom>
              <a:avLst/>
              <a:gdLst>
                <a:gd name="connsiteX0" fmla="*/ 867 w 26600"/>
                <a:gd name="connsiteY0" fmla="*/ 39 h 8866"/>
                <a:gd name="connsiteX1" fmla="*/ 27468 w 26600"/>
                <a:gd name="connsiteY1" fmla="*/ 39 h 8866"/>
                <a:gd name="connsiteX2" fmla="*/ 27468 w 26600"/>
                <a:gd name="connsiteY2" fmla="*/ 8906 h 8866"/>
                <a:gd name="connsiteX3" fmla="*/ 8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7" y="39"/>
                  </a:moveTo>
                  <a:lnTo>
                    <a:pt x="27468" y="39"/>
                  </a:lnTo>
                  <a:lnTo>
                    <a:pt x="27468" y="8906"/>
                  </a:lnTo>
                  <a:lnTo>
                    <a:pt x="8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3" name="Freeform: Shape 1752">
              <a:extLst>
                <a:ext uri="{FF2B5EF4-FFF2-40B4-BE49-F238E27FC236}">
                  <a16:creationId xmlns:a16="http://schemas.microsoft.com/office/drawing/2014/main" id="{50308D9F-2EEA-4B37-8E4D-FD66A97AC5D5}"/>
                </a:ext>
              </a:extLst>
            </p:cNvPr>
            <p:cNvSpPr/>
            <p:nvPr/>
          </p:nvSpPr>
          <p:spPr>
            <a:xfrm>
              <a:off x="7752450" y="3055367"/>
              <a:ext cx="26600" cy="133003"/>
            </a:xfrm>
            <a:custGeom>
              <a:avLst/>
              <a:gdLst>
                <a:gd name="connsiteX0" fmla="*/ 868 w 26600"/>
                <a:gd name="connsiteY0" fmla="*/ 39 h 133003"/>
                <a:gd name="connsiteX1" fmla="*/ 27469 w 26600"/>
                <a:gd name="connsiteY1" fmla="*/ 39 h 133003"/>
                <a:gd name="connsiteX2" fmla="*/ 27469 w 26600"/>
                <a:gd name="connsiteY2" fmla="*/ 133043 h 133003"/>
                <a:gd name="connsiteX3" fmla="*/ 8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8" y="39"/>
                  </a:moveTo>
                  <a:lnTo>
                    <a:pt x="27469" y="39"/>
                  </a:lnTo>
                  <a:lnTo>
                    <a:pt x="27469" y="133043"/>
                  </a:lnTo>
                  <a:lnTo>
                    <a:pt x="8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4" name="Freeform: Shape 1753">
              <a:extLst>
                <a:ext uri="{FF2B5EF4-FFF2-40B4-BE49-F238E27FC236}">
                  <a16:creationId xmlns:a16="http://schemas.microsoft.com/office/drawing/2014/main" id="{B2F49962-AF13-41B0-866B-51EA2D50E353}"/>
                </a:ext>
              </a:extLst>
            </p:cNvPr>
            <p:cNvSpPr/>
            <p:nvPr/>
          </p:nvSpPr>
          <p:spPr>
            <a:xfrm>
              <a:off x="7752450" y="3055367"/>
              <a:ext cx="26600" cy="8866"/>
            </a:xfrm>
            <a:custGeom>
              <a:avLst/>
              <a:gdLst>
                <a:gd name="connsiteX0" fmla="*/ 868 w 26600"/>
                <a:gd name="connsiteY0" fmla="*/ 39 h 8866"/>
                <a:gd name="connsiteX1" fmla="*/ 27469 w 26600"/>
                <a:gd name="connsiteY1" fmla="*/ 39 h 8866"/>
                <a:gd name="connsiteX2" fmla="*/ 27469 w 26600"/>
                <a:gd name="connsiteY2" fmla="*/ 8906 h 8866"/>
                <a:gd name="connsiteX3" fmla="*/ 8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8" y="39"/>
                  </a:moveTo>
                  <a:lnTo>
                    <a:pt x="27469" y="39"/>
                  </a:lnTo>
                  <a:lnTo>
                    <a:pt x="27469" y="8906"/>
                  </a:lnTo>
                  <a:lnTo>
                    <a:pt x="8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5" name="Freeform: Shape 1754">
              <a:extLst>
                <a:ext uri="{FF2B5EF4-FFF2-40B4-BE49-F238E27FC236}">
                  <a16:creationId xmlns:a16="http://schemas.microsoft.com/office/drawing/2014/main" id="{182AF51E-FE05-4835-B925-3901BCA1BC11}"/>
                </a:ext>
              </a:extLst>
            </p:cNvPr>
            <p:cNvSpPr/>
            <p:nvPr/>
          </p:nvSpPr>
          <p:spPr>
            <a:xfrm>
              <a:off x="7761316" y="3055367"/>
              <a:ext cx="26600" cy="133003"/>
            </a:xfrm>
            <a:custGeom>
              <a:avLst/>
              <a:gdLst>
                <a:gd name="connsiteX0" fmla="*/ 869 w 26600"/>
                <a:gd name="connsiteY0" fmla="*/ 39 h 133003"/>
                <a:gd name="connsiteX1" fmla="*/ 27470 w 26600"/>
                <a:gd name="connsiteY1" fmla="*/ 39 h 133003"/>
                <a:gd name="connsiteX2" fmla="*/ 27470 w 26600"/>
                <a:gd name="connsiteY2" fmla="*/ 133043 h 133003"/>
                <a:gd name="connsiteX3" fmla="*/ 8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69" y="39"/>
                  </a:moveTo>
                  <a:lnTo>
                    <a:pt x="27470" y="39"/>
                  </a:lnTo>
                  <a:lnTo>
                    <a:pt x="27470" y="133043"/>
                  </a:lnTo>
                  <a:lnTo>
                    <a:pt x="8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6" name="Freeform: Shape 1755">
              <a:extLst>
                <a:ext uri="{FF2B5EF4-FFF2-40B4-BE49-F238E27FC236}">
                  <a16:creationId xmlns:a16="http://schemas.microsoft.com/office/drawing/2014/main" id="{DE02B0DC-DCE8-4A1C-BECD-EEC3B2F373E0}"/>
                </a:ext>
              </a:extLst>
            </p:cNvPr>
            <p:cNvSpPr/>
            <p:nvPr/>
          </p:nvSpPr>
          <p:spPr>
            <a:xfrm>
              <a:off x="7761316" y="3055367"/>
              <a:ext cx="26600" cy="8866"/>
            </a:xfrm>
            <a:custGeom>
              <a:avLst/>
              <a:gdLst>
                <a:gd name="connsiteX0" fmla="*/ 869 w 26600"/>
                <a:gd name="connsiteY0" fmla="*/ 39 h 8866"/>
                <a:gd name="connsiteX1" fmla="*/ 27470 w 26600"/>
                <a:gd name="connsiteY1" fmla="*/ 39 h 8866"/>
                <a:gd name="connsiteX2" fmla="*/ 27470 w 26600"/>
                <a:gd name="connsiteY2" fmla="*/ 8906 h 8866"/>
                <a:gd name="connsiteX3" fmla="*/ 8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69" y="39"/>
                  </a:moveTo>
                  <a:lnTo>
                    <a:pt x="27470" y="39"/>
                  </a:lnTo>
                  <a:lnTo>
                    <a:pt x="27470" y="8906"/>
                  </a:lnTo>
                  <a:lnTo>
                    <a:pt x="8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7" name="Freeform: Shape 1756">
              <a:extLst>
                <a:ext uri="{FF2B5EF4-FFF2-40B4-BE49-F238E27FC236}">
                  <a16:creationId xmlns:a16="http://schemas.microsoft.com/office/drawing/2014/main" id="{D6F1C5F2-254E-4F2D-9305-1BA8ED7F98DA}"/>
                </a:ext>
              </a:extLst>
            </p:cNvPr>
            <p:cNvSpPr/>
            <p:nvPr/>
          </p:nvSpPr>
          <p:spPr>
            <a:xfrm>
              <a:off x="7770183" y="3055367"/>
              <a:ext cx="26600" cy="133003"/>
            </a:xfrm>
            <a:custGeom>
              <a:avLst/>
              <a:gdLst>
                <a:gd name="connsiteX0" fmla="*/ 870 w 26600"/>
                <a:gd name="connsiteY0" fmla="*/ 39 h 133003"/>
                <a:gd name="connsiteX1" fmla="*/ 27471 w 26600"/>
                <a:gd name="connsiteY1" fmla="*/ 39 h 133003"/>
                <a:gd name="connsiteX2" fmla="*/ 27471 w 26600"/>
                <a:gd name="connsiteY2" fmla="*/ 133043 h 133003"/>
                <a:gd name="connsiteX3" fmla="*/ 8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0" y="39"/>
                  </a:moveTo>
                  <a:lnTo>
                    <a:pt x="27471" y="39"/>
                  </a:lnTo>
                  <a:lnTo>
                    <a:pt x="27471" y="133043"/>
                  </a:lnTo>
                  <a:lnTo>
                    <a:pt x="8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8" name="Freeform: Shape 1757">
              <a:extLst>
                <a:ext uri="{FF2B5EF4-FFF2-40B4-BE49-F238E27FC236}">
                  <a16:creationId xmlns:a16="http://schemas.microsoft.com/office/drawing/2014/main" id="{37F010B0-1245-4D1B-8794-3A6F7C998630}"/>
                </a:ext>
              </a:extLst>
            </p:cNvPr>
            <p:cNvSpPr/>
            <p:nvPr/>
          </p:nvSpPr>
          <p:spPr>
            <a:xfrm>
              <a:off x="7770183" y="3055367"/>
              <a:ext cx="26600" cy="8866"/>
            </a:xfrm>
            <a:custGeom>
              <a:avLst/>
              <a:gdLst>
                <a:gd name="connsiteX0" fmla="*/ 870 w 26600"/>
                <a:gd name="connsiteY0" fmla="*/ 39 h 8866"/>
                <a:gd name="connsiteX1" fmla="*/ 27471 w 26600"/>
                <a:gd name="connsiteY1" fmla="*/ 39 h 8866"/>
                <a:gd name="connsiteX2" fmla="*/ 27471 w 26600"/>
                <a:gd name="connsiteY2" fmla="*/ 8906 h 8866"/>
                <a:gd name="connsiteX3" fmla="*/ 8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0" y="39"/>
                  </a:moveTo>
                  <a:lnTo>
                    <a:pt x="27471" y="39"/>
                  </a:lnTo>
                  <a:lnTo>
                    <a:pt x="27471" y="8906"/>
                  </a:lnTo>
                  <a:lnTo>
                    <a:pt x="8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9" name="Freeform: Shape 1758">
              <a:extLst>
                <a:ext uri="{FF2B5EF4-FFF2-40B4-BE49-F238E27FC236}">
                  <a16:creationId xmlns:a16="http://schemas.microsoft.com/office/drawing/2014/main" id="{76476EEE-F1B4-4DE8-8C0F-A94AB17C4E6E}"/>
                </a:ext>
              </a:extLst>
            </p:cNvPr>
            <p:cNvSpPr/>
            <p:nvPr/>
          </p:nvSpPr>
          <p:spPr>
            <a:xfrm>
              <a:off x="7779050" y="3055367"/>
              <a:ext cx="26600" cy="133003"/>
            </a:xfrm>
            <a:custGeom>
              <a:avLst/>
              <a:gdLst>
                <a:gd name="connsiteX0" fmla="*/ 871 w 26600"/>
                <a:gd name="connsiteY0" fmla="*/ 39 h 133003"/>
                <a:gd name="connsiteX1" fmla="*/ 27472 w 26600"/>
                <a:gd name="connsiteY1" fmla="*/ 39 h 133003"/>
                <a:gd name="connsiteX2" fmla="*/ 27472 w 26600"/>
                <a:gd name="connsiteY2" fmla="*/ 133043 h 133003"/>
                <a:gd name="connsiteX3" fmla="*/ 8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1" y="39"/>
                  </a:moveTo>
                  <a:lnTo>
                    <a:pt x="27472" y="39"/>
                  </a:lnTo>
                  <a:lnTo>
                    <a:pt x="27472" y="133043"/>
                  </a:lnTo>
                  <a:lnTo>
                    <a:pt x="8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0" name="Freeform: Shape 1759">
              <a:extLst>
                <a:ext uri="{FF2B5EF4-FFF2-40B4-BE49-F238E27FC236}">
                  <a16:creationId xmlns:a16="http://schemas.microsoft.com/office/drawing/2014/main" id="{7B9CB02E-776F-43C0-9393-52626A77EBA8}"/>
                </a:ext>
              </a:extLst>
            </p:cNvPr>
            <p:cNvSpPr/>
            <p:nvPr/>
          </p:nvSpPr>
          <p:spPr>
            <a:xfrm>
              <a:off x="7779050" y="3055367"/>
              <a:ext cx="26600" cy="8866"/>
            </a:xfrm>
            <a:custGeom>
              <a:avLst/>
              <a:gdLst>
                <a:gd name="connsiteX0" fmla="*/ 871 w 26600"/>
                <a:gd name="connsiteY0" fmla="*/ 39 h 8866"/>
                <a:gd name="connsiteX1" fmla="*/ 27472 w 26600"/>
                <a:gd name="connsiteY1" fmla="*/ 39 h 8866"/>
                <a:gd name="connsiteX2" fmla="*/ 27472 w 26600"/>
                <a:gd name="connsiteY2" fmla="*/ 8906 h 8866"/>
                <a:gd name="connsiteX3" fmla="*/ 8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1" y="39"/>
                  </a:moveTo>
                  <a:lnTo>
                    <a:pt x="27472" y="39"/>
                  </a:lnTo>
                  <a:lnTo>
                    <a:pt x="27472" y="8906"/>
                  </a:lnTo>
                  <a:lnTo>
                    <a:pt x="8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1" name="Freeform: Shape 1760">
              <a:extLst>
                <a:ext uri="{FF2B5EF4-FFF2-40B4-BE49-F238E27FC236}">
                  <a16:creationId xmlns:a16="http://schemas.microsoft.com/office/drawing/2014/main" id="{DA1D3FA6-1765-4981-8439-58C9FD3096EA}"/>
                </a:ext>
              </a:extLst>
            </p:cNvPr>
            <p:cNvSpPr/>
            <p:nvPr/>
          </p:nvSpPr>
          <p:spPr>
            <a:xfrm>
              <a:off x="7787917" y="3055367"/>
              <a:ext cx="26600" cy="133003"/>
            </a:xfrm>
            <a:custGeom>
              <a:avLst/>
              <a:gdLst>
                <a:gd name="connsiteX0" fmla="*/ 872 w 26600"/>
                <a:gd name="connsiteY0" fmla="*/ 39 h 133003"/>
                <a:gd name="connsiteX1" fmla="*/ 27473 w 26600"/>
                <a:gd name="connsiteY1" fmla="*/ 39 h 133003"/>
                <a:gd name="connsiteX2" fmla="*/ 27473 w 26600"/>
                <a:gd name="connsiteY2" fmla="*/ 133043 h 133003"/>
                <a:gd name="connsiteX3" fmla="*/ 8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2" y="39"/>
                  </a:moveTo>
                  <a:lnTo>
                    <a:pt x="27473" y="39"/>
                  </a:lnTo>
                  <a:lnTo>
                    <a:pt x="27473" y="133043"/>
                  </a:lnTo>
                  <a:lnTo>
                    <a:pt x="8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2" name="Freeform: Shape 1761">
              <a:extLst>
                <a:ext uri="{FF2B5EF4-FFF2-40B4-BE49-F238E27FC236}">
                  <a16:creationId xmlns:a16="http://schemas.microsoft.com/office/drawing/2014/main" id="{6B18805A-E2E8-452F-A3FB-C5D572B46541}"/>
                </a:ext>
              </a:extLst>
            </p:cNvPr>
            <p:cNvSpPr/>
            <p:nvPr/>
          </p:nvSpPr>
          <p:spPr>
            <a:xfrm>
              <a:off x="7787917" y="3055367"/>
              <a:ext cx="26600" cy="8866"/>
            </a:xfrm>
            <a:custGeom>
              <a:avLst/>
              <a:gdLst>
                <a:gd name="connsiteX0" fmla="*/ 872 w 26600"/>
                <a:gd name="connsiteY0" fmla="*/ 39 h 8866"/>
                <a:gd name="connsiteX1" fmla="*/ 27473 w 26600"/>
                <a:gd name="connsiteY1" fmla="*/ 39 h 8866"/>
                <a:gd name="connsiteX2" fmla="*/ 27473 w 26600"/>
                <a:gd name="connsiteY2" fmla="*/ 8906 h 8866"/>
                <a:gd name="connsiteX3" fmla="*/ 8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2" y="39"/>
                  </a:moveTo>
                  <a:lnTo>
                    <a:pt x="27473" y="39"/>
                  </a:lnTo>
                  <a:lnTo>
                    <a:pt x="27473" y="8906"/>
                  </a:lnTo>
                  <a:lnTo>
                    <a:pt x="8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3" name="Freeform: Shape 1762">
              <a:extLst>
                <a:ext uri="{FF2B5EF4-FFF2-40B4-BE49-F238E27FC236}">
                  <a16:creationId xmlns:a16="http://schemas.microsoft.com/office/drawing/2014/main" id="{D5CB243F-A34E-4D9E-89DE-048633F8289E}"/>
                </a:ext>
              </a:extLst>
            </p:cNvPr>
            <p:cNvSpPr/>
            <p:nvPr/>
          </p:nvSpPr>
          <p:spPr>
            <a:xfrm>
              <a:off x="7796784" y="3055367"/>
              <a:ext cx="26600" cy="133003"/>
            </a:xfrm>
            <a:custGeom>
              <a:avLst/>
              <a:gdLst>
                <a:gd name="connsiteX0" fmla="*/ 873 w 26600"/>
                <a:gd name="connsiteY0" fmla="*/ 39 h 133003"/>
                <a:gd name="connsiteX1" fmla="*/ 27474 w 26600"/>
                <a:gd name="connsiteY1" fmla="*/ 39 h 133003"/>
                <a:gd name="connsiteX2" fmla="*/ 27474 w 26600"/>
                <a:gd name="connsiteY2" fmla="*/ 133043 h 133003"/>
                <a:gd name="connsiteX3" fmla="*/ 8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3" y="39"/>
                  </a:moveTo>
                  <a:lnTo>
                    <a:pt x="27474" y="39"/>
                  </a:lnTo>
                  <a:lnTo>
                    <a:pt x="27474" y="133043"/>
                  </a:lnTo>
                  <a:lnTo>
                    <a:pt x="8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4" name="Freeform: Shape 1763">
              <a:extLst>
                <a:ext uri="{FF2B5EF4-FFF2-40B4-BE49-F238E27FC236}">
                  <a16:creationId xmlns:a16="http://schemas.microsoft.com/office/drawing/2014/main" id="{CF8D7E99-C23D-4A28-B183-17E02FA2B803}"/>
                </a:ext>
              </a:extLst>
            </p:cNvPr>
            <p:cNvSpPr/>
            <p:nvPr/>
          </p:nvSpPr>
          <p:spPr>
            <a:xfrm>
              <a:off x="7796784" y="3055367"/>
              <a:ext cx="26600" cy="8866"/>
            </a:xfrm>
            <a:custGeom>
              <a:avLst/>
              <a:gdLst>
                <a:gd name="connsiteX0" fmla="*/ 873 w 26600"/>
                <a:gd name="connsiteY0" fmla="*/ 39 h 8866"/>
                <a:gd name="connsiteX1" fmla="*/ 27474 w 26600"/>
                <a:gd name="connsiteY1" fmla="*/ 39 h 8866"/>
                <a:gd name="connsiteX2" fmla="*/ 27474 w 26600"/>
                <a:gd name="connsiteY2" fmla="*/ 8906 h 8866"/>
                <a:gd name="connsiteX3" fmla="*/ 8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3" y="39"/>
                  </a:moveTo>
                  <a:lnTo>
                    <a:pt x="27474" y="39"/>
                  </a:lnTo>
                  <a:lnTo>
                    <a:pt x="27474" y="8906"/>
                  </a:lnTo>
                  <a:lnTo>
                    <a:pt x="8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5" name="Freeform: Shape 1764">
              <a:extLst>
                <a:ext uri="{FF2B5EF4-FFF2-40B4-BE49-F238E27FC236}">
                  <a16:creationId xmlns:a16="http://schemas.microsoft.com/office/drawing/2014/main" id="{C178E00B-DA5A-4F4B-A4A0-470ED9929A14}"/>
                </a:ext>
              </a:extLst>
            </p:cNvPr>
            <p:cNvSpPr/>
            <p:nvPr/>
          </p:nvSpPr>
          <p:spPr>
            <a:xfrm>
              <a:off x="7805651" y="3055367"/>
              <a:ext cx="26600" cy="133003"/>
            </a:xfrm>
            <a:custGeom>
              <a:avLst/>
              <a:gdLst>
                <a:gd name="connsiteX0" fmla="*/ 874 w 26600"/>
                <a:gd name="connsiteY0" fmla="*/ 39 h 133003"/>
                <a:gd name="connsiteX1" fmla="*/ 27475 w 26600"/>
                <a:gd name="connsiteY1" fmla="*/ 39 h 133003"/>
                <a:gd name="connsiteX2" fmla="*/ 27475 w 26600"/>
                <a:gd name="connsiteY2" fmla="*/ 133043 h 133003"/>
                <a:gd name="connsiteX3" fmla="*/ 8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4" y="39"/>
                  </a:moveTo>
                  <a:lnTo>
                    <a:pt x="27475" y="39"/>
                  </a:lnTo>
                  <a:lnTo>
                    <a:pt x="27475" y="133043"/>
                  </a:lnTo>
                  <a:lnTo>
                    <a:pt x="8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6" name="Freeform: Shape 1765">
              <a:extLst>
                <a:ext uri="{FF2B5EF4-FFF2-40B4-BE49-F238E27FC236}">
                  <a16:creationId xmlns:a16="http://schemas.microsoft.com/office/drawing/2014/main" id="{E94EEE75-9096-402C-9270-1FD562E0FA32}"/>
                </a:ext>
              </a:extLst>
            </p:cNvPr>
            <p:cNvSpPr/>
            <p:nvPr/>
          </p:nvSpPr>
          <p:spPr>
            <a:xfrm>
              <a:off x="7805651" y="3055367"/>
              <a:ext cx="26600" cy="8866"/>
            </a:xfrm>
            <a:custGeom>
              <a:avLst/>
              <a:gdLst>
                <a:gd name="connsiteX0" fmla="*/ 874 w 26600"/>
                <a:gd name="connsiteY0" fmla="*/ 39 h 8866"/>
                <a:gd name="connsiteX1" fmla="*/ 27475 w 26600"/>
                <a:gd name="connsiteY1" fmla="*/ 39 h 8866"/>
                <a:gd name="connsiteX2" fmla="*/ 27475 w 26600"/>
                <a:gd name="connsiteY2" fmla="*/ 8906 h 8866"/>
                <a:gd name="connsiteX3" fmla="*/ 8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4" y="39"/>
                  </a:moveTo>
                  <a:lnTo>
                    <a:pt x="27475" y="39"/>
                  </a:lnTo>
                  <a:lnTo>
                    <a:pt x="27475" y="8906"/>
                  </a:lnTo>
                  <a:lnTo>
                    <a:pt x="8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7" name="Freeform: Shape 1766">
              <a:extLst>
                <a:ext uri="{FF2B5EF4-FFF2-40B4-BE49-F238E27FC236}">
                  <a16:creationId xmlns:a16="http://schemas.microsoft.com/office/drawing/2014/main" id="{73A29CDF-DD1B-46CB-BE5C-49A83B034FC4}"/>
                </a:ext>
              </a:extLst>
            </p:cNvPr>
            <p:cNvSpPr/>
            <p:nvPr/>
          </p:nvSpPr>
          <p:spPr>
            <a:xfrm>
              <a:off x="7814518" y="3055367"/>
              <a:ext cx="26600" cy="133003"/>
            </a:xfrm>
            <a:custGeom>
              <a:avLst/>
              <a:gdLst>
                <a:gd name="connsiteX0" fmla="*/ 875 w 26600"/>
                <a:gd name="connsiteY0" fmla="*/ 39 h 133003"/>
                <a:gd name="connsiteX1" fmla="*/ 27476 w 26600"/>
                <a:gd name="connsiteY1" fmla="*/ 39 h 133003"/>
                <a:gd name="connsiteX2" fmla="*/ 27476 w 26600"/>
                <a:gd name="connsiteY2" fmla="*/ 133043 h 133003"/>
                <a:gd name="connsiteX3" fmla="*/ 8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5" y="39"/>
                  </a:moveTo>
                  <a:lnTo>
                    <a:pt x="27476" y="39"/>
                  </a:lnTo>
                  <a:lnTo>
                    <a:pt x="27476" y="133043"/>
                  </a:lnTo>
                  <a:lnTo>
                    <a:pt x="8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8" name="Freeform: Shape 1767">
              <a:extLst>
                <a:ext uri="{FF2B5EF4-FFF2-40B4-BE49-F238E27FC236}">
                  <a16:creationId xmlns:a16="http://schemas.microsoft.com/office/drawing/2014/main" id="{234AFE97-812B-4601-B314-EE03E2ECF306}"/>
                </a:ext>
              </a:extLst>
            </p:cNvPr>
            <p:cNvSpPr/>
            <p:nvPr/>
          </p:nvSpPr>
          <p:spPr>
            <a:xfrm>
              <a:off x="7814518" y="3055367"/>
              <a:ext cx="26600" cy="8866"/>
            </a:xfrm>
            <a:custGeom>
              <a:avLst/>
              <a:gdLst>
                <a:gd name="connsiteX0" fmla="*/ 875 w 26600"/>
                <a:gd name="connsiteY0" fmla="*/ 39 h 8866"/>
                <a:gd name="connsiteX1" fmla="*/ 27476 w 26600"/>
                <a:gd name="connsiteY1" fmla="*/ 39 h 8866"/>
                <a:gd name="connsiteX2" fmla="*/ 27476 w 26600"/>
                <a:gd name="connsiteY2" fmla="*/ 8906 h 8866"/>
                <a:gd name="connsiteX3" fmla="*/ 8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5" y="39"/>
                  </a:moveTo>
                  <a:lnTo>
                    <a:pt x="27476" y="39"/>
                  </a:lnTo>
                  <a:lnTo>
                    <a:pt x="27476" y="8906"/>
                  </a:lnTo>
                  <a:lnTo>
                    <a:pt x="8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9" name="Freeform: Shape 1768">
              <a:extLst>
                <a:ext uri="{FF2B5EF4-FFF2-40B4-BE49-F238E27FC236}">
                  <a16:creationId xmlns:a16="http://schemas.microsoft.com/office/drawing/2014/main" id="{5D13E69A-19D9-45E3-9829-13EBF5FFACA9}"/>
                </a:ext>
              </a:extLst>
            </p:cNvPr>
            <p:cNvSpPr/>
            <p:nvPr/>
          </p:nvSpPr>
          <p:spPr>
            <a:xfrm>
              <a:off x="7823385" y="3055367"/>
              <a:ext cx="26600" cy="133003"/>
            </a:xfrm>
            <a:custGeom>
              <a:avLst/>
              <a:gdLst>
                <a:gd name="connsiteX0" fmla="*/ 876 w 26600"/>
                <a:gd name="connsiteY0" fmla="*/ 39 h 133003"/>
                <a:gd name="connsiteX1" fmla="*/ 27477 w 26600"/>
                <a:gd name="connsiteY1" fmla="*/ 39 h 133003"/>
                <a:gd name="connsiteX2" fmla="*/ 27477 w 26600"/>
                <a:gd name="connsiteY2" fmla="*/ 133043 h 133003"/>
                <a:gd name="connsiteX3" fmla="*/ 8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6" y="39"/>
                  </a:moveTo>
                  <a:lnTo>
                    <a:pt x="27477" y="39"/>
                  </a:lnTo>
                  <a:lnTo>
                    <a:pt x="27477" y="133043"/>
                  </a:lnTo>
                  <a:lnTo>
                    <a:pt x="8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0" name="Freeform: Shape 1769">
              <a:extLst>
                <a:ext uri="{FF2B5EF4-FFF2-40B4-BE49-F238E27FC236}">
                  <a16:creationId xmlns:a16="http://schemas.microsoft.com/office/drawing/2014/main" id="{1944C5DA-2662-4255-849F-0E098ADA64ED}"/>
                </a:ext>
              </a:extLst>
            </p:cNvPr>
            <p:cNvSpPr/>
            <p:nvPr/>
          </p:nvSpPr>
          <p:spPr>
            <a:xfrm>
              <a:off x="7823385" y="3055367"/>
              <a:ext cx="26600" cy="8866"/>
            </a:xfrm>
            <a:custGeom>
              <a:avLst/>
              <a:gdLst>
                <a:gd name="connsiteX0" fmla="*/ 876 w 26600"/>
                <a:gd name="connsiteY0" fmla="*/ 39 h 8866"/>
                <a:gd name="connsiteX1" fmla="*/ 27477 w 26600"/>
                <a:gd name="connsiteY1" fmla="*/ 39 h 8866"/>
                <a:gd name="connsiteX2" fmla="*/ 27477 w 26600"/>
                <a:gd name="connsiteY2" fmla="*/ 8906 h 8866"/>
                <a:gd name="connsiteX3" fmla="*/ 8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6" y="39"/>
                  </a:moveTo>
                  <a:lnTo>
                    <a:pt x="27477" y="39"/>
                  </a:lnTo>
                  <a:lnTo>
                    <a:pt x="27477" y="8906"/>
                  </a:lnTo>
                  <a:lnTo>
                    <a:pt x="8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1" name="Freeform: Shape 1770">
              <a:extLst>
                <a:ext uri="{FF2B5EF4-FFF2-40B4-BE49-F238E27FC236}">
                  <a16:creationId xmlns:a16="http://schemas.microsoft.com/office/drawing/2014/main" id="{89D14F95-BCDB-435A-AE90-CD0CC8FE90A3}"/>
                </a:ext>
              </a:extLst>
            </p:cNvPr>
            <p:cNvSpPr/>
            <p:nvPr/>
          </p:nvSpPr>
          <p:spPr>
            <a:xfrm>
              <a:off x="7832252" y="3055367"/>
              <a:ext cx="26600" cy="133003"/>
            </a:xfrm>
            <a:custGeom>
              <a:avLst/>
              <a:gdLst>
                <a:gd name="connsiteX0" fmla="*/ 877 w 26600"/>
                <a:gd name="connsiteY0" fmla="*/ 39 h 133003"/>
                <a:gd name="connsiteX1" fmla="*/ 27478 w 26600"/>
                <a:gd name="connsiteY1" fmla="*/ 39 h 133003"/>
                <a:gd name="connsiteX2" fmla="*/ 27478 w 26600"/>
                <a:gd name="connsiteY2" fmla="*/ 133043 h 133003"/>
                <a:gd name="connsiteX3" fmla="*/ 8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7" y="39"/>
                  </a:moveTo>
                  <a:lnTo>
                    <a:pt x="27478" y="39"/>
                  </a:lnTo>
                  <a:lnTo>
                    <a:pt x="27478" y="133043"/>
                  </a:lnTo>
                  <a:lnTo>
                    <a:pt x="8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2" name="Freeform: Shape 1771">
              <a:extLst>
                <a:ext uri="{FF2B5EF4-FFF2-40B4-BE49-F238E27FC236}">
                  <a16:creationId xmlns:a16="http://schemas.microsoft.com/office/drawing/2014/main" id="{0037D22B-A845-46E8-AE52-89CE1A0FD196}"/>
                </a:ext>
              </a:extLst>
            </p:cNvPr>
            <p:cNvSpPr/>
            <p:nvPr/>
          </p:nvSpPr>
          <p:spPr>
            <a:xfrm>
              <a:off x="7832252" y="3055367"/>
              <a:ext cx="26600" cy="8866"/>
            </a:xfrm>
            <a:custGeom>
              <a:avLst/>
              <a:gdLst>
                <a:gd name="connsiteX0" fmla="*/ 877 w 26600"/>
                <a:gd name="connsiteY0" fmla="*/ 39 h 8866"/>
                <a:gd name="connsiteX1" fmla="*/ 27478 w 26600"/>
                <a:gd name="connsiteY1" fmla="*/ 39 h 8866"/>
                <a:gd name="connsiteX2" fmla="*/ 27478 w 26600"/>
                <a:gd name="connsiteY2" fmla="*/ 8906 h 8866"/>
                <a:gd name="connsiteX3" fmla="*/ 8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7" y="39"/>
                  </a:moveTo>
                  <a:lnTo>
                    <a:pt x="27478" y="39"/>
                  </a:lnTo>
                  <a:lnTo>
                    <a:pt x="27478" y="8906"/>
                  </a:lnTo>
                  <a:lnTo>
                    <a:pt x="8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3" name="Freeform: Shape 1772">
              <a:extLst>
                <a:ext uri="{FF2B5EF4-FFF2-40B4-BE49-F238E27FC236}">
                  <a16:creationId xmlns:a16="http://schemas.microsoft.com/office/drawing/2014/main" id="{2A000A81-6E4E-4737-91AD-1FBE634133B2}"/>
                </a:ext>
              </a:extLst>
            </p:cNvPr>
            <p:cNvSpPr/>
            <p:nvPr/>
          </p:nvSpPr>
          <p:spPr>
            <a:xfrm>
              <a:off x="7841119" y="3055367"/>
              <a:ext cx="26600" cy="133003"/>
            </a:xfrm>
            <a:custGeom>
              <a:avLst/>
              <a:gdLst>
                <a:gd name="connsiteX0" fmla="*/ 878 w 26600"/>
                <a:gd name="connsiteY0" fmla="*/ 39 h 133003"/>
                <a:gd name="connsiteX1" fmla="*/ 27479 w 26600"/>
                <a:gd name="connsiteY1" fmla="*/ 39 h 133003"/>
                <a:gd name="connsiteX2" fmla="*/ 27479 w 26600"/>
                <a:gd name="connsiteY2" fmla="*/ 133043 h 133003"/>
                <a:gd name="connsiteX3" fmla="*/ 8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8" y="39"/>
                  </a:moveTo>
                  <a:lnTo>
                    <a:pt x="27479" y="39"/>
                  </a:lnTo>
                  <a:lnTo>
                    <a:pt x="27479" y="133043"/>
                  </a:lnTo>
                  <a:lnTo>
                    <a:pt x="8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4" name="Freeform: Shape 1773">
              <a:extLst>
                <a:ext uri="{FF2B5EF4-FFF2-40B4-BE49-F238E27FC236}">
                  <a16:creationId xmlns:a16="http://schemas.microsoft.com/office/drawing/2014/main" id="{3279D4E6-1A36-43B3-AC97-4EB6A546AF19}"/>
                </a:ext>
              </a:extLst>
            </p:cNvPr>
            <p:cNvSpPr/>
            <p:nvPr/>
          </p:nvSpPr>
          <p:spPr>
            <a:xfrm>
              <a:off x="7841119" y="3055367"/>
              <a:ext cx="26600" cy="8866"/>
            </a:xfrm>
            <a:custGeom>
              <a:avLst/>
              <a:gdLst>
                <a:gd name="connsiteX0" fmla="*/ 878 w 26600"/>
                <a:gd name="connsiteY0" fmla="*/ 39 h 8866"/>
                <a:gd name="connsiteX1" fmla="*/ 27479 w 26600"/>
                <a:gd name="connsiteY1" fmla="*/ 39 h 8866"/>
                <a:gd name="connsiteX2" fmla="*/ 27479 w 26600"/>
                <a:gd name="connsiteY2" fmla="*/ 8906 h 8866"/>
                <a:gd name="connsiteX3" fmla="*/ 8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8" y="39"/>
                  </a:moveTo>
                  <a:lnTo>
                    <a:pt x="27479" y="39"/>
                  </a:lnTo>
                  <a:lnTo>
                    <a:pt x="27479" y="8906"/>
                  </a:lnTo>
                  <a:lnTo>
                    <a:pt x="8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5" name="Freeform: Shape 1774">
              <a:extLst>
                <a:ext uri="{FF2B5EF4-FFF2-40B4-BE49-F238E27FC236}">
                  <a16:creationId xmlns:a16="http://schemas.microsoft.com/office/drawing/2014/main" id="{93B4605F-2CBA-4D09-B7CF-18C4CFDDBBA9}"/>
                </a:ext>
              </a:extLst>
            </p:cNvPr>
            <p:cNvSpPr/>
            <p:nvPr/>
          </p:nvSpPr>
          <p:spPr>
            <a:xfrm>
              <a:off x="7849986" y="3055367"/>
              <a:ext cx="26600" cy="133003"/>
            </a:xfrm>
            <a:custGeom>
              <a:avLst/>
              <a:gdLst>
                <a:gd name="connsiteX0" fmla="*/ 879 w 26600"/>
                <a:gd name="connsiteY0" fmla="*/ 39 h 133003"/>
                <a:gd name="connsiteX1" fmla="*/ 27480 w 26600"/>
                <a:gd name="connsiteY1" fmla="*/ 39 h 133003"/>
                <a:gd name="connsiteX2" fmla="*/ 27480 w 26600"/>
                <a:gd name="connsiteY2" fmla="*/ 133043 h 133003"/>
                <a:gd name="connsiteX3" fmla="*/ 8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79" y="39"/>
                  </a:moveTo>
                  <a:lnTo>
                    <a:pt x="27480" y="39"/>
                  </a:lnTo>
                  <a:lnTo>
                    <a:pt x="27480" y="133043"/>
                  </a:lnTo>
                  <a:lnTo>
                    <a:pt x="8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6" name="Freeform: Shape 1775">
              <a:extLst>
                <a:ext uri="{FF2B5EF4-FFF2-40B4-BE49-F238E27FC236}">
                  <a16:creationId xmlns:a16="http://schemas.microsoft.com/office/drawing/2014/main" id="{6E62C1ED-2169-4CDC-9D0F-8DCC13F83D9A}"/>
                </a:ext>
              </a:extLst>
            </p:cNvPr>
            <p:cNvSpPr/>
            <p:nvPr/>
          </p:nvSpPr>
          <p:spPr>
            <a:xfrm>
              <a:off x="7849986" y="3055367"/>
              <a:ext cx="26600" cy="8866"/>
            </a:xfrm>
            <a:custGeom>
              <a:avLst/>
              <a:gdLst>
                <a:gd name="connsiteX0" fmla="*/ 879 w 26600"/>
                <a:gd name="connsiteY0" fmla="*/ 39 h 8866"/>
                <a:gd name="connsiteX1" fmla="*/ 27480 w 26600"/>
                <a:gd name="connsiteY1" fmla="*/ 39 h 8866"/>
                <a:gd name="connsiteX2" fmla="*/ 27480 w 26600"/>
                <a:gd name="connsiteY2" fmla="*/ 8906 h 8866"/>
                <a:gd name="connsiteX3" fmla="*/ 8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79" y="39"/>
                  </a:moveTo>
                  <a:lnTo>
                    <a:pt x="27480" y="39"/>
                  </a:lnTo>
                  <a:lnTo>
                    <a:pt x="27480" y="8906"/>
                  </a:lnTo>
                  <a:lnTo>
                    <a:pt x="8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7" name="Freeform: Shape 1776">
              <a:extLst>
                <a:ext uri="{FF2B5EF4-FFF2-40B4-BE49-F238E27FC236}">
                  <a16:creationId xmlns:a16="http://schemas.microsoft.com/office/drawing/2014/main" id="{9DB5B53F-68A2-40B4-B851-AC74B991FC99}"/>
                </a:ext>
              </a:extLst>
            </p:cNvPr>
            <p:cNvSpPr/>
            <p:nvPr/>
          </p:nvSpPr>
          <p:spPr>
            <a:xfrm>
              <a:off x="7858852" y="3055367"/>
              <a:ext cx="26600" cy="133003"/>
            </a:xfrm>
            <a:custGeom>
              <a:avLst/>
              <a:gdLst>
                <a:gd name="connsiteX0" fmla="*/ 880 w 26600"/>
                <a:gd name="connsiteY0" fmla="*/ 39 h 133003"/>
                <a:gd name="connsiteX1" fmla="*/ 27481 w 26600"/>
                <a:gd name="connsiteY1" fmla="*/ 39 h 133003"/>
                <a:gd name="connsiteX2" fmla="*/ 27481 w 26600"/>
                <a:gd name="connsiteY2" fmla="*/ 133043 h 133003"/>
                <a:gd name="connsiteX3" fmla="*/ 8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0" y="39"/>
                  </a:moveTo>
                  <a:lnTo>
                    <a:pt x="27481" y="39"/>
                  </a:lnTo>
                  <a:lnTo>
                    <a:pt x="27481" y="133043"/>
                  </a:lnTo>
                  <a:lnTo>
                    <a:pt x="8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8" name="Freeform: Shape 1777">
              <a:extLst>
                <a:ext uri="{FF2B5EF4-FFF2-40B4-BE49-F238E27FC236}">
                  <a16:creationId xmlns:a16="http://schemas.microsoft.com/office/drawing/2014/main" id="{64A957D8-AE02-42EC-896B-8FBE824ED0D0}"/>
                </a:ext>
              </a:extLst>
            </p:cNvPr>
            <p:cNvSpPr/>
            <p:nvPr/>
          </p:nvSpPr>
          <p:spPr>
            <a:xfrm>
              <a:off x="7858852" y="3055367"/>
              <a:ext cx="26600" cy="8866"/>
            </a:xfrm>
            <a:custGeom>
              <a:avLst/>
              <a:gdLst>
                <a:gd name="connsiteX0" fmla="*/ 880 w 26600"/>
                <a:gd name="connsiteY0" fmla="*/ 39 h 8866"/>
                <a:gd name="connsiteX1" fmla="*/ 27481 w 26600"/>
                <a:gd name="connsiteY1" fmla="*/ 39 h 8866"/>
                <a:gd name="connsiteX2" fmla="*/ 27481 w 26600"/>
                <a:gd name="connsiteY2" fmla="*/ 8906 h 8866"/>
                <a:gd name="connsiteX3" fmla="*/ 8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0" y="39"/>
                  </a:moveTo>
                  <a:lnTo>
                    <a:pt x="27481" y="39"/>
                  </a:lnTo>
                  <a:lnTo>
                    <a:pt x="27481" y="8906"/>
                  </a:lnTo>
                  <a:lnTo>
                    <a:pt x="8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9" name="Freeform: Shape 1778">
              <a:extLst>
                <a:ext uri="{FF2B5EF4-FFF2-40B4-BE49-F238E27FC236}">
                  <a16:creationId xmlns:a16="http://schemas.microsoft.com/office/drawing/2014/main" id="{4177FD7E-3144-4480-9BF6-1BC84D108229}"/>
                </a:ext>
              </a:extLst>
            </p:cNvPr>
            <p:cNvSpPr/>
            <p:nvPr/>
          </p:nvSpPr>
          <p:spPr>
            <a:xfrm>
              <a:off x="7867719" y="3055367"/>
              <a:ext cx="26600" cy="133003"/>
            </a:xfrm>
            <a:custGeom>
              <a:avLst/>
              <a:gdLst>
                <a:gd name="connsiteX0" fmla="*/ 881 w 26600"/>
                <a:gd name="connsiteY0" fmla="*/ 39 h 133003"/>
                <a:gd name="connsiteX1" fmla="*/ 27482 w 26600"/>
                <a:gd name="connsiteY1" fmla="*/ 39 h 133003"/>
                <a:gd name="connsiteX2" fmla="*/ 27482 w 26600"/>
                <a:gd name="connsiteY2" fmla="*/ 133043 h 133003"/>
                <a:gd name="connsiteX3" fmla="*/ 8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1" y="39"/>
                  </a:moveTo>
                  <a:lnTo>
                    <a:pt x="27482" y="39"/>
                  </a:lnTo>
                  <a:lnTo>
                    <a:pt x="27482" y="133043"/>
                  </a:lnTo>
                  <a:lnTo>
                    <a:pt x="8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0" name="Freeform: Shape 1779">
              <a:extLst>
                <a:ext uri="{FF2B5EF4-FFF2-40B4-BE49-F238E27FC236}">
                  <a16:creationId xmlns:a16="http://schemas.microsoft.com/office/drawing/2014/main" id="{02175F66-6EDC-41B2-8256-C40B04CD9E3F}"/>
                </a:ext>
              </a:extLst>
            </p:cNvPr>
            <p:cNvSpPr/>
            <p:nvPr/>
          </p:nvSpPr>
          <p:spPr>
            <a:xfrm>
              <a:off x="7867719" y="3055367"/>
              <a:ext cx="26600" cy="8866"/>
            </a:xfrm>
            <a:custGeom>
              <a:avLst/>
              <a:gdLst>
                <a:gd name="connsiteX0" fmla="*/ 881 w 26600"/>
                <a:gd name="connsiteY0" fmla="*/ 39 h 8866"/>
                <a:gd name="connsiteX1" fmla="*/ 27482 w 26600"/>
                <a:gd name="connsiteY1" fmla="*/ 39 h 8866"/>
                <a:gd name="connsiteX2" fmla="*/ 27482 w 26600"/>
                <a:gd name="connsiteY2" fmla="*/ 8906 h 8866"/>
                <a:gd name="connsiteX3" fmla="*/ 8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1" y="39"/>
                  </a:moveTo>
                  <a:lnTo>
                    <a:pt x="27482" y="39"/>
                  </a:lnTo>
                  <a:lnTo>
                    <a:pt x="27482" y="8906"/>
                  </a:lnTo>
                  <a:lnTo>
                    <a:pt x="8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1" name="Freeform: Shape 1780">
              <a:extLst>
                <a:ext uri="{FF2B5EF4-FFF2-40B4-BE49-F238E27FC236}">
                  <a16:creationId xmlns:a16="http://schemas.microsoft.com/office/drawing/2014/main" id="{14FC752E-14B5-4778-B81D-59E4D7210A45}"/>
                </a:ext>
              </a:extLst>
            </p:cNvPr>
            <p:cNvSpPr/>
            <p:nvPr/>
          </p:nvSpPr>
          <p:spPr>
            <a:xfrm>
              <a:off x="7876586" y="3055367"/>
              <a:ext cx="26600" cy="133003"/>
            </a:xfrm>
            <a:custGeom>
              <a:avLst/>
              <a:gdLst>
                <a:gd name="connsiteX0" fmla="*/ 882 w 26600"/>
                <a:gd name="connsiteY0" fmla="*/ 39 h 133003"/>
                <a:gd name="connsiteX1" fmla="*/ 27483 w 26600"/>
                <a:gd name="connsiteY1" fmla="*/ 39 h 133003"/>
                <a:gd name="connsiteX2" fmla="*/ 27483 w 26600"/>
                <a:gd name="connsiteY2" fmla="*/ 133043 h 133003"/>
                <a:gd name="connsiteX3" fmla="*/ 8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2" y="39"/>
                  </a:moveTo>
                  <a:lnTo>
                    <a:pt x="27483" y="39"/>
                  </a:lnTo>
                  <a:lnTo>
                    <a:pt x="27483" y="133043"/>
                  </a:lnTo>
                  <a:lnTo>
                    <a:pt x="8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2" name="Freeform: Shape 1781">
              <a:extLst>
                <a:ext uri="{FF2B5EF4-FFF2-40B4-BE49-F238E27FC236}">
                  <a16:creationId xmlns:a16="http://schemas.microsoft.com/office/drawing/2014/main" id="{635F4F51-1CAA-4E8B-A42C-47E28830DDB7}"/>
                </a:ext>
              </a:extLst>
            </p:cNvPr>
            <p:cNvSpPr/>
            <p:nvPr/>
          </p:nvSpPr>
          <p:spPr>
            <a:xfrm>
              <a:off x="7876586" y="3055367"/>
              <a:ext cx="26600" cy="8866"/>
            </a:xfrm>
            <a:custGeom>
              <a:avLst/>
              <a:gdLst>
                <a:gd name="connsiteX0" fmla="*/ 882 w 26600"/>
                <a:gd name="connsiteY0" fmla="*/ 39 h 8866"/>
                <a:gd name="connsiteX1" fmla="*/ 27483 w 26600"/>
                <a:gd name="connsiteY1" fmla="*/ 39 h 8866"/>
                <a:gd name="connsiteX2" fmla="*/ 27483 w 26600"/>
                <a:gd name="connsiteY2" fmla="*/ 8906 h 8866"/>
                <a:gd name="connsiteX3" fmla="*/ 8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2" y="39"/>
                  </a:moveTo>
                  <a:lnTo>
                    <a:pt x="27483" y="39"/>
                  </a:lnTo>
                  <a:lnTo>
                    <a:pt x="27483" y="8906"/>
                  </a:lnTo>
                  <a:lnTo>
                    <a:pt x="8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3" name="Freeform: Shape 1782">
              <a:extLst>
                <a:ext uri="{FF2B5EF4-FFF2-40B4-BE49-F238E27FC236}">
                  <a16:creationId xmlns:a16="http://schemas.microsoft.com/office/drawing/2014/main" id="{6F104D3B-F5D2-4455-B26D-3EA506EC3C2C}"/>
                </a:ext>
              </a:extLst>
            </p:cNvPr>
            <p:cNvSpPr/>
            <p:nvPr/>
          </p:nvSpPr>
          <p:spPr>
            <a:xfrm>
              <a:off x="7885453" y="3055367"/>
              <a:ext cx="26600" cy="133003"/>
            </a:xfrm>
            <a:custGeom>
              <a:avLst/>
              <a:gdLst>
                <a:gd name="connsiteX0" fmla="*/ 883 w 26600"/>
                <a:gd name="connsiteY0" fmla="*/ 39 h 133003"/>
                <a:gd name="connsiteX1" fmla="*/ 27484 w 26600"/>
                <a:gd name="connsiteY1" fmla="*/ 39 h 133003"/>
                <a:gd name="connsiteX2" fmla="*/ 27484 w 26600"/>
                <a:gd name="connsiteY2" fmla="*/ 133043 h 133003"/>
                <a:gd name="connsiteX3" fmla="*/ 8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3" y="39"/>
                  </a:moveTo>
                  <a:lnTo>
                    <a:pt x="27484" y="39"/>
                  </a:lnTo>
                  <a:lnTo>
                    <a:pt x="27484" y="133043"/>
                  </a:lnTo>
                  <a:lnTo>
                    <a:pt x="8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4" name="Freeform: Shape 1783">
              <a:extLst>
                <a:ext uri="{FF2B5EF4-FFF2-40B4-BE49-F238E27FC236}">
                  <a16:creationId xmlns:a16="http://schemas.microsoft.com/office/drawing/2014/main" id="{65CDB5E2-151B-47CA-8864-FE126001FEC0}"/>
                </a:ext>
              </a:extLst>
            </p:cNvPr>
            <p:cNvSpPr/>
            <p:nvPr/>
          </p:nvSpPr>
          <p:spPr>
            <a:xfrm>
              <a:off x="7885453" y="3055367"/>
              <a:ext cx="26600" cy="8866"/>
            </a:xfrm>
            <a:custGeom>
              <a:avLst/>
              <a:gdLst>
                <a:gd name="connsiteX0" fmla="*/ 883 w 26600"/>
                <a:gd name="connsiteY0" fmla="*/ 39 h 8866"/>
                <a:gd name="connsiteX1" fmla="*/ 27484 w 26600"/>
                <a:gd name="connsiteY1" fmla="*/ 39 h 8866"/>
                <a:gd name="connsiteX2" fmla="*/ 27484 w 26600"/>
                <a:gd name="connsiteY2" fmla="*/ 8906 h 8866"/>
                <a:gd name="connsiteX3" fmla="*/ 8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3" y="39"/>
                  </a:moveTo>
                  <a:lnTo>
                    <a:pt x="27484" y="39"/>
                  </a:lnTo>
                  <a:lnTo>
                    <a:pt x="27484" y="8906"/>
                  </a:lnTo>
                  <a:lnTo>
                    <a:pt x="8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5" name="Freeform: Shape 1784">
              <a:extLst>
                <a:ext uri="{FF2B5EF4-FFF2-40B4-BE49-F238E27FC236}">
                  <a16:creationId xmlns:a16="http://schemas.microsoft.com/office/drawing/2014/main" id="{EED197C9-1DF7-4571-94BC-EC93B99C5F7A}"/>
                </a:ext>
              </a:extLst>
            </p:cNvPr>
            <p:cNvSpPr/>
            <p:nvPr/>
          </p:nvSpPr>
          <p:spPr>
            <a:xfrm>
              <a:off x="7894320" y="3055367"/>
              <a:ext cx="26600" cy="133003"/>
            </a:xfrm>
            <a:custGeom>
              <a:avLst/>
              <a:gdLst>
                <a:gd name="connsiteX0" fmla="*/ 884 w 26600"/>
                <a:gd name="connsiteY0" fmla="*/ 39 h 133003"/>
                <a:gd name="connsiteX1" fmla="*/ 27485 w 26600"/>
                <a:gd name="connsiteY1" fmla="*/ 39 h 133003"/>
                <a:gd name="connsiteX2" fmla="*/ 27485 w 26600"/>
                <a:gd name="connsiteY2" fmla="*/ 133043 h 133003"/>
                <a:gd name="connsiteX3" fmla="*/ 8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4" y="39"/>
                  </a:moveTo>
                  <a:lnTo>
                    <a:pt x="27485" y="39"/>
                  </a:lnTo>
                  <a:lnTo>
                    <a:pt x="27485" y="133043"/>
                  </a:lnTo>
                  <a:lnTo>
                    <a:pt x="8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6" name="Freeform: Shape 1785">
              <a:extLst>
                <a:ext uri="{FF2B5EF4-FFF2-40B4-BE49-F238E27FC236}">
                  <a16:creationId xmlns:a16="http://schemas.microsoft.com/office/drawing/2014/main" id="{3549B988-FBB5-4D51-AA3A-CBCACD25D6CA}"/>
                </a:ext>
              </a:extLst>
            </p:cNvPr>
            <p:cNvSpPr/>
            <p:nvPr/>
          </p:nvSpPr>
          <p:spPr>
            <a:xfrm>
              <a:off x="7894320" y="3055367"/>
              <a:ext cx="26600" cy="8866"/>
            </a:xfrm>
            <a:custGeom>
              <a:avLst/>
              <a:gdLst>
                <a:gd name="connsiteX0" fmla="*/ 884 w 26600"/>
                <a:gd name="connsiteY0" fmla="*/ 39 h 8866"/>
                <a:gd name="connsiteX1" fmla="*/ 27485 w 26600"/>
                <a:gd name="connsiteY1" fmla="*/ 39 h 8866"/>
                <a:gd name="connsiteX2" fmla="*/ 27485 w 26600"/>
                <a:gd name="connsiteY2" fmla="*/ 8906 h 8866"/>
                <a:gd name="connsiteX3" fmla="*/ 8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4" y="39"/>
                  </a:moveTo>
                  <a:lnTo>
                    <a:pt x="27485" y="39"/>
                  </a:lnTo>
                  <a:lnTo>
                    <a:pt x="27485" y="8906"/>
                  </a:lnTo>
                  <a:lnTo>
                    <a:pt x="8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7" name="Freeform: Shape 1786">
              <a:extLst>
                <a:ext uri="{FF2B5EF4-FFF2-40B4-BE49-F238E27FC236}">
                  <a16:creationId xmlns:a16="http://schemas.microsoft.com/office/drawing/2014/main" id="{4863BCEB-DC64-4F61-AB59-069AE58891BA}"/>
                </a:ext>
              </a:extLst>
            </p:cNvPr>
            <p:cNvSpPr/>
            <p:nvPr/>
          </p:nvSpPr>
          <p:spPr>
            <a:xfrm>
              <a:off x="7903187" y="3055367"/>
              <a:ext cx="26600" cy="133003"/>
            </a:xfrm>
            <a:custGeom>
              <a:avLst/>
              <a:gdLst>
                <a:gd name="connsiteX0" fmla="*/ 885 w 26600"/>
                <a:gd name="connsiteY0" fmla="*/ 39 h 133003"/>
                <a:gd name="connsiteX1" fmla="*/ 27486 w 26600"/>
                <a:gd name="connsiteY1" fmla="*/ 39 h 133003"/>
                <a:gd name="connsiteX2" fmla="*/ 27486 w 26600"/>
                <a:gd name="connsiteY2" fmla="*/ 133043 h 133003"/>
                <a:gd name="connsiteX3" fmla="*/ 8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5" y="39"/>
                  </a:moveTo>
                  <a:lnTo>
                    <a:pt x="27486" y="39"/>
                  </a:lnTo>
                  <a:lnTo>
                    <a:pt x="27486" y="133043"/>
                  </a:lnTo>
                  <a:lnTo>
                    <a:pt x="8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8" name="Freeform: Shape 1787">
              <a:extLst>
                <a:ext uri="{FF2B5EF4-FFF2-40B4-BE49-F238E27FC236}">
                  <a16:creationId xmlns:a16="http://schemas.microsoft.com/office/drawing/2014/main" id="{FA92C96C-88DE-45BE-A234-E826E13DFA6F}"/>
                </a:ext>
              </a:extLst>
            </p:cNvPr>
            <p:cNvSpPr/>
            <p:nvPr/>
          </p:nvSpPr>
          <p:spPr>
            <a:xfrm>
              <a:off x="7903187" y="3055367"/>
              <a:ext cx="26600" cy="8866"/>
            </a:xfrm>
            <a:custGeom>
              <a:avLst/>
              <a:gdLst>
                <a:gd name="connsiteX0" fmla="*/ 885 w 26600"/>
                <a:gd name="connsiteY0" fmla="*/ 39 h 8866"/>
                <a:gd name="connsiteX1" fmla="*/ 27486 w 26600"/>
                <a:gd name="connsiteY1" fmla="*/ 39 h 8866"/>
                <a:gd name="connsiteX2" fmla="*/ 27486 w 26600"/>
                <a:gd name="connsiteY2" fmla="*/ 8906 h 8866"/>
                <a:gd name="connsiteX3" fmla="*/ 8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5" y="39"/>
                  </a:moveTo>
                  <a:lnTo>
                    <a:pt x="27486" y="39"/>
                  </a:lnTo>
                  <a:lnTo>
                    <a:pt x="27486" y="8906"/>
                  </a:lnTo>
                  <a:lnTo>
                    <a:pt x="8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9" name="Freeform: Shape 1788">
              <a:extLst>
                <a:ext uri="{FF2B5EF4-FFF2-40B4-BE49-F238E27FC236}">
                  <a16:creationId xmlns:a16="http://schemas.microsoft.com/office/drawing/2014/main" id="{FC3BB8A5-ED14-460D-986D-E7A4AEA14D70}"/>
                </a:ext>
              </a:extLst>
            </p:cNvPr>
            <p:cNvSpPr/>
            <p:nvPr/>
          </p:nvSpPr>
          <p:spPr>
            <a:xfrm>
              <a:off x="7912054" y="3055367"/>
              <a:ext cx="26600" cy="133003"/>
            </a:xfrm>
            <a:custGeom>
              <a:avLst/>
              <a:gdLst>
                <a:gd name="connsiteX0" fmla="*/ 886 w 26600"/>
                <a:gd name="connsiteY0" fmla="*/ 39 h 133003"/>
                <a:gd name="connsiteX1" fmla="*/ 27487 w 26600"/>
                <a:gd name="connsiteY1" fmla="*/ 39 h 133003"/>
                <a:gd name="connsiteX2" fmla="*/ 27487 w 26600"/>
                <a:gd name="connsiteY2" fmla="*/ 133043 h 133003"/>
                <a:gd name="connsiteX3" fmla="*/ 8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6" y="39"/>
                  </a:moveTo>
                  <a:lnTo>
                    <a:pt x="27487" y="39"/>
                  </a:lnTo>
                  <a:lnTo>
                    <a:pt x="27487" y="133043"/>
                  </a:lnTo>
                  <a:lnTo>
                    <a:pt x="8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0" name="Freeform: Shape 1789">
              <a:extLst>
                <a:ext uri="{FF2B5EF4-FFF2-40B4-BE49-F238E27FC236}">
                  <a16:creationId xmlns:a16="http://schemas.microsoft.com/office/drawing/2014/main" id="{E25D61DF-8F56-42C0-996F-666571BD7AFD}"/>
                </a:ext>
              </a:extLst>
            </p:cNvPr>
            <p:cNvSpPr/>
            <p:nvPr/>
          </p:nvSpPr>
          <p:spPr>
            <a:xfrm>
              <a:off x="7912054" y="3055367"/>
              <a:ext cx="26600" cy="8866"/>
            </a:xfrm>
            <a:custGeom>
              <a:avLst/>
              <a:gdLst>
                <a:gd name="connsiteX0" fmla="*/ 886 w 26600"/>
                <a:gd name="connsiteY0" fmla="*/ 39 h 8866"/>
                <a:gd name="connsiteX1" fmla="*/ 27487 w 26600"/>
                <a:gd name="connsiteY1" fmla="*/ 39 h 8866"/>
                <a:gd name="connsiteX2" fmla="*/ 27487 w 26600"/>
                <a:gd name="connsiteY2" fmla="*/ 8906 h 8866"/>
                <a:gd name="connsiteX3" fmla="*/ 8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6" y="39"/>
                  </a:moveTo>
                  <a:lnTo>
                    <a:pt x="27487" y="39"/>
                  </a:lnTo>
                  <a:lnTo>
                    <a:pt x="27487" y="8906"/>
                  </a:lnTo>
                  <a:lnTo>
                    <a:pt x="8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1" name="Freeform: Shape 1790">
              <a:extLst>
                <a:ext uri="{FF2B5EF4-FFF2-40B4-BE49-F238E27FC236}">
                  <a16:creationId xmlns:a16="http://schemas.microsoft.com/office/drawing/2014/main" id="{3B629A29-6E53-41CC-B28C-F88FAAFFA126}"/>
                </a:ext>
              </a:extLst>
            </p:cNvPr>
            <p:cNvSpPr/>
            <p:nvPr/>
          </p:nvSpPr>
          <p:spPr>
            <a:xfrm>
              <a:off x="7920921" y="3055367"/>
              <a:ext cx="26600" cy="133003"/>
            </a:xfrm>
            <a:custGeom>
              <a:avLst/>
              <a:gdLst>
                <a:gd name="connsiteX0" fmla="*/ 887 w 26600"/>
                <a:gd name="connsiteY0" fmla="*/ 39 h 133003"/>
                <a:gd name="connsiteX1" fmla="*/ 27488 w 26600"/>
                <a:gd name="connsiteY1" fmla="*/ 39 h 133003"/>
                <a:gd name="connsiteX2" fmla="*/ 27488 w 26600"/>
                <a:gd name="connsiteY2" fmla="*/ 133043 h 133003"/>
                <a:gd name="connsiteX3" fmla="*/ 8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7" y="39"/>
                  </a:moveTo>
                  <a:lnTo>
                    <a:pt x="27488" y="39"/>
                  </a:lnTo>
                  <a:lnTo>
                    <a:pt x="27488" y="133043"/>
                  </a:lnTo>
                  <a:lnTo>
                    <a:pt x="8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2" name="Freeform: Shape 1791">
              <a:extLst>
                <a:ext uri="{FF2B5EF4-FFF2-40B4-BE49-F238E27FC236}">
                  <a16:creationId xmlns:a16="http://schemas.microsoft.com/office/drawing/2014/main" id="{8CF89FF7-0295-4383-88B5-439D89BF7438}"/>
                </a:ext>
              </a:extLst>
            </p:cNvPr>
            <p:cNvSpPr/>
            <p:nvPr/>
          </p:nvSpPr>
          <p:spPr>
            <a:xfrm>
              <a:off x="7920921" y="3055367"/>
              <a:ext cx="26600" cy="8866"/>
            </a:xfrm>
            <a:custGeom>
              <a:avLst/>
              <a:gdLst>
                <a:gd name="connsiteX0" fmla="*/ 887 w 26600"/>
                <a:gd name="connsiteY0" fmla="*/ 39 h 8866"/>
                <a:gd name="connsiteX1" fmla="*/ 27488 w 26600"/>
                <a:gd name="connsiteY1" fmla="*/ 39 h 8866"/>
                <a:gd name="connsiteX2" fmla="*/ 27488 w 26600"/>
                <a:gd name="connsiteY2" fmla="*/ 8906 h 8866"/>
                <a:gd name="connsiteX3" fmla="*/ 8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7" y="39"/>
                  </a:moveTo>
                  <a:lnTo>
                    <a:pt x="27488" y="39"/>
                  </a:lnTo>
                  <a:lnTo>
                    <a:pt x="27488" y="8906"/>
                  </a:lnTo>
                  <a:lnTo>
                    <a:pt x="8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3" name="Freeform: Shape 1792">
              <a:extLst>
                <a:ext uri="{FF2B5EF4-FFF2-40B4-BE49-F238E27FC236}">
                  <a16:creationId xmlns:a16="http://schemas.microsoft.com/office/drawing/2014/main" id="{FCBE2E7E-56B6-4CC2-AAF4-67694914EC70}"/>
                </a:ext>
              </a:extLst>
            </p:cNvPr>
            <p:cNvSpPr/>
            <p:nvPr/>
          </p:nvSpPr>
          <p:spPr>
            <a:xfrm>
              <a:off x="7929788" y="3055367"/>
              <a:ext cx="26600" cy="133003"/>
            </a:xfrm>
            <a:custGeom>
              <a:avLst/>
              <a:gdLst>
                <a:gd name="connsiteX0" fmla="*/ 888 w 26600"/>
                <a:gd name="connsiteY0" fmla="*/ 39 h 133003"/>
                <a:gd name="connsiteX1" fmla="*/ 27489 w 26600"/>
                <a:gd name="connsiteY1" fmla="*/ 39 h 133003"/>
                <a:gd name="connsiteX2" fmla="*/ 27489 w 26600"/>
                <a:gd name="connsiteY2" fmla="*/ 133043 h 133003"/>
                <a:gd name="connsiteX3" fmla="*/ 8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8" y="39"/>
                  </a:moveTo>
                  <a:lnTo>
                    <a:pt x="27489" y="39"/>
                  </a:lnTo>
                  <a:lnTo>
                    <a:pt x="27489" y="133043"/>
                  </a:lnTo>
                  <a:lnTo>
                    <a:pt x="8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4" name="Freeform: Shape 1793">
              <a:extLst>
                <a:ext uri="{FF2B5EF4-FFF2-40B4-BE49-F238E27FC236}">
                  <a16:creationId xmlns:a16="http://schemas.microsoft.com/office/drawing/2014/main" id="{78C33B82-EB3C-45E4-9702-2B958194E6A6}"/>
                </a:ext>
              </a:extLst>
            </p:cNvPr>
            <p:cNvSpPr/>
            <p:nvPr/>
          </p:nvSpPr>
          <p:spPr>
            <a:xfrm>
              <a:off x="7929788" y="3055367"/>
              <a:ext cx="26600" cy="8866"/>
            </a:xfrm>
            <a:custGeom>
              <a:avLst/>
              <a:gdLst>
                <a:gd name="connsiteX0" fmla="*/ 888 w 26600"/>
                <a:gd name="connsiteY0" fmla="*/ 39 h 8866"/>
                <a:gd name="connsiteX1" fmla="*/ 27489 w 26600"/>
                <a:gd name="connsiteY1" fmla="*/ 39 h 8866"/>
                <a:gd name="connsiteX2" fmla="*/ 27489 w 26600"/>
                <a:gd name="connsiteY2" fmla="*/ 8906 h 8866"/>
                <a:gd name="connsiteX3" fmla="*/ 8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8" y="39"/>
                  </a:moveTo>
                  <a:lnTo>
                    <a:pt x="27489" y="39"/>
                  </a:lnTo>
                  <a:lnTo>
                    <a:pt x="27489" y="8906"/>
                  </a:lnTo>
                  <a:lnTo>
                    <a:pt x="8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5" name="Freeform: Shape 1794">
              <a:extLst>
                <a:ext uri="{FF2B5EF4-FFF2-40B4-BE49-F238E27FC236}">
                  <a16:creationId xmlns:a16="http://schemas.microsoft.com/office/drawing/2014/main" id="{9B4EC538-E077-4829-96A2-8B29E190481A}"/>
                </a:ext>
              </a:extLst>
            </p:cNvPr>
            <p:cNvSpPr/>
            <p:nvPr/>
          </p:nvSpPr>
          <p:spPr>
            <a:xfrm>
              <a:off x="7938655" y="3055367"/>
              <a:ext cx="26600" cy="133003"/>
            </a:xfrm>
            <a:custGeom>
              <a:avLst/>
              <a:gdLst>
                <a:gd name="connsiteX0" fmla="*/ 889 w 26600"/>
                <a:gd name="connsiteY0" fmla="*/ 39 h 133003"/>
                <a:gd name="connsiteX1" fmla="*/ 27490 w 26600"/>
                <a:gd name="connsiteY1" fmla="*/ 39 h 133003"/>
                <a:gd name="connsiteX2" fmla="*/ 27490 w 26600"/>
                <a:gd name="connsiteY2" fmla="*/ 133043 h 133003"/>
                <a:gd name="connsiteX3" fmla="*/ 8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89" y="39"/>
                  </a:moveTo>
                  <a:lnTo>
                    <a:pt x="27490" y="39"/>
                  </a:lnTo>
                  <a:lnTo>
                    <a:pt x="27490" y="133043"/>
                  </a:lnTo>
                  <a:lnTo>
                    <a:pt x="8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6" name="Freeform: Shape 1795">
              <a:extLst>
                <a:ext uri="{FF2B5EF4-FFF2-40B4-BE49-F238E27FC236}">
                  <a16:creationId xmlns:a16="http://schemas.microsoft.com/office/drawing/2014/main" id="{0546661C-CBE8-4E0A-A7CA-0EE86CBC1517}"/>
                </a:ext>
              </a:extLst>
            </p:cNvPr>
            <p:cNvSpPr/>
            <p:nvPr/>
          </p:nvSpPr>
          <p:spPr>
            <a:xfrm>
              <a:off x="7938655" y="3055367"/>
              <a:ext cx="26600" cy="8866"/>
            </a:xfrm>
            <a:custGeom>
              <a:avLst/>
              <a:gdLst>
                <a:gd name="connsiteX0" fmla="*/ 889 w 26600"/>
                <a:gd name="connsiteY0" fmla="*/ 39 h 8866"/>
                <a:gd name="connsiteX1" fmla="*/ 27490 w 26600"/>
                <a:gd name="connsiteY1" fmla="*/ 39 h 8866"/>
                <a:gd name="connsiteX2" fmla="*/ 27490 w 26600"/>
                <a:gd name="connsiteY2" fmla="*/ 8906 h 8866"/>
                <a:gd name="connsiteX3" fmla="*/ 8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89" y="39"/>
                  </a:moveTo>
                  <a:lnTo>
                    <a:pt x="27490" y="39"/>
                  </a:lnTo>
                  <a:lnTo>
                    <a:pt x="27490" y="8906"/>
                  </a:lnTo>
                  <a:lnTo>
                    <a:pt x="8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7" name="Freeform: Shape 1796">
              <a:extLst>
                <a:ext uri="{FF2B5EF4-FFF2-40B4-BE49-F238E27FC236}">
                  <a16:creationId xmlns:a16="http://schemas.microsoft.com/office/drawing/2014/main" id="{A3855FBC-C28B-4334-A945-D114793803BC}"/>
                </a:ext>
              </a:extLst>
            </p:cNvPr>
            <p:cNvSpPr/>
            <p:nvPr/>
          </p:nvSpPr>
          <p:spPr>
            <a:xfrm>
              <a:off x="7947522" y="3055367"/>
              <a:ext cx="26600" cy="133003"/>
            </a:xfrm>
            <a:custGeom>
              <a:avLst/>
              <a:gdLst>
                <a:gd name="connsiteX0" fmla="*/ 890 w 26600"/>
                <a:gd name="connsiteY0" fmla="*/ 39 h 133003"/>
                <a:gd name="connsiteX1" fmla="*/ 27491 w 26600"/>
                <a:gd name="connsiteY1" fmla="*/ 39 h 133003"/>
                <a:gd name="connsiteX2" fmla="*/ 27491 w 26600"/>
                <a:gd name="connsiteY2" fmla="*/ 133043 h 133003"/>
                <a:gd name="connsiteX3" fmla="*/ 8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0" y="39"/>
                  </a:moveTo>
                  <a:lnTo>
                    <a:pt x="27491" y="39"/>
                  </a:lnTo>
                  <a:lnTo>
                    <a:pt x="27491" y="133043"/>
                  </a:lnTo>
                  <a:lnTo>
                    <a:pt x="8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8" name="Freeform: Shape 1797">
              <a:extLst>
                <a:ext uri="{FF2B5EF4-FFF2-40B4-BE49-F238E27FC236}">
                  <a16:creationId xmlns:a16="http://schemas.microsoft.com/office/drawing/2014/main" id="{A756B313-3B2A-4B03-BF36-2BE80FE8BA96}"/>
                </a:ext>
              </a:extLst>
            </p:cNvPr>
            <p:cNvSpPr/>
            <p:nvPr/>
          </p:nvSpPr>
          <p:spPr>
            <a:xfrm>
              <a:off x="7947522" y="3055367"/>
              <a:ext cx="26600" cy="8866"/>
            </a:xfrm>
            <a:custGeom>
              <a:avLst/>
              <a:gdLst>
                <a:gd name="connsiteX0" fmla="*/ 890 w 26600"/>
                <a:gd name="connsiteY0" fmla="*/ 39 h 8866"/>
                <a:gd name="connsiteX1" fmla="*/ 27491 w 26600"/>
                <a:gd name="connsiteY1" fmla="*/ 39 h 8866"/>
                <a:gd name="connsiteX2" fmla="*/ 27491 w 26600"/>
                <a:gd name="connsiteY2" fmla="*/ 8906 h 8866"/>
                <a:gd name="connsiteX3" fmla="*/ 8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0" y="39"/>
                  </a:moveTo>
                  <a:lnTo>
                    <a:pt x="27491" y="39"/>
                  </a:lnTo>
                  <a:lnTo>
                    <a:pt x="27491" y="8906"/>
                  </a:lnTo>
                  <a:lnTo>
                    <a:pt x="8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9" name="Freeform: Shape 1798">
              <a:extLst>
                <a:ext uri="{FF2B5EF4-FFF2-40B4-BE49-F238E27FC236}">
                  <a16:creationId xmlns:a16="http://schemas.microsoft.com/office/drawing/2014/main" id="{F45B6E40-44EF-4A3A-9878-4F9E8334D2C6}"/>
                </a:ext>
              </a:extLst>
            </p:cNvPr>
            <p:cNvSpPr/>
            <p:nvPr/>
          </p:nvSpPr>
          <p:spPr>
            <a:xfrm>
              <a:off x="7956388" y="3055367"/>
              <a:ext cx="26600" cy="133003"/>
            </a:xfrm>
            <a:custGeom>
              <a:avLst/>
              <a:gdLst>
                <a:gd name="connsiteX0" fmla="*/ 891 w 26600"/>
                <a:gd name="connsiteY0" fmla="*/ 39 h 133003"/>
                <a:gd name="connsiteX1" fmla="*/ 27492 w 26600"/>
                <a:gd name="connsiteY1" fmla="*/ 39 h 133003"/>
                <a:gd name="connsiteX2" fmla="*/ 27492 w 26600"/>
                <a:gd name="connsiteY2" fmla="*/ 133043 h 133003"/>
                <a:gd name="connsiteX3" fmla="*/ 8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1" y="39"/>
                  </a:moveTo>
                  <a:lnTo>
                    <a:pt x="27492" y="39"/>
                  </a:lnTo>
                  <a:lnTo>
                    <a:pt x="27492" y="133043"/>
                  </a:lnTo>
                  <a:lnTo>
                    <a:pt x="8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0" name="Freeform: Shape 1799">
              <a:extLst>
                <a:ext uri="{FF2B5EF4-FFF2-40B4-BE49-F238E27FC236}">
                  <a16:creationId xmlns:a16="http://schemas.microsoft.com/office/drawing/2014/main" id="{B3F5B336-61F7-4DFD-945B-F7B3413B03CC}"/>
                </a:ext>
              </a:extLst>
            </p:cNvPr>
            <p:cNvSpPr/>
            <p:nvPr/>
          </p:nvSpPr>
          <p:spPr>
            <a:xfrm>
              <a:off x="7956388" y="3055367"/>
              <a:ext cx="26600" cy="8866"/>
            </a:xfrm>
            <a:custGeom>
              <a:avLst/>
              <a:gdLst>
                <a:gd name="connsiteX0" fmla="*/ 891 w 26600"/>
                <a:gd name="connsiteY0" fmla="*/ 39 h 8866"/>
                <a:gd name="connsiteX1" fmla="*/ 27492 w 26600"/>
                <a:gd name="connsiteY1" fmla="*/ 39 h 8866"/>
                <a:gd name="connsiteX2" fmla="*/ 27492 w 26600"/>
                <a:gd name="connsiteY2" fmla="*/ 8906 h 8866"/>
                <a:gd name="connsiteX3" fmla="*/ 8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1" y="39"/>
                  </a:moveTo>
                  <a:lnTo>
                    <a:pt x="27492" y="39"/>
                  </a:lnTo>
                  <a:lnTo>
                    <a:pt x="27492" y="8906"/>
                  </a:lnTo>
                  <a:lnTo>
                    <a:pt x="8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1" name="Freeform: Shape 1800">
              <a:extLst>
                <a:ext uri="{FF2B5EF4-FFF2-40B4-BE49-F238E27FC236}">
                  <a16:creationId xmlns:a16="http://schemas.microsoft.com/office/drawing/2014/main" id="{20541CFB-53C7-4D8E-9656-DF3CD879A6D7}"/>
                </a:ext>
              </a:extLst>
            </p:cNvPr>
            <p:cNvSpPr/>
            <p:nvPr/>
          </p:nvSpPr>
          <p:spPr>
            <a:xfrm>
              <a:off x="7965255" y="3055367"/>
              <a:ext cx="26600" cy="133003"/>
            </a:xfrm>
            <a:custGeom>
              <a:avLst/>
              <a:gdLst>
                <a:gd name="connsiteX0" fmla="*/ 892 w 26600"/>
                <a:gd name="connsiteY0" fmla="*/ 39 h 133003"/>
                <a:gd name="connsiteX1" fmla="*/ 27493 w 26600"/>
                <a:gd name="connsiteY1" fmla="*/ 39 h 133003"/>
                <a:gd name="connsiteX2" fmla="*/ 27493 w 26600"/>
                <a:gd name="connsiteY2" fmla="*/ 133043 h 133003"/>
                <a:gd name="connsiteX3" fmla="*/ 8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2" y="39"/>
                  </a:moveTo>
                  <a:lnTo>
                    <a:pt x="27493" y="39"/>
                  </a:lnTo>
                  <a:lnTo>
                    <a:pt x="27493" y="133043"/>
                  </a:lnTo>
                  <a:lnTo>
                    <a:pt x="8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2" name="Freeform: Shape 1801">
              <a:extLst>
                <a:ext uri="{FF2B5EF4-FFF2-40B4-BE49-F238E27FC236}">
                  <a16:creationId xmlns:a16="http://schemas.microsoft.com/office/drawing/2014/main" id="{B41F89A6-DB2A-4980-937C-751217888ACE}"/>
                </a:ext>
              </a:extLst>
            </p:cNvPr>
            <p:cNvSpPr/>
            <p:nvPr/>
          </p:nvSpPr>
          <p:spPr>
            <a:xfrm>
              <a:off x="7965255" y="3055367"/>
              <a:ext cx="26600" cy="8866"/>
            </a:xfrm>
            <a:custGeom>
              <a:avLst/>
              <a:gdLst>
                <a:gd name="connsiteX0" fmla="*/ 892 w 26600"/>
                <a:gd name="connsiteY0" fmla="*/ 39 h 8866"/>
                <a:gd name="connsiteX1" fmla="*/ 27493 w 26600"/>
                <a:gd name="connsiteY1" fmla="*/ 39 h 8866"/>
                <a:gd name="connsiteX2" fmla="*/ 27493 w 26600"/>
                <a:gd name="connsiteY2" fmla="*/ 8906 h 8866"/>
                <a:gd name="connsiteX3" fmla="*/ 8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2" y="39"/>
                  </a:moveTo>
                  <a:lnTo>
                    <a:pt x="27493" y="39"/>
                  </a:lnTo>
                  <a:lnTo>
                    <a:pt x="27493" y="8906"/>
                  </a:lnTo>
                  <a:lnTo>
                    <a:pt x="8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3" name="Freeform: Shape 1802">
              <a:extLst>
                <a:ext uri="{FF2B5EF4-FFF2-40B4-BE49-F238E27FC236}">
                  <a16:creationId xmlns:a16="http://schemas.microsoft.com/office/drawing/2014/main" id="{E93527D8-15AB-47E7-83B5-BC1503E172F8}"/>
                </a:ext>
              </a:extLst>
            </p:cNvPr>
            <p:cNvSpPr/>
            <p:nvPr/>
          </p:nvSpPr>
          <p:spPr>
            <a:xfrm>
              <a:off x="7974122" y="3055367"/>
              <a:ext cx="26600" cy="133003"/>
            </a:xfrm>
            <a:custGeom>
              <a:avLst/>
              <a:gdLst>
                <a:gd name="connsiteX0" fmla="*/ 893 w 26600"/>
                <a:gd name="connsiteY0" fmla="*/ 39 h 133003"/>
                <a:gd name="connsiteX1" fmla="*/ 27494 w 26600"/>
                <a:gd name="connsiteY1" fmla="*/ 39 h 133003"/>
                <a:gd name="connsiteX2" fmla="*/ 27494 w 26600"/>
                <a:gd name="connsiteY2" fmla="*/ 133043 h 133003"/>
                <a:gd name="connsiteX3" fmla="*/ 8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3" y="39"/>
                  </a:moveTo>
                  <a:lnTo>
                    <a:pt x="27494" y="39"/>
                  </a:lnTo>
                  <a:lnTo>
                    <a:pt x="27494" y="133043"/>
                  </a:lnTo>
                  <a:lnTo>
                    <a:pt x="8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4" name="Freeform: Shape 1803">
              <a:extLst>
                <a:ext uri="{FF2B5EF4-FFF2-40B4-BE49-F238E27FC236}">
                  <a16:creationId xmlns:a16="http://schemas.microsoft.com/office/drawing/2014/main" id="{07289A1A-AD63-49FF-9D7E-314889048446}"/>
                </a:ext>
              </a:extLst>
            </p:cNvPr>
            <p:cNvSpPr/>
            <p:nvPr/>
          </p:nvSpPr>
          <p:spPr>
            <a:xfrm>
              <a:off x="7974122" y="3055367"/>
              <a:ext cx="26600" cy="8866"/>
            </a:xfrm>
            <a:custGeom>
              <a:avLst/>
              <a:gdLst>
                <a:gd name="connsiteX0" fmla="*/ 893 w 26600"/>
                <a:gd name="connsiteY0" fmla="*/ 39 h 8866"/>
                <a:gd name="connsiteX1" fmla="*/ 27494 w 26600"/>
                <a:gd name="connsiteY1" fmla="*/ 39 h 8866"/>
                <a:gd name="connsiteX2" fmla="*/ 27494 w 26600"/>
                <a:gd name="connsiteY2" fmla="*/ 8906 h 8866"/>
                <a:gd name="connsiteX3" fmla="*/ 8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3" y="39"/>
                  </a:moveTo>
                  <a:lnTo>
                    <a:pt x="27494" y="39"/>
                  </a:lnTo>
                  <a:lnTo>
                    <a:pt x="27494" y="8906"/>
                  </a:lnTo>
                  <a:lnTo>
                    <a:pt x="8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5" name="Freeform: Shape 1804">
              <a:extLst>
                <a:ext uri="{FF2B5EF4-FFF2-40B4-BE49-F238E27FC236}">
                  <a16:creationId xmlns:a16="http://schemas.microsoft.com/office/drawing/2014/main" id="{310EDB96-16BD-43B6-9384-0D3131748855}"/>
                </a:ext>
              </a:extLst>
            </p:cNvPr>
            <p:cNvSpPr/>
            <p:nvPr/>
          </p:nvSpPr>
          <p:spPr>
            <a:xfrm>
              <a:off x="7982989" y="3055367"/>
              <a:ext cx="26600" cy="133003"/>
            </a:xfrm>
            <a:custGeom>
              <a:avLst/>
              <a:gdLst>
                <a:gd name="connsiteX0" fmla="*/ 894 w 26600"/>
                <a:gd name="connsiteY0" fmla="*/ 39 h 133003"/>
                <a:gd name="connsiteX1" fmla="*/ 27495 w 26600"/>
                <a:gd name="connsiteY1" fmla="*/ 39 h 133003"/>
                <a:gd name="connsiteX2" fmla="*/ 27495 w 26600"/>
                <a:gd name="connsiteY2" fmla="*/ 133043 h 133003"/>
                <a:gd name="connsiteX3" fmla="*/ 8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4" y="39"/>
                  </a:moveTo>
                  <a:lnTo>
                    <a:pt x="27495" y="39"/>
                  </a:lnTo>
                  <a:lnTo>
                    <a:pt x="27495" y="133043"/>
                  </a:lnTo>
                  <a:lnTo>
                    <a:pt x="8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6" name="Freeform: Shape 1805">
              <a:extLst>
                <a:ext uri="{FF2B5EF4-FFF2-40B4-BE49-F238E27FC236}">
                  <a16:creationId xmlns:a16="http://schemas.microsoft.com/office/drawing/2014/main" id="{362FAD34-3E8D-4BFC-B797-E2567C5F3CA0}"/>
                </a:ext>
              </a:extLst>
            </p:cNvPr>
            <p:cNvSpPr/>
            <p:nvPr/>
          </p:nvSpPr>
          <p:spPr>
            <a:xfrm>
              <a:off x="7982989" y="3055367"/>
              <a:ext cx="26600" cy="8866"/>
            </a:xfrm>
            <a:custGeom>
              <a:avLst/>
              <a:gdLst>
                <a:gd name="connsiteX0" fmla="*/ 894 w 26600"/>
                <a:gd name="connsiteY0" fmla="*/ 39 h 8866"/>
                <a:gd name="connsiteX1" fmla="*/ 27495 w 26600"/>
                <a:gd name="connsiteY1" fmla="*/ 39 h 8866"/>
                <a:gd name="connsiteX2" fmla="*/ 27495 w 26600"/>
                <a:gd name="connsiteY2" fmla="*/ 8906 h 8866"/>
                <a:gd name="connsiteX3" fmla="*/ 8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4" y="39"/>
                  </a:moveTo>
                  <a:lnTo>
                    <a:pt x="27495" y="39"/>
                  </a:lnTo>
                  <a:lnTo>
                    <a:pt x="27495" y="8906"/>
                  </a:lnTo>
                  <a:lnTo>
                    <a:pt x="8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7" name="Freeform: Shape 1806">
              <a:extLst>
                <a:ext uri="{FF2B5EF4-FFF2-40B4-BE49-F238E27FC236}">
                  <a16:creationId xmlns:a16="http://schemas.microsoft.com/office/drawing/2014/main" id="{7D3B0B58-4D4D-49C8-88D6-A26F0F1A95E8}"/>
                </a:ext>
              </a:extLst>
            </p:cNvPr>
            <p:cNvSpPr/>
            <p:nvPr/>
          </p:nvSpPr>
          <p:spPr>
            <a:xfrm>
              <a:off x="7991856" y="3055367"/>
              <a:ext cx="26600" cy="133003"/>
            </a:xfrm>
            <a:custGeom>
              <a:avLst/>
              <a:gdLst>
                <a:gd name="connsiteX0" fmla="*/ 895 w 26600"/>
                <a:gd name="connsiteY0" fmla="*/ 39 h 133003"/>
                <a:gd name="connsiteX1" fmla="*/ 27496 w 26600"/>
                <a:gd name="connsiteY1" fmla="*/ 39 h 133003"/>
                <a:gd name="connsiteX2" fmla="*/ 27496 w 26600"/>
                <a:gd name="connsiteY2" fmla="*/ 133043 h 133003"/>
                <a:gd name="connsiteX3" fmla="*/ 8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5" y="39"/>
                  </a:moveTo>
                  <a:lnTo>
                    <a:pt x="27496" y="39"/>
                  </a:lnTo>
                  <a:lnTo>
                    <a:pt x="27496" y="133043"/>
                  </a:lnTo>
                  <a:lnTo>
                    <a:pt x="8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8" name="Freeform: Shape 1807">
              <a:extLst>
                <a:ext uri="{FF2B5EF4-FFF2-40B4-BE49-F238E27FC236}">
                  <a16:creationId xmlns:a16="http://schemas.microsoft.com/office/drawing/2014/main" id="{44AA1FB9-1542-4DE2-BDD7-B74D7C7E9C39}"/>
                </a:ext>
              </a:extLst>
            </p:cNvPr>
            <p:cNvSpPr/>
            <p:nvPr/>
          </p:nvSpPr>
          <p:spPr>
            <a:xfrm>
              <a:off x="7991856" y="3055367"/>
              <a:ext cx="26600" cy="8866"/>
            </a:xfrm>
            <a:custGeom>
              <a:avLst/>
              <a:gdLst>
                <a:gd name="connsiteX0" fmla="*/ 895 w 26600"/>
                <a:gd name="connsiteY0" fmla="*/ 39 h 8866"/>
                <a:gd name="connsiteX1" fmla="*/ 27496 w 26600"/>
                <a:gd name="connsiteY1" fmla="*/ 39 h 8866"/>
                <a:gd name="connsiteX2" fmla="*/ 27496 w 26600"/>
                <a:gd name="connsiteY2" fmla="*/ 8906 h 8866"/>
                <a:gd name="connsiteX3" fmla="*/ 8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5" y="39"/>
                  </a:moveTo>
                  <a:lnTo>
                    <a:pt x="27496" y="39"/>
                  </a:lnTo>
                  <a:lnTo>
                    <a:pt x="27496" y="8906"/>
                  </a:lnTo>
                  <a:lnTo>
                    <a:pt x="8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9" name="Freeform: Shape 1808">
              <a:extLst>
                <a:ext uri="{FF2B5EF4-FFF2-40B4-BE49-F238E27FC236}">
                  <a16:creationId xmlns:a16="http://schemas.microsoft.com/office/drawing/2014/main" id="{0AC799ED-8FD0-4332-A9F9-56E83720A581}"/>
                </a:ext>
              </a:extLst>
            </p:cNvPr>
            <p:cNvSpPr/>
            <p:nvPr/>
          </p:nvSpPr>
          <p:spPr>
            <a:xfrm>
              <a:off x="8000723" y="3055367"/>
              <a:ext cx="26600" cy="133003"/>
            </a:xfrm>
            <a:custGeom>
              <a:avLst/>
              <a:gdLst>
                <a:gd name="connsiteX0" fmla="*/ 896 w 26600"/>
                <a:gd name="connsiteY0" fmla="*/ 39 h 133003"/>
                <a:gd name="connsiteX1" fmla="*/ 27497 w 26600"/>
                <a:gd name="connsiteY1" fmla="*/ 39 h 133003"/>
                <a:gd name="connsiteX2" fmla="*/ 27497 w 26600"/>
                <a:gd name="connsiteY2" fmla="*/ 133043 h 133003"/>
                <a:gd name="connsiteX3" fmla="*/ 8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6" y="39"/>
                  </a:moveTo>
                  <a:lnTo>
                    <a:pt x="27497" y="39"/>
                  </a:lnTo>
                  <a:lnTo>
                    <a:pt x="27497" y="133043"/>
                  </a:lnTo>
                  <a:lnTo>
                    <a:pt x="8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0" name="Freeform: Shape 1809">
              <a:extLst>
                <a:ext uri="{FF2B5EF4-FFF2-40B4-BE49-F238E27FC236}">
                  <a16:creationId xmlns:a16="http://schemas.microsoft.com/office/drawing/2014/main" id="{767CF0DF-063E-4AFD-BD2E-03C23C6E6A34}"/>
                </a:ext>
              </a:extLst>
            </p:cNvPr>
            <p:cNvSpPr/>
            <p:nvPr/>
          </p:nvSpPr>
          <p:spPr>
            <a:xfrm>
              <a:off x="8000723" y="3055367"/>
              <a:ext cx="26600" cy="8866"/>
            </a:xfrm>
            <a:custGeom>
              <a:avLst/>
              <a:gdLst>
                <a:gd name="connsiteX0" fmla="*/ 896 w 26600"/>
                <a:gd name="connsiteY0" fmla="*/ 39 h 8866"/>
                <a:gd name="connsiteX1" fmla="*/ 27497 w 26600"/>
                <a:gd name="connsiteY1" fmla="*/ 39 h 8866"/>
                <a:gd name="connsiteX2" fmla="*/ 27497 w 26600"/>
                <a:gd name="connsiteY2" fmla="*/ 8906 h 8866"/>
                <a:gd name="connsiteX3" fmla="*/ 8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6" y="39"/>
                  </a:moveTo>
                  <a:lnTo>
                    <a:pt x="27497" y="39"/>
                  </a:lnTo>
                  <a:lnTo>
                    <a:pt x="27497" y="8906"/>
                  </a:lnTo>
                  <a:lnTo>
                    <a:pt x="8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1" name="Freeform: Shape 1810">
              <a:extLst>
                <a:ext uri="{FF2B5EF4-FFF2-40B4-BE49-F238E27FC236}">
                  <a16:creationId xmlns:a16="http://schemas.microsoft.com/office/drawing/2014/main" id="{6FFDD5B9-0851-474C-88F5-318858C91649}"/>
                </a:ext>
              </a:extLst>
            </p:cNvPr>
            <p:cNvSpPr/>
            <p:nvPr/>
          </p:nvSpPr>
          <p:spPr>
            <a:xfrm>
              <a:off x="8009590" y="3055367"/>
              <a:ext cx="26600" cy="133003"/>
            </a:xfrm>
            <a:custGeom>
              <a:avLst/>
              <a:gdLst>
                <a:gd name="connsiteX0" fmla="*/ 897 w 26600"/>
                <a:gd name="connsiteY0" fmla="*/ 39 h 133003"/>
                <a:gd name="connsiteX1" fmla="*/ 27498 w 26600"/>
                <a:gd name="connsiteY1" fmla="*/ 39 h 133003"/>
                <a:gd name="connsiteX2" fmla="*/ 27498 w 26600"/>
                <a:gd name="connsiteY2" fmla="*/ 133043 h 133003"/>
                <a:gd name="connsiteX3" fmla="*/ 8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7" y="39"/>
                  </a:moveTo>
                  <a:lnTo>
                    <a:pt x="27498" y="39"/>
                  </a:lnTo>
                  <a:lnTo>
                    <a:pt x="27498" y="133043"/>
                  </a:lnTo>
                  <a:lnTo>
                    <a:pt x="8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2" name="Freeform: Shape 1811">
              <a:extLst>
                <a:ext uri="{FF2B5EF4-FFF2-40B4-BE49-F238E27FC236}">
                  <a16:creationId xmlns:a16="http://schemas.microsoft.com/office/drawing/2014/main" id="{C3E55291-3484-498A-B940-6E270F7BDA97}"/>
                </a:ext>
              </a:extLst>
            </p:cNvPr>
            <p:cNvSpPr/>
            <p:nvPr/>
          </p:nvSpPr>
          <p:spPr>
            <a:xfrm>
              <a:off x="8009590" y="3055367"/>
              <a:ext cx="26600" cy="8866"/>
            </a:xfrm>
            <a:custGeom>
              <a:avLst/>
              <a:gdLst>
                <a:gd name="connsiteX0" fmla="*/ 897 w 26600"/>
                <a:gd name="connsiteY0" fmla="*/ 39 h 8866"/>
                <a:gd name="connsiteX1" fmla="*/ 27498 w 26600"/>
                <a:gd name="connsiteY1" fmla="*/ 39 h 8866"/>
                <a:gd name="connsiteX2" fmla="*/ 27498 w 26600"/>
                <a:gd name="connsiteY2" fmla="*/ 8906 h 8866"/>
                <a:gd name="connsiteX3" fmla="*/ 8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7" y="39"/>
                  </a:moveTo>
                  <a:lnTo>
                    <a:pt x="27498" y="39"/>
                  </a:lnTo>
                  <a:lnTo>
                    <a:pt x="27498" y="8906"/>
                  </a:lnTo>
                  <a:lnTo>
                    <a:pt x="8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3" name="Freeform: Shape 1812">
              <a:extLst>
                <a:ext uri="{FF2B5EF4-FFF2-40B4-BE49-F238E27FC236}">
                  <a16:creationId xmlns:a16="http://schemas.microsoft.com/office/drawing/2014/main" id="{B96AAC0C-2D96-4687-8805-3D451F54C2FC}"/>
                </a:ext>
              </a:extLst>
            </p:cNvPr>
            <p:cNvSpPr/>
            <p:nvPr/>
          </p:nvSpPr>
          <p:spPr>
            <a:xfrm>
              <a:off x="8018457" y="3055367"/>
              <a:ext cx="26600" cy="133003"/>
            </a:xfrm>
            <a:custGeom>
              <a:avLst/>
              <a:gdLst>
                <a:gd name="connsiteX0" fmla="*/ 898 w 26600"/>
                <a:gd name="connsiteY0" fmla="*/ 39 h 133003"/>
                <a:gd name="connsiteX1" fmla="*/ 27499 w 26600"/>
                <a:gd name="connsiteY1" fmla="*/ 39 h 133003"/>
                <a:gd name="connsiteX2" fmla="*/ 27499 w 26600"/>
                <a:gd name="connsiteY2" fmla="*/ 133043 h 133003"/>
                <a:gd name="connsiteX3" fmla="*/ 8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8" y="39"/>
                  </a:moveTo>
                  <a:lnTo>
                    <a:pt x="27499" y="39"/>
                  </a:lnTo>
                  <a:lnTo>
                    <a:pt x="27499" y="133043"/>
                  </a:lnTo>
                  <a:lnTo>
                    <a:pt x="8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4" name="Freeform: Shape 1813">
              <a:extLst>
                <a:ext uri="{FF2B5EF4-FFF2-40B4-BE49-F238E27FC236}">
                  <a16:creationId xmlns:a16="http://schemas.microsoft.com/office/drawing/2014/main" id="{D54E29B7-EFE2-4225-BBDB-9B6EEA183528}"/>
                </a:ext>
              </a:extLst>
            </p:cNvPr>
            <p:cNvSpPr/>
            <p:nvPr/>
          </p:nvSpPr>
          <p:spPr>
            <a:xfrm>
              <a:off x="8018457" y="3055367"/>
              <a:ext cx="26600" cy="8866"/>
            </a:xfrm>
            <a:custGeom>
              <a:avLst/>
              <a:gdLst>
                <a:gd name="connsiteX0" fmla="*/ 898 w 26600"/>
                <a:gd name="connsiteY0" fmla="*/ 39 h 8866"/>
                <a:gd name="connsiteX1" fmla="*/ 27499 w 26600"/>
                <a:gd name="connsiteY1" fmla="*/ 39 h 8866"/>
                <a:gd name="connsiteX2" fmla="*/ 27499 w 26600"/>
                <a:gd name="connsiteY2" fmla="*/ 8906 h 8866"/>
                <a:gd name="connsiteX3" fmla="*/ 8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8" y="39"/>
                  </a:moveTo>
                  <a:lnTo>
                    <a:pt x="27499" y="39"/>
                  </a:lnTo>
                  <a:lnTo>
                    <a:pt x="27499" y="8906"/>
                  </a:lnTo>
                  <a:lnTo>
                    <a:pt x="8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5" name="Freeform: Shape 1814">
              <a:extLst>
                <a:ext uri="{FF2B5EF4-FFF2-40B4-BE49-F238E27FC236}">
                  <a16:creationId xmlns:a16="http://schemas.microsoft.com/office/drawing/2014/main" id="{1D9B0A12-79DA-48CA-B325-DE68A36639E0}"/>
                </a:ext>
              </a:extLst>
            </p:cNvPr>
            <p:cNvSpPr/>
            <p:nvPr/>
          </p:nvSpPr>
          <p:spPr>
            <a:xfrm>
              <a:off x="8027324" y="3055367"/>
              <a:ext cx="26600" cy="133003"/>
            </a:xfrm>
            <a:custGeom>
              <a:avLst/>
              <a:gdLst>
                <a:gd name="connsiteX0" fmla="*/ 899 w 26600"/>
                <a:gd name="connsiteY0" fmla="*/ 39 h 133003"/>
                <a:gd name="connsiteX1" fmla="*/ 27500 w 26600"/>
                <a:gd name="connsiteY1" fmla="*/ 39 h 133003"/>
                <a:gd name="connsiteX2" fmla="*/ 27500 w 26600"/>
                <a:gd name="connsiteY2" fmla="*/ 133043 h 133003"/>
                <a:gd name="connsiteX3" fmla="*/ 8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899" y="39"/>
                  </a:moveTo>
                  <a:lnTo>
                    <a:pt x="27500" y="39"/>
                  </a:lnTo>
                  <a:lnTo>
                    <a:pt x="27500" y="133043"/>
                  </a:lnTo>
                  <a:lnTo>
                    <a:pt x="8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6" name="Freeform: Shape 1815">
              <a:extLst>
                <a:ext uri="{FF2B5EF4-FFF2-40B4-BE49-F238E27FC236}">
                  <a16:creationId xmlns:a16="http://schemas.microsoft.com/office/drawing/2014/main" id="{750CBF2F-6E7E-4EB8-94DB-23F87813149A}"/>
                </a:ext>
              </a:extLst>
            </p:cNvPr>
            <p:cNvSpPr/>
            <p:nvPr/>
          </p:nvSpPr>
          <p:spPr>
            <a:xfrm>
              <a:off x="8027324" y="3055367"/>
              <a:ext cx="26600" cy="8866"/>
            </a:xfrm>
            <a:custGeom>
              <a:avLst/>
              <a:gdLst>
                <a:gd name="connsiteX0" fmla="*/ 899 w 26600"/>
                <a:gd name="connsiteY0" fmla="*/ 39 h 8866"/>
                <a:gd name="connsiteX1" fmla="*/ 27500 w 26600"/>
                <a:gd name="connsiteY1" fmla="*/ 39 h 8866"/>
                <a:gd name="connsiteX2" fmla="*/ 27500 w 26600"/>
                <a:gd name="connsiteY2" fmla="*/ 8906 h 8866"/>
                <a:gd name="connsiteX3" fmla="*/ 8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899" y="39"/>
                  </a:moveTo>
                  <a:lnTo>
                    <a:pt x="27500" y="39"/>
                  </a:lnTo>
                  <a:lnTo>
                    <a:pt x="27500" y="8906"/>
                  </a:lnTo>
                  <a:lnTo>
                    <a:pt x="8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7" name="Freeform: Shape 1816">
              <a:extLst>
                <a:ext uri="{FF2B5EF4-FFF2-40B4-BE49-F238E27FC236}">
                  <a16:creationId xmlns:a16="http://schemas.microsoft.com/office/drawing/2014/main" id="{78BD0A42-02B7-4CE8-9C69-266083D575C1}"/>
                </a:ext>
              </a:extLst>
            </p:cNvPr>
            <p:cNvSpPr/>
            <p:nvPr/>
          </p:nvSpPr>
          <p:spPr>
            <a:xfrm>
              <a:off x="8036191" y="3064234"/>
              <a:ext cx="26600" cy="124136"/>
            </a:xfrm>
            <a:custGeom>
              <a:avLst/>
              <a:gdLst>
                <a:gd name="connsiteX0" fmla="*/ 900 w 26600"/>
                <a:gd name="connsiteY0" fmla="*/ 40 h 124136"/>
                <a:gd name="connsiteX1" fmla="*/ 27501 w 26600"/>
                <a:gd name="connsiteY1" fmla="*/ 40 h 124136"/>
                <a:gd name="connsiteX2" fmla="*/ 27501 w 26600"/>
                <a:gd name="connsiteY2" fmla="*/ 124177 h 124136"/>
                <a:gd name="connsiteX3" fmla="*/ 900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900" y="40"/>
                  </a:moveTo>
                  <a:lnTo>
                    <a:pt x="27501" y="40"/>
                  </a:lnTo>
                  <a:lnTo>
                    <a:pt x="27501" y="124177"/>
                  </a:lnTo>
                  <a:lnTo>
                    <a:pt x="900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8" name="Freeform: Shape 1817">
              <a:extLst>
                <a:ext uri="{FF2B5EF4-FFF2-40B4-BE49-F238E27FC236}">
                  <a16:creationId xmlns:a16="http://schemas.microsoft.com/office/drawing/2014/main" id="{751B7AF1-A4FF-412D-BE30-1787E0C4D383}"/>
                </a:ext>
              </a:extLst>
            </p:cNvPr>
            <p:cNvSpPr/>
            <p:nvPr/>
          </p:nvSpPr>
          <p:spPr>
            <a:xfrm>
              <a:off x="8036191" y="3064234"/>
              <a:ext cx="26600" cy="8866"/>
            </a:xfrm>
            <a:custGeom>
              <a:avLst/>
              <a:gdLst>
                <a:gd name="connsiteX0" fmla="*/ 900 w 26600"/>
                <a:gd name="connsiteY0" fmla="*/ 40 h 8866"/>
                <a:gd name="connsiteX1" fmla="*/ 27501 w 26600"/>
                <a:gd name="connsiteY1" fmla="*/ 40 h 8866"/>
                <a:gd name="connsiteX2" fmla="*/ 27501 w 26600"/>
                <a:gd name="connsiteY2" fmla="*/ 8907 h 8866"/>
                <a:gd name="connsiteX3" fmla="*/ 900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0" y="40"/>
                  </a:moveTo>
                  <a:lnTo>
                    <a:pt x="27501" y="40"/>
                  </a:lnTo>
                  <a:lnTo>
                    <a:pt x="27501" y="8907"/>
                  </a:lnTo>
                  <a:lnTo>
                    <a:pt x="900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9" name="Freeform: Shape 1818">
              <a:extLst>
                <a:ext uri="{FF2B5EF4-FFF2-40B4-BE49-F238E27FC236}">
                  <a16:creationId xmlns:a16="http://schemas.microsoft.com/office/drawing/2014/main" id="{C0C4E77C-0B7D-4775-9B02-4656E34715AC}"/>
                </a:ext>
              </a:extLst>
            </p:cNvPr>
            <p:cNvSpPr/>
            <p:nvPr/>
          </p:nvSpPr>
          <p:spPr>
            <a:xfrm>
              <a:off x="8045058" y="3055367"/>
              <a:ext cx="26600" cy="133003"/>
            </a:xfrm>
            <a:custGeom>
              <a:avLst/>
              <a:gdLst>
                <a:gd name="connsiteX0" fmla="*/ 901 w 26600"/>
                <a:gd name="connsiteY0" fmla="*/ 39 h 133003"/>
                <a:gd name="connsiteX1" fmla="*/ 27502 w 26600"/>
                <a:gd name="connsiteY1" fmla="*/ 39 h 133003"/>
                <a:gd name="connsiteX2" fmla="*/ 27502 w 26600"/>
                <a:gd name="connsiteY2" fmla="*/ 133043 h 133003"/>
                <a:gd name="connsiteX3" fmla="*/ 9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1" y="39"/>
                  </a:moveTo>
                  <a:lnTo>
                    <a:pt x="27502" y="39"/>
                  </a:lnTo>
                  <a:lnTo>
                    <a:pt x="27502" y="133043"/>
                  </a:lnTo>
                  <a:lnTo>
                    <a:pt x="9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0" name="Freeform: Shape 1819">
              <a:extLst>
                <a:ext uri="{FF2B5EF4-FFF2-40B4-BE49-F238E27FC236}">
                  <a16:creationId xmlns:a16="http://schemas.microsoft.com/office/drawing/2014/main" id="{B4436856-2837-4780-8D32-699EDF07BD0F}"/>
                </a:ext>
              </a:extLst>
            </p:cNvPr>
            <p:cNvSpPr/>
            <p:nvPr/>
          </p:nvSpPr>
          <p:spPr>
            <a:xfrm>
              <a:off x="8045058" y="3055367"/>
              <a:ext cx="26600" cy="8866"/>
            </a:xfrm>
            <a:custGeom>
              <a:avLst/>
              <a:gdLst>
                <a:gd name="connsiteX0" fmla="*/ 901 w 26600"/>
                <a:gd name="connsiteY0" fmla="*/ 39 h 8866"/>
                <a:gd name="connsiteX1" fmla="*/ 27502 w 26600"/>
                <a:gd name="connsiteY1" fmla="*/ 39 h 8866"/>
                <a:gd name="connsiteX2" fmla="*/ 27502 w 26600"/>
                <a:gd name="connsiteY2" fmla="*/ 8906 h 8866"/>
                <a:gd name="connsiteX3" fmla="*/ 9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1" y="39"/>
                  </a:moveTo>
                  <a:lnTo>
                    <a:pt x="27502" y="39"/>
                  </a:lnTo>
                  <a:lnTo>
                    <a:pt x="27502" y="8906"/>
                  </a:lnTo>
                  <a:lnTo>
                    <a:pt x="9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1" name="Freeform: Shape 1820">
              <a:extLst>
                <a:ext uri="{FF2B5EF4-FFF2-40B4-BE49-F238E27FC236}">
                  <a16:creationId xmlns:a16="http://schemas.microsoft.com/office/drawing/2014/main" id="{12587F3B-ABE5-4D57-AA63-17C62EB2ABDF}"/>
                </a:ext>
              </a:extLst>
            </p:cNvPr>
            <p:cNvSpPr/>
            <p:nvPr/>
          </p:nvSpPr>
          <p:spPr>
            <a:xfrm>
              <a:off x="8053924" y="3055367"/>
              <a:ext cx="26600" cy="133003"/>
            </a:xfrm>
            <a:custGeom>
              <a:avLst/>
              <a:gdLst>
                <a:gd name="connsiteX0" fmla="*/ 902 w 26600"/>
                <a:gd name="connsiteY0" fmla="*/ 39 h 133003"/>
                <a:gd name="connsiteX1" fmla="*/ 27503 w 26600"/>
                <a:gd name="connsiteY1" fmla="*/ 39 h 133003"/>
                <a:gd name="connsiteX2" fmla="*/ 27503 w 26600"/>
                <a:gd name="connsiteY2" fmla="*/ 133043 h 133003"/>
                <a:gd name="connsiteX3" fmla="*/ 9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2" y="39"/>
                  </a:moveTo>
                  <a:lnTo>
                    <a:pt x="27503" y="39"/>
                  </a:lnTo>
                  <a:lnTo>
                    <a:pt x="27503" y="133043"/>
                  </a:lnTo>
                  <a:lnTo>
                    <a:pt x="9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2" name="Freeform: Shape 1821">
              <a:extLst>
                <a:ext uri="{FF2B5EF4-FFF2-40B4-BE49-F238E27FC236}">
                  <a16:creationId xmlns:a16="http://schemas.microsoft.com/office/drawing/2014/main" id="{9322E9C8-9EBB-4EB2-ADB4-A82E08693F78}"/>
                </a:ext>
              </a:extLst>
            </p:cNvPr>
            <p:cNvSpPr/>
            <p:nvPr/>
          </p:nvSpPr>
          <p:spPr>
            <a:xfrm>
              <a:off x="8053924" y="3055367"/>
              <a:ext cx="26600" cy="8866"/>
            </a:xfrm>
            <a:custGeom>
              <a:avLst/>
              <a:gdLst>
                <a:gd name="connsiteX0" fmla="*/ 902 w 26600"/>
                <a:gd name="connsiteY0" fmla="*/ 39 h 8866"/>
                <a:gd name="connsiteX1" fmla="*/ 27503 w 26600"/>
                <a:gd name="connsiteY1" fmla="*/ 39 h 8866"/>
                <a:gd name="connsiteX2" fmla="*/ 27503 w 26600"/>
                <a:gd name="connsiteY2" fmla="*/ 8906 h 8866"/>
                <a:gd name="connsiteX3" fmla="*/ 9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2" y="39"/>
                  </a:moveTo>
                  <a:lnTo>
                    <a:pt x="27503" y="39"/>
                  </a:lnTo>
                  <a:lnTo>
                    <a:pt x="27503" y="8906"/>
                  </a:lnTo>
                  <a:lnTo>
                    <a:pt x="9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3" name="Freeform: Shape 1822">
              <a:extLst>
                <a:ext uri="{FF2B5EF4-FFF2-40B4-BE49-F238E27FC236}">
                  <a16:creationId xmlns:a16="http://schemas.microsoft.com/office/drawing/2014/main" id="{CC4CE9E9-E26F-45E0-B250-9D76AA8E3373}"/>
                </a:ext>
              </a:extLst>
            </p:cNvPr>
            <p:cNvSpPr/>
            <p:nvPr/>
          </p:nvSpPr>
          <p:spPr>
            <a:xfrm>
              <a:off x="8062791" y="3055367"/>
              <a:ext cx="26600" cy="133003"/>
            </a:xfrm>
            <a:custGeom>
              <a:avLst/>
              <a:gdLst>
                <a:gd name="connsiteX0" fmla="*/ 903 w 26600"/>
                <a:gd name="connsiteY0" fmla="*/ 39 h 133003"/>
                <a:gd name="connsiteX1" fmla="*/ 27504 w 26600"/>
                <a:gd name="connsiteY1" fmla="*/ 39 h 133003"/>
                <a:gd name="connsiteX2" fmla="*/ 27504 w 26600"/>
                <a:gd name="connsiteY2" fmla="*/ 133043 h 133003"/>
                <a:gd name="connsiteX3" fmla="*/ 9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3" y="39"/>
                  </a:moveTo>
                  <a:lnTo>
                    <a:pt x="27504" y="39"/>
                  </a:lnTo>
                  <a:lnTo>
                    <a:pt x="27504" y="133043"/>
                  </a:lnTo>
                  <a:lnTo>
                    <a:pt x="9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4" name="Freeform: Shape 1823">
              <a:extLst>
                <a:ext uri="{FF2B5EF4-FFF2-40B4-BE49-F238E27FC236}">
                  <a16:creationId xmlns:a16="http://schemas.microsoft.com/office/drawing/2014/main" id="{DC6B2497-6D13-4CEA-A718-011EB0C8BD53}"/>
                </a:ext>
              </a:extLst>
            </p:cNvPr>
            <p:cNvSpPr/>
            <p:nvPr/>
          </p:nvSpPr>
          <p:spPr>
            <a:xfrm>
              <a:off x="8062791" y="3055367"/>
              <a:ext cx="26600" cy="8866"/>
            </a:xfrm>
            <a:custGeom>
              <a:avLst/>
              <a:gdLst>
                <a:gd name="connsiteX0" fmla="*/ 903 w 26600"/>
                <a:gd name="connsiteY0" fmla="*/ 39 h 8866"/>
                <a:gd name="connsiteX1" fmla="*/ 27504 w 26600"/>
                <a:gd name="connsiteY1" fmla="*/ 39 h 8866"/>
                <a:gd name="connsiteX2" fmla="*/ 27504 w 26600"/>
                <a:gd name="connsiteY2" fmla="*/ 8906 h 8866"/>
                <a:gd name="connsiteX3" fmla="*/ 9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3" y="39"/>
                  </a:moveTo>
                  <a:lnTo>
                    <a:pt x="27504" y="39"/>
                  </a:lnTo>
                  <a:lnTo>
                    <a:pt x="27504" y="8906"/>
                  </a:lnTo>
                  <a:lnTo>
                    <a:pt x="9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5" name="Freeform: Shape 1824">
              <a:extLst>
                <a:ext uri="{FF2B5EF4-FFF2-40B4-BE49-F238E27FC236}">
                  <a16:creationId xmlns:a16="http://schemas.microsoft.com/office/drawing/2014/main" id="{BBDE05D9-C44F-45D6-A6BF-BD84D434617B}"/>
                </a:ext>
              </a:extLst>
            </p:cNvPr>
            <p:cNvSpPr/>
            <p:nvPr/>
          </p:nvSpPr>
          <p:spPr>
            <a:xfrm>
              <a:off x="8071658" y="3055367"/>
              <a:ext cx="26600" cy="133003"/>
            </a:xfrm>
            <a:custGeom>
              <a:avLst/>
              <a:gdLst>
                <a:gd name="connsiteX0" fmla="*/ 904 w 26600"/>
                <a:gd name="connsiteY0" fmla="*/ 39 h 133003"/>
                <a:gd name="connsiteX1" fmla="*/ 27505 w 26600"/>
                <a:gd name="connsiteY1" fmla="*/ 39 h 133003"/>
                <a:gd name="connsiteX2" fmla="*/ 27505 w 26600"/>
                <a:gd name="connsiteY2" fmla="*/ 133043 h 133003"/>
                <a:gd name="connsiteX3" fmla="*/ 9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4" y="39"/>
                  </a:moveTo>
                  <a:lnTo>
                    <a:pt x="27505" y="39"/>
                  </a:lnTo>
                  <a:lnTo>
                    <a:pt x="27505" y="133043"/>
                  </a:lnTo>
                  <a:lnTo>
                    <a:pt x="9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6" name="Freeform: Shape 1825">
              <a:extLst>
                <a:ext uri="{FF2B5EF4-FFF2-40B4-BE49-F238E27FC236}">
                  <a16:creationId xmlns:a16="http://schemas.microsoft.com/office/drawing/2014/main" id="{4B8E854D-A62E-404A-ABA3-F5711BFD742C}"/>
                </a:ext>
              </a:extLst>
            </p:cNvPr>
            <p:cNvSpPr/>
            <p:nvPr/>
          </p:nvSpPr>
          <p:spPr>
            <a:xfrm>
              <a:off x="8071658" y="3055367"/>
              <a:ext cx="26600" cy="8866"/>
            </a:xfrm>
            <a:custGeom>
              <a:avLst/>
              <a:gdLst>
                <a:gd name="connsiteX0" fmla="*/ 904 w 26600"/>
                <a:gd name="connsiteY0" fmla="*/ 39 h 8866"/>
                <a:gd name="connsiteX1" fmla="*/ 27505 w 26600"/>
                <a:gd name="connsiteY1" fmla="*/ 39 h 8866"/>
                <a:gd name="connsiteX2" fmla="*/ 27505 w 26600"/>
                <a:gd name="connsiteY2" fmla="*/ 8906 h 8866"/>
                <a:gd name="connsiteX3" fmla="*/ 9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4" y="39"/>
                  </a:moveTo>
                  <a:lnTo>
                    <a:pt x="27505" y="39"/>
                  </a:lnTo>
                  <a:lnTo>
                    <a:pt x="27505" y="8906"/>
                  </a:lnTo>
                  <a:lnTo>
                    <a:pt x="9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7" name="Freeform: Shape 1826">
              <a:extLst>
                <a:ext uri="{FF2B5EF4-FFF2-40B4-BE49-F238E27FC236}">
                  <a16:creationId xmlns:a16="http://schemas.microsoft.com/office/drawing/2014/main" id="{D16AF96A-02C5-4268-8F7F-106D7442E05E}"/>
                </a:ext>
              </a:extLst>
            </p:cNvPr>
            <p:cNvSpPr/>
            <p:nvPr/>
          </p:nvSpPr>
          <p:spPr>
            <a:xfrm>
              <a:off x="8080525" y="3055367"/>
              <a:ext cx="26600" cy="133003"/>
            </a:xfrm>
            <a:custGeom>
              <a:avLst/>
              <a:gdLst>
                <a:gd name="connsiteX0" fmla="*/ 905 w 26600"/>
                <a:gd name="connsiteY0" fmla="*/ 39 h 133003"/>
                <a:gd name="connsiteX1" fmla="*/ 27506 w 26600"/>
                <a:gd name="connsiteY1" fmla="*/ 39 h 133003"/>
                <a:gd name="connsiteX2" fmla="*/ 27506 w 26600"/>
                <a:gd name="connsiteY2" fmla="*/ 133043 h 133003"/>
                <a:gd name="connsiteX3" fmla="*/ 9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5" y="39"/>
                  </a:moveTo>
                  <a:lnTo>
                    <a:pt x="27506" y="39"/>
                  </a:lnTo>
                  <a:lnTo>
                    <a:pt x="27506" y="133043"/>
                  </a:lnTo>
                  <a:lnTo>
                    <a:pt x="9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8" name="Freeform: Shape 1827">
              <a:extLst>
                <a:ext uri="{FF2B5EF4-FFF2-40B4-BE49-F238E27FC236}">
                  <a16:creationId xmlns:a16="http://schemas.microsoft.com/office/drawing/2014/main" id="{DEBB58CD-41F0-4E2C-9C59-CBBDD997631C}"/>
                </a:ext>
              </a:extLst>
            </p:cNvPr>
            <p:cNvSpPr/>
            <p:nvPr/>
          </p:nvSpPr>
          <p:spPr>
            <a:xfrm>
              <a:off x="8080525" y="3055367"/>
              <a:ext cx="26600" cy="8866"/>
            </a:xfrm>
            <a:custGeom>
              <a:avLst/>
              <a:gdLst>
                <a:gd name="connsiteX0" fmla="*/ 905 w 26600"/>
                <a:gd name="connsiteY0" fmla="*/ 39 h 8866"/>
                <a:gd name="connsiteX1" fmla="*/ 27506 w 26600"/>
                <a:gd name="connsiteY1" fmla="*/ 39 h 8866"/>
                <a:gd name="connsiteX2" fmla="*/ 27506 w 26600"/>
                <a:gd name="connsiteY2" fmla="*/ 8906 h 8866"/>
                <a:gd name="connsiteX3" fmla="*/ 9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5" y="39"/>
                  </a:moveTo>
                  <a:lnTo>
                    <a:pt x="27506" y="39"/>
                  </a:lnTo>
                  <a:lnTo>
                    <a:pt x="27506" y="8906"/>
                  </a:lnTo>
                  <a:lnTo>
                    <a:pt x="9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9" name="Freeform: Shape 1828">
              <a:extLst>
                <a:ext uri="{FF2B5EF4-FFF2-40B4-BE49-F238E27FC236}">
                  <a16:creationId xmlns:a16="http://schemas.microsoft.com/office/drawing/2014/main" id="{022F18D8-3EFD-45F5-8EA1-12E9A03FB1D2}"/>
                </a:ext>
              </a:extLst>
            </p:cNvPr>
            <p:cNvSpPr/>
            <p:nvPr/>
          </p:nvSpPr>
          <p:spPr>
            <a:xfrm>
              <a:off x="8089392" y="3055367"/>
              <a:ext cx="26600" cy="133003"/>
            </a:xfrm>
            <a:custGeom>
              <a:avLst/>
              <a:gdLst>
                <a:gd name="connsiteX0" fmla="*/ 906 w 26600"/>
                <a:gd name="connsiteY0" fmla="*/ 39 h 133003"/>
                <a:gd name="connsiteX1" fmla="*/ 27507 w 26600"/>
                <a:gd name="connsiteY1" fmla="*/ 39 h 133003"/>
                <a:gd name="connsiteX2" fmla="*/ 27507 w 26600"/>
                <a:gd name="connsiteY2" fmla="*/ 133043 h 133003"/>
                <a:gd name="connsiteX3" fmla="*/ 9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6" y="39"/>
                  </a:moveTo>
                  <a:lnTo>
                    <a:pt x="27507" y="39"/>
                  </a:lnTo>
                  <a:lnTo>
                    <a:pt x="27507" y="133043"/>
                  </a:lnTo>
                  <a:lnTo>
                    <a:pt x="9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0" name="Freeform: Shape 1829">
              <a:extLst>
                <a:ext uri="{FF2B5EF4-FFF2-40B4-BE49-F238E27FC236}">
                  <a16:creationId xmlns:a16="http://schemas.microsoft.com/office/drawing/2014/main" id="{E4E96F45-D756-4A92-9F8B-017526176F91}"/>
                </a:ext>
              </a:extLst>
            </p:cNvPr>
            <p:cNvSpPr/>
            <p:nvPr/>
          </p:nvSpPr>
          <p:spPr>
            <a:xfrm>
              <a:off x="8089392" y="3055367"/>
              <a:ext cx="26600" cy="8866"/>
            </a:xfrm>
            <a:custGeom>
              <a:avLst/>
              <a:gdLst>
                <a:gd name="connsiteX0" fmla="*/ 906 w 26600"/>
                <a:gd name="connsiteY0" fmla="*/ 39 h 8866"/>
                <a:gd name="connsiteX1" fmla="*/ 27507 w 26600"/>
                <a:gd name="connsiteY1" fmla="*/ 39 h 8866"/>
                <a:gd name="connsiteX2" fmla="*/ 27507 w 26600"/>
                <a:gd name="connsiteY2" fmla="*/ 8906 h 8866"/>
                <a:gd name="connsiteX3" fmla="*/ 9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6" y="39"/>
                  </a:moveTo>
                  <a:lnTo>
                    <a:pt x="27507" y="39"/>
                  </a:lnTo>
                  <a:lnTo>
                    <a:pt x="27507" y="8906"/>
                  </a:lnTo>
                  <a:lnTo>
                    <a:pt x="9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1" name="Freeform: Shape 1830">
              <a:extLst>
                <a:ext uri="{FF2B5EF4-FFF2-40B4-BE49-F238E27FC236}">
                  <a16:creationId xmlns:a16="http://schemas.microsoft.com/office/drawing/2014/main" id="{E394D76A-58A6-4E0A-8ED2-75269988DCDB}"/>
                </a:ext>
              </a:extLst>
            </p:cNvPr>
            <p:cNvSpPr/>
            <p:nvPr/>
          </p:nvSpPr>
          <p:spPr>
            <a:xfrm>
              <a:off x="8098259" y="3055367"/>
              <a:ext cx="26600" cy="133003"/>
            </a:xfrm>
            <a:custGeom>
              <a:avLst/>
              <a:gdLst>
                <a:gd name="connsiteX0" fmla="*/ 907 w 26600"/>
                <a:gd name="connsiteY0" fmla="*/ 39 h 133003"/>
                <a:gd name="connsiteX1" fmla="*/ 27508 w 26600"/>
                <a:gd name="connsiteY1" fmla="*/ 39 h 133003"/>
                <a:gd name="connsiteX2" fmla="*/ 27508 w 26600"/>
                <a:gd name="connsiteY2" fmla="*/ 133043 h 133003"/>
                <a:gd name="connsiteX3" fmla="*/ 9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7" y="39"/>
                  </a:moveTo>
                  <a:lnTo>
                    <a:pt x="27508" y="39"/>
                  </a:lnTo>
                  <a:lnTo>
                    <a:pt x="27508" y="133043"/>
                  </a:lnTo>
                  <a:lnTo>
                    <a:pt x="9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2" name="Freeform: Shape 1831">
              <a:extLst>
                <a:ext uri="{FF2B5EF4-FFF2-40B4-BE49-F238E27FC236}">
                  <a16:creationId xmlns:a16="http://schemas.microsoft.com/office/drawing/2014/main" id="{4DF33F52-3F54-41FD-B2B4-47AC55CCAB8D}"/>
                </a:ext>
              </a:extLst>
            </p:cNvPr>
            <p:cNvSpPr/>
            <p:nvPr/>
          </p:nvSpPr>
          <p:spPr>
            <a:xfrm>
              <a:off x="8098259" y="3055367"/>
              <a:ext cx="26600" cy="8866"/>
            </a:xfrm>
            <a:custGeom>
              <a:avLst/>
              <a:gdLst>
                <a:gd name="connsiteX0" fmla="*/ 907 w 26600"/>
                <a:gd name="connsiteY0" fmla="*/ 39 h 8866"/>
                <a:gd name="connsiteX1" fmla="*/ 27508 w 26600"/>
                <a:gd name="connsiteY1" fmla="*/ 39 h 8866"/>
                <a:gd name="connsiteX2" fmla="*/ 27508 w 26600"/>
                <a:gd name="connsiteY2" fmla="*/ 8906 h 8866"/>
                <a:gd name="connsiteX3" fmla="*/ 9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7" y="39"/>
                  </a:moveTo>
                  <a:lnTo>
                    <a:pt x="27508" y="39"/>
                  </a:lnTo>
                  <a:lnTo>
                    <a:pt x="27508" y="8906"/>
                  </a:lnTo>
                  <a:lnTo>
                    <a:pt x="9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3" name="Freeform: Shape 1832">
              <a:extLst>
                <a:ext uri="{FF2B5EF4-FFF2-40B4-BE49-F238E27FC236}">
                  <a16:creationId xmlns:a16="http://schemas.microsoft.com/office/drawing/2014/main" id="{74928A3C-4AA5-4952-9D28-4F2AE309BC19}"/>
                </a:ext>
              </a:extLst>
            </p:cNvPr>
            <p:cNvSpPr/>
            <p:nvPr/>
          </p:nvSpPr>
          <p:spPr>
            <a:xfrm>
              <a:off x="8107126" y="3055367"/>
              <a:ext cx="26600" cy="133003"/>
            </a:xfrm>
            <a:custGeom>
              <a:avLst/>
              <a:gdLst>
                <a:gd name="connsiteX0" fmla="*/ 908 w 26600"/>
                <a:gd name="connsiteY0" fmla="*/ 39 h 133003"/>
                <a:gd name="connsiteX1" fmla="*/ 27509 w 26600"/>
                <a:gd name="connsiteY1" fmla="*/ 39 h 133003"/>
                <a:gd name="connsiteX2" fmla="*/ 27509 w 26600"/>
                <a:gd name="connsiteY2" fmla="*/ 133043 h 133003"/>
                <a:gd name="connsiteX3" fmla="*/ 9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8" y="39"/>
                  </a:moveTo>
                  <a:lnTo>
                    <a:pt x="27509" y="39"/>
                  </a:lnTo>
                  <a:lnTo>
                    <a:pt x="27509" y="133043"/>
                  </a:lnTo>
                  <a:lnTo>
                    <a:pt x="9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4" name="Freeform: Shape 1833">
              <a:extLst>
                <a:ext uri="{FF2B5EF4-FFF2-40B4-BE49-F238E27FC236}">
                  <a16:creationId xmlns:a16="http://schemas.microsoft.com/office/drawing/2014/main" id="{02D45B21-E5CE-472F-807E-7777207936F8}"/>
                </a:ext>
              </a:extLst>
            </p:cNvPr>
            <p:cNvSpPr/>
            <p:nvPr/>
          </p:nvSpPr>
          <p:spPr>
            <a:xfrm>
              <a:off x="8107126" y="3055367"/>
              <a:ext cx="26600" cy="8866"/>
            </a:xfrm>
            <a:custGeom>
              <a:avLst/>
              <a:gdLst>
                <a:gd name="connsiteX0" fmla="*/ 908 w 26600"/>
                <a:gd name="connsiteY0" fmla="*/ 39 h 8866"/>
                <a:gd name="connsiteX1" fmla="*/ 27509 w 26600"/>
                <a:gd name="connsiteY1" fmla="*/ 39 h 8866"/>
                <a:gd name="connsiteX2" fmla="*/ 27509 w 26600"/>
                <a:gd name="connsiteY2" fmla="*/ 8906 h 8866"/>
                <a:gd name="connsiteX3" fmla="*/ 9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8" y="39"/>
                  </a:moveTo>
                  <a:lnTo>
                    <a:pt x="27509" y="39"/>
                  </a:lnTo>
                  <a:lnTo>
                    <a:pt x="27509" y="8906"/>
                  </a:lnTo>
                  <a:lnTo>
                    <a:pt x="9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5" name="Freeform: Shape 1834">
              <a:extLst>
                <a:ext uri="{FF2B5EF4-FFF2-40B4-BE49-F238E27FC236}">
                  <a16:creationId xmlns:a16="http://schemas.microsoft.com/office/drawing/2014/main" id="{B6787AE4-7B98-44C0-8F68-337F87FF858A}"/>
                </a:ext>
              </a:extLst>
            </p:cNvPr>
            <p:cNvSpPr/>
            <p:nvPr/>
          </p:nvSpPr>
          <p:spPr>
            <a:xfrm>
              <a:off x="8115993" y="3055367"/>
              <a:ext cx="26600" cy="133003"/>
            </a:xfrm>
            <a:custGeom>
              <a:avLst/>
              <a:gdLst>
                <a:gd name="connsiteX0" fmla="*/ 909 w 26600"/>
                <a:gd name="connsiteY0" fmla="*/ 39 h 133003"/>
                <a:gd name="connsiteX1" fmla="*/ 27510 w 26600"/>
                <a:gd name="connsiteY1" fmla="*/ 39 h 133003"/>
                <a:gd name="connsiteX2" fmla="*/ 27510 w 26600"/>
                <a:gd name="connsiteY2" fmla="*/ 133043 h 133003"/>
                <a:gd name="connsiteX3" fmla="*/ 9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09" y="39"/>
                  </a:moveTo>
                  <a:lnTo>
                    <a:pt x="27510" y="39"/>
                  </a:lnTo>
                  <a:lnTo>
                    <a:pt x="27510" y="133043"/>
                  </a:lnTo>
                  <a:lnTo>
                    <a:pt x="9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6" name="Freeform: Shape 1835">
              <a:extLst>
                <a:ext uri="{FF2B5EF4-FFF2-40B4-BE49-F238E27FC236}">
                  <a16:creationId xmlns:a16="http://schemas.microsoft.com/office/drawing/2014/main" id="{434A092F-1FAF-4EF8-83F0-656E4A7295A9}"/>
                </a:ext>
              </a:extLst>
            </p:cNvPr>
            <p:cNvSpPr/>
            <p:nvPr/>
          </p:nvSpPr>
          <p:spPr>
            <a:xfrm>
              <a:off x="8115993" y="3055367"/>
              <a:ext cx="26600" cy="8866"/>
            </a:xfrm>
            <a:custGeom>
              <a:avLst/>
              <a:gdLst>
                <a:gd name="connsiteX0" fmla="*/ 909 w 26600"/>
                <a:gd name="connsiteY0" fmla="*/ 39 h 8866"/>
                <a:gd name="connsiteX1" fmla="*/ 27510 w 26600"/>
                <a:gd name="connsiteY1" fmla="*/ 39 h 8866"/>
                <a:gd name="connsiteX2" fmla="*/ 27510 w 26600"/>
                <a:gd name="connsiteY2" fmla="*/ 8906 h 8866"/>
                <a:gd name="connsiteX3" fmla="*/ 9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09" y="39"/>
                  </a:moveTo>
                  <a:lnTo>
                    <a:pt x="27510" y="39"/>
                  </a:lnTo>
                  <a:lnTo>
                    <a:pt x="27510" y="8906"/>
                  </a:lnTo>
                  <a:lnTo>
                    <a:pt x="9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7" name="Freeform: Shape 1836">
              <a:extLst>
                <a:ext uri="{FF2B5EF4-FFF2-40B4-BE49-F238E27FC236}">
                  <a16:creationId xmlns:a16="http://schemas.microsoft.com/office/drawing/2014/main" id="{ED11742D-7B3A-4631-8244-B743D77214BF}"/>
                </a:ext>
              </a:extLst>
            </p:cNvPr>
            <p:cNvSpPr/>
            <p:nvPr/>
          </p:nvSpPr>
          <p:spPr>
            <a:xfrm>
              <a:off x="8124860" y="3055367"/>
              <a:ext cx="26600" cy="133003"/>
            </a:xfrm>
            <a:custGeom>
              <a:avLst/>
              <a:gdLst>
                <a:gd name="connsiteX0" fmla="*/ 910 w 26600"/>
                <a:gd name="connsiteY0" fmla="*/ 39 h 133003"/>
                <a:gd name="connsiteX1" fmla="*/ 27511 w 26600"/>
                <a:gd name="connsiteY1" fmla="*/ 39 h 133003"/>
                <a:gd name="connsiteX2" fmla="*/ 27511 w 26600"/>
                <a:gd name="connsiteY2" fmla="*/ 133043 h 133003"/>
                <a:gd name="connsiteX3" fmla="*/ 9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0" y="39"/>
                  </a:moveTo>
                  <a:lnTo>
                    <a:pt x="27511" y="39"/>
                  </a:lnTo>
                  <a:lnTo>
                    <a:pt x="27511" y="133043"/>
                  </a:lnTo>
                  <a:lnTo>
                    <a:pt x="9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8" name="Freeform: Shape 1837">
              <a:extLst>
                <a:ext uri="{FF2B5EF4-FFF2-40B4-BE49-F238E27FC236}">
                  <a16:creationId xmlns:a16="http://schemas.microsoft.com/office/drawing/2014/main" id="{94556B16-EAF5-4278-9B48-2A072859D0A2}"/>
                </a:ext>
              </a:extLst>
            </p:cNvPr>
            <p:cNvSpPr/>
            <p:nvPr/>
          </p:nvSpPr>
          <p:spPr>
            <a:xfrm>
              <a:off x="8124860" y="3055367"/>
              <a:ext cx="26600" cy="8866"/>
            </a:xfrm>
            <a:custGeom>
              <a:avLst/>
              <a:gdLst>
                <a:gd name="connsiteX0" fmla="*/ 910 w 26600"/>
                <a:gd name="connsiteY0" fmla="*/ 39 h 8866"/>
                <a:gd name="connsiteX1" fmla="*/ 27511 w 26600"/>
                <a:gd name="connsiteY1" fmla="*/ 39 h 8866"/>
                <a:gd name="connsiteX2" fmla="*/ 27511 w 26600"/>
                <a:gd name="connsiteY2" fmla="*/ 8906 h 8866"/>
                <a:gd name="connsiteX3" fmla="*/ 9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0" y="39"/>
                  </a:moveTo>
                  <a:lnTo>
                    <a:pt x="27511" y="39"/>
                  </a:lnTo>
                  <a:lnTo>
                    <a:pt x="27511" y="8906"/>
                  </a:lnTo>
                  <a:lnTo>
                    <a:pt x="9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9" name="Freeform: Shape 1838">
              <a:extLst>
                <a:ext uri="{FF2B5EF4-FFF2-40B4-BE49-F238E27FC236}">
                  <a16:creationId xmlns:a16="http://schemas.microsoft.com/office/drawing/2014/main" id="{4A2A13D5-DCC1-45D5-AC53-B5B105FCAC13}"/>
                </a:ext>
              </a:extLst>
            </p:cNvPr>
            <p:cNvSpPr/>
            <p:nvPr/>
          </p:nvSpPr>
          <p:spPr>
            <a:xfrm>
              <a:off x="8133727" y="3055367"/>
              <a:ext cx="26600" cy="133003"/>
            </a:xfrm>
            <a:custGeom>
              <a:avLst/>
              <a:gdLst>
                <a:gd name="connsiteX0" fmla="*/ 911 w 26600"/>
                <a:gd name="connsiteY0" fmla="*/ 39 h 133003"/>
                <a:gd name="connsiteX1" fmla="*/ 27512 w 26600"/>
                <a:gd name="connsiteY1" fmla="*/ 39 h 133003"/>
                <a:gd name="connsiteX2" fmla="*/ 27512 w 26600"/>
                <a:gd name="connsiteY2" fmla="*/ 133043 h 133003"/>
                <a:gd name="connsiteX3" fmla="*/ 9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1" y="39"/>
                  </a:moveTo>
                  <a:lnTo>
                    <a:pt x="27512" y="39"/>
                  </a:lnTo>
                  <a:lnTo>
                    <a:pt x="27512" y="133043"/>
                  </a:lnTo>
                  <a:lnTo>
                    <a:pt x="9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0" name="Freeform: Shape 1839">
              <a:extLst>
                <a:ext uri="{FF2B5EF4-FFF2-40B4-BE49-F238E27FC236}">
                  <a16:creationId xmlns:a16="http://schemas.microsoft.com/office/drawing/2014/main" id="{8161115D-693C-42AE-AF37-AE0D32082BB9}"/>
                </a:ext>
              </a:extLst>
            </p:cNvPr>
            <p:cNvSpPr/>
            <p:nvPr/>
          </p:nvSpPr>
          <p:spPr>
            <a:xfrm>
              <a:off x="8133727" y="3055367"/>
              <a:ext cx="26600" cy="8866"/>
            </a:xfrm>
            <a:custGeom>
              <a:avLst/>
              <a:gdLst>
                <a:gd name="connsiteX0" fmla="*/ 911 w 26600"/>
                <a:gd name="connsiteY0" fmla="*/ 39 h 8866"/>
                <a:gd name="connsiteX1" fmla="*/ 27512 w 26600"/>
                <a:gd name="connsiteY1" fmla="*/ 39 h 8866"/>
                <a:gd name="connsiteX2" fmla="*/ 27512 w 26600"/>
                <a:gd name="connsiteY2" fmla="*/ 8906 h 8866"/>
                <a:gd name="connsiteX3" fmla="*/ 9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1" y="39"/>
                  </a:moveTo>
                  <a:lnTo>
                    <a:pt x="27512" y="39"/>
                  </a:lnTo>
                  <a:lnTo>
                    <a:pt x="27512" y="8906"/>
                  </a:lnTo>
                  <a:lnTo>
                    <a:pt x="9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1" name="Freeform: Shape 1840">
              <a:extLst>
                <a:ext uri="{FF2B5EF4-FFF2-40B4-BE49-F238E27FC236}">
                  <a16:creationId xmlns:a16="http://schemas.microsoft.com/office/drawing/2014/main" id="{ECF07BDE-72A3-46E5-B391-E750A2145D8E}"/>
                </a:ext>
              </a:extLst>
            </p:cNvPr>
            <p:cNvSpPr/>
            <p:nvPr/>
          </p:nvSpPr>
          <p:spPr>
            <a:xfrm>
              <a:off x="8142594" y="3055367"/>
              <a:ext cx="26600" cy="133003"/>
            </a:xfrm>
            <a:custGeom>
              <a:avLst/>
              <a:gdLst>
                <a:gd name="connsiteX0" fmla="*/ 912 w 26600"/>
                <a:gd name="connsiteY0" fmla="*/ 39 h 133003"/>
                <a:gd name="connsiteX1" fmla="*/ 27513 w 26600"/>
                <a:gd name="connsiteY1" fmla="*/ 39 h 133003"/>
                <a:gd name="connsiteX2" fmla="*/ 27513 w 26600"/>
                <a:gd name="connsiteY2" fmla="*/ 133043 h 133003"/>
                <a:gd name="connsiteX3" fmla="*/ 9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2" y="39"/>
                  </a:moveTo>
                  <a:lnTo>
                    <a:pt x="27513" y="39"/>
                  </a:lnTo>
                  <a:lnTo>
                    <a:pt x="27513" y="133043"/>
                  </a:lnTo>
                  <a:lnTo>
                    <a:pt x="9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2" name="Freeform: Shape 1841">
              <a:extLst>
                <a:ext uri="{FF2B5EF4-FFF2-40B4-BE49-F238E27FC236}">
                  <a16:creationId xmlns:a16="http://schemas.microsoft.com/office/drawing/2014/main" id="{29EBD0F0-F6FC-4258-A13E-48FD011B29AE}"/>
                </a:ext>
              </a:extLst>
            </p:cNvPr>
            <p:cNvSpPr/>
            <p:nvPr/>
          </p:nvSpPr>
          <p:spPr>
            <a:xfrm>
              <a:off x="8142594" y="3055367"/>
              <a:ext cx="26600" cy="8866"/>
            </a:xfrm>
            <a:custGeom>
              <a:avLst/>
              <a:gdLst>
                <a:gd name="connsiteX0" fmla="*/ 912 w 26600"/>
                <a:gd name="connsiteY0" fmla="*/ 39 h 8866"/>
                <a:gd name="connsiteX1" fmla="*/ 27513 w 26600"/>
                <a:gd name="connsiteY1" fmla="*/ 39 h 8866"/>
                <a:gd name="connsiteX2" fmla="*/ 27513 w 26600"/>
                <a:gd name="connsiteY2" fmla="*/ 8906 h 8866"/>
                <a:gd name="connsiteX3" fmla="*/ 9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2" y="39"/>
                  </a:moveTo>
                  <a:lnTo>
                    <a:pt x="27513" y="39"/>
                  </a:lnTo>
                  <a:lnTo>
                    <a:pt x="27513" y="8906"/>
                  </a:lnTo>
                  <a:lnTo>
                    <a:pt x="9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3" name="Freeform: Shape 1842">
              <a:extLst>
                <a:ext uri="{FF2B5EF4-FFF2-40B4-BE49-F238E27FC236}">
                  <a16:creationId xmlns:a16="http://schemas.microsoft.com/office/drawing/2014/main" id="{DB3A52D1-62DE-4E7D-B0B6-6F6D8C4C79AC}"/>
                </a:ext>
              </a:extLst>
            </p:cNvPr>
            <p:cNvSpPr/>
            <p:nvPr/>
          </p:nvSpPr>
          <p:spPr>
            <a:xfrm>
              <a:off x="8151460" y="3055367"/>
              <a:ext cx="26600" cy="133003"/>
            </a:xfrm>
            <a:custGeom>
              <a:avLst/>
              <a:gdLst>
                <a:gd name="connsiteX0" fmla="*/ 913 w 26600"/>
                <a:gd name="connsiteY0" fmla="*/ 39 h 133003"/>
                <a:gd name="connsiteX1" fmla="*/ 27514 w 26600"/>
                <a:gd name="connsiteY1" fmla="*/ 39 h 133003"/>
                <a:gd name="connsiteX2" fmla="*/ 27514 w 26600"/>
                <a:gd name="connsiteY2" fmla="*/ 133043 h 133003"/>
                <a:gd name="connsiteX3" fmla="*/ 9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3" y="39"/>
                  </a:moveTo>
                  <a:lnTo>
                    <a:pt x="27514" y="39"/>
                  </a:lnTo>
                  <a:lnTo>
                    <a:pt x="27514" y="133043"/>
                  </a:lnTo>
                  <a:lnTo>
                    <a:pt x="9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4" name="Freeform: Shape 1843">
              <a:extLst>
                <a:ext uri="{FF2B5EF4-FFF2-40B4-BE49-F238E27FC236}">
                  <a16:creationId xmlns:a16="http://schemas.microsoft.com/office/drawing/2014/main" id="{AD95F256-D860-4270-A997-DA0F063ED007}"/>
                </a:ext>
              </a:extLst>
            </p:cNvPr>
            <p:cNvSpPr/>
            <p:nvPr/>
          </p:nvSpPr>
          <p:spPr>
            <a:xfrm>
              <a:off x="8151460" y="3055367"/>
              <a:ext cx="26600" cy="8866"/>
            </a:xfrm>
            <a:custGeom>
              <a:avLst/>
              <a:gdLst>
                <a:gd name="connsiteX0" fmla="*/ 913 w 26600"/>
                <a:gd name="connsiteY0" fmla="*/ 39 h 8866"/>
                <a:gd name="connsiteX1" fmla="*/ 27514 w 26600"/>
                <a:gd name="connsiteY1" fmla="*/ 39 h 8866"/>
                <a:gd name="connsiteX2" fmla="*/ 27514 w 26600"/>
                <a:gd name="connsiteY2" fmla="*/ 8906 h 8866"/>
                <a:gd name="connsiteX3" fmla="*/ 9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3" y="39"/>
                  </a:moveTo>
                  <a:lnTo>
                    <a:pt x="27514" y="39"/>
                  </a:lnTo>
                  <a:lnTo>
                    <a:pt x="27514" y="8906"/>
                  </a:lnTo>
                  <a:lnTo>
                    <a:pt x="9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5" name="Freeform: Shape 1844">
              <a:extLst>
                <a:ext uri="{FF2B5EF4-FFF2-40B4-BE49-F238E27FC236}">
                  <a16:creationId xmlns:a16="http://schemas.microsoft.com/office/drawing/2014/main" id="{D3061E31-66EA-4888-8147-D176AA65DBDB}"/>
                </a:ext>
              </a:extLst>
            </p:cNvPr>
            <p:cNvSpPr/>
            <p:nvPr/>
          </p:nvSpPr>
          <p:spPr>
            <a:xfrm>
              <a:off x="8160327" y="3055367"/>
              <a:ext cx="26600" cy="133003"/>
            </a:xfrm>
            <a:custGeom>
              <a:avLst/>
              <a:gdLst>
                <a:gd name="connsiteX0" fmla="*/ 914 w 26600"/>
                <a:gd name="connsiteY0" fmla="*/ 39 h 133003"/>
                <a:gd name="connsiteX1" fmla="*/ 27515 w 26600"/>
                <a:gd name="connsiteY1" fmla="*/ 39 h 133003"/>
                <a:gd name="connsiteX2" fmla="*/ 27515 w 26600"/>
                <a:gd name="connsiteY2" fmla="*/ 133043 h 133003"/>
                <a:gd name="connsiteX3" fmla="*/ 9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4" y="39"/>
                  </a:moveTo>
                  <a:lnTo>
                    <a:pt x="27515" y="39"/>
                  </a:lnTo>
                  <a:lnTo>
                    <a:pt x="27515" y="133043"/>
                  </a:lnTo>
                  <a:lnTo>
                    <a:pt x="9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6" name="Freeform: Shape 1845">
              <a:extLst>
                <a:ext uri="{FF2B5EF4-FFF2-40B4-BE49-F238E27FC236}">
                  <a16:creationId xmlns:a16="http://schemas.microsoft.com/office/drawing/2014/main" id="{A9012E5B-E0D0-4EA9-9932-7CA770F57023}"/>
                </a:ext>
              </a:extLst>
            </p:cNvPr>
            <p:cNvSpPr/>
            <p:nvPr/>
          </p:nvSpPr>
          <p:spPr>
            <a:xfrm>
              <a:off x="8160327" y="3055367"/>
              <a:ext cx="26600" cy="8866"/>
            </a:xfrm>
            <a:custGeom>
              <a:avLst/>
              <a:gdLst>
                <a:gd name="connsiteX0" fmla="*/ 914 w 26600"/>
                <a:gd name="connsiteY0" fmla="*/ 39 h 8866"/>
                <a:gd name="connsiteX1" fmla="*/ 27515 w 26600"/>
                <a:gd name="connsiteY1" fmla="*/ 39 h 8866"/>
                <a:gd name="connsiteX2" fmla="*/ 27515 w 26600"/>
                <a:gd name="connsiteY2" fmla="*/ 8906 h 8866"/>
                <a:gd name="connsiteX3" fmla="*/ 9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4" y="39"/>
                  </a:moveTo>
                  <a:lnTo>
                    <a:pt x="27515" y="39"/>
                  </a:lnTo>
                  <a:lnTo>
                    <a:pt x="27515" y="8906"/>
                  </a:lnTo>
                  <a:lnTo>
                    <a:pt x="9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7" name="Freeform: Shape 1846">
              <a:extLst>
                <a:ext uri="{FF2B5EF4-FFF2-40B4-BE49-F238E27FC236}">
                  <a16:creationId xmlns:a16="http://schemas.microsoft.com/office/drawing/2014/main" id="{6ABB5259-ACE0-44F5-B5D5-A3EAC158B3A0}"/>
                </a:ext>
              </a:extLst>
            </p:cNvPr>
            <p:cNvSpPr/>
            <p:nvPr/>
          </p:nvSpPr>
          <p:spPr>
            <a:xfrm>
              <a:off x="8169194" y="3055367"/>
              <a:ext cx="26600" cy="133003"/>
            </a:xfrm>
            <a:custGeom>
              <a:avLst/>
              <a:gdLst>
                <a:gd name="connsiteX0" fmla="*/ 915 w 26600"/>
                <a:gd name="connsiteY0" fmla="*/ 39 h 133003"/>
                <a:gd name="connsiteX1" fmla="*/ 27516 w 26600"/>
                <a:gd name="connsiteY1" fmla="*/ 39 h 133003"/>
                <a:gd name="connsiteX2" fmla="*/ 27516 w 26600"/>
                <a:gd name="connsiteY2" fmla="*/ 133043 h 133003"/>
                <a:gd name="connsiteX3" fmla="*/ 9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5" y="39"/>
                  </a:moveTo>
                  <a:lnTo>
                    <a:pt x="27516" y="39"/>
                  </a:lnTo>
                  <a:lnTo>
                    <a:pt x="27516" y="133043"/>
                  </a:lnTo>
                  <a:lnTo>
                    <a:pt x="9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8" name="Freeform: Shape 1847">
              <a:extLst>
                <a:ext uri="{FF2B5EF4-FFF2-40B4-BE49-F238E27FC236}">
                  <a16:creationId xmlns:a16="http://schemas.microsoft.com/office/drawing/2014/main" id="{E3CA5840-DBF8-4DAB-BCBA-B16B62EA03D9}"/>
                </a:ext>
              </a:extLst>
            </p:cNvPr>
            <p:cNvSpPr/>
            <p:nvPr/>
          </p:nvSpPr>
          <p:spPr>
            <a:xfrm>
              <a:off x="8169194" y="3055367"/>
              <a:ext cx="26600" cy="8866"/>
            </a:xfrm>
            <a:custGeom>
              <a:avLst/>
              <a:gdLst>
                <a:gd name="connsiteX0" fmla="*/ 915 w 26600"/>
                <a:gd name="connsiteY0" fmla="*/ 39 h 8866"/>
                <a:gd name="connsiteX1" fmla="*/ 27516 w 26600"/>
                <a:gd name="connsiteY1" fmla="*/ 39 h 8866"/>
                <a:gd name="connsiteX2" fmla="*/ 27516 w 26600"/>
                <a:gd name="connsiteY2" fmla="*/ 8906 h 8866"/>
                <a:gd name="connsiteX3" fmla="*/ 9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5" y="39"/>
                  </a:moveTo>
                  <a:lnTo>
                    <a:pt x="27516" y="39"/>
                  </a:lnTo>
                  <a:lnTo>
                    <a:pt x="27516" y="8906"/>
                  </a:lnTo>
                  <a:lnTo>
                    <a:pt x="9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9" name="Freeform: Shape 1848">
              <a:extLst>
                <a:ext uri="{FF2B5EF4-FFF2-40B4-BE49-F238E27FC236}">
                  <a16:creationId xmlns:a16="http://schemas.microsoft.com/office/drawing/2014/main" id="{A962201A-92E9-4220-9F5F-62AFCF64FD3C}"/>
                </a:ext>
              </a:extLst>
            </p:cNvPr>
            <p:cNvSpPr/>
            <p:nvPr/>
          </p:nvSpPr>
          <p:spPr>
            <a:xfrm>
              <a:off x="8178061" y="3055367"/>
              <a:ext cx="26600" cy="133003"/>
            </a:xfrm>
            <a:custGeom>
              <a:avLst/>
              <a:gdLst>
                <a:gd name="connsiteX0" fmla="*/ 916 w 26600"/>
                <a:gd name="connsiteY0" fmla="*/ 39 h 133003"/>
                <a:gd name="connsiteX1" fmla="*/ 27517 w 26600"/>
                <a:gd name="connsiteY1" fmla="*/ 39 h 133003"/>
                <a:gd name="connsiteX2" fmla="*/ 27517 w 26600"/>
                <a:gd name="connsiteY2" fmla="*/ 133043 h 133003"/>
                <a:gd name="connsiteX3" fmla="*/ 9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6" y="39"/>
                  </a:moveTo>
                  <a:lnTo>
                    <a:pt x="27517" y="39"/>
                  </a:lnTo>
                  <a:lnTo>
                    <a:pt x="27517" y="133043"/>
                  </a:lnTo>
                  <a:lnTo>
                    <a:pt x="9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0" name="Freeform: Shape 1849">
              <a:extLst>
                <a:ext uri="{FF2B5EF4-FFF2-40B4-BE49-F238E27FC236}">
                  <a16:creationId xmlns:a16="http://schemas.microsoft.com/office/drawing/2014/main" id="{64BB039D-E46E-4A71-AAE4-2385F22569BC}"/>
                </a:ext>
              </a:extLst>
            </p:cNvPr>
            <p:cNvSpPr/>
            <p:nvPr/>
          </p:nvSpPr>
          <p:spPr>
            <a:xfrm>
              <a:off x="8178061" y="3055367"/>
              <a:ext cx="26600" cy="8866"/>
            </a:xfrm>
            <a:custGeom>
              <a:avLst/>
              <a:gdLst>
                <a:gd name="connsiteX0" fmla="*/ 916 w 26600"/>
                <a:gd name="connsiteY0" fmla="*/ 39 h 8866"/>
                <a:gd name="connsiteX1" fmla="*/ 27517 w 26600"/>
                <a:gd name="connsiteY1" fmla="*/ 39 h 8866"/>
                <a:gd name="connsiteX2" fmla="*/ 27517 w 26600"/>
                <a:gd name="connsiteY2" fmla="*/ 8906 h 8866"/>
                <a:gd name="connsiteX3" fmla="*/ 9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6" y="39"/>
                  </a:moveTo>
                  <a:lnTo>
                    <a:pt x="27517" y="39"/>
                  </a:lnTo>
                  <a:lnTo>
                    <a:pt x="27517" y="8906"/>
                  </a:lnTo>
                  <a:lnTo>
                    <a:pt x="9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1" name="Freeform: Shape 1850">
              <a:extLst>
                <a:ext uri="{FF2B5EF4-FFF2-40B4-BE49-F238E27FC236}">
                  <a16:creationId xmlns:a16="http://schemas.microsoft.com/office/drawing/2014/main" id="{417EF071-0AAB-408E-8CDB-9A90ABEA88AA}"/>
                </a:ext>
              </a:extLst>
            </p:cNvPr>
            <p:cNvSpPr/>
            <p:nvPr/>
          </p:nvSpPr>
          <p:spPr>
            <a:xfrm>
              <a:off x="8186928" y="3055367"/>
              <a:ext cx="26600" cy="133003"/>
            </a:xfrm>
            <a:custGeom>
              <a:avLst/>
              <a:gdLst>
                <a:gd name="connsiteX0" fmla="*/ 917 w 26600"/>
                <a:gd name="connsiteY0" fmla="*/ 39 h 133003"/>
                <a:gd name="connsiteX1" fmla="*/ 27518 w 26600"/>
                <a:gd name="connsiteY1" fmla="*/ 39 h 133003"/>
                <a:gd name="connsiteX2" fmla="*/ 27518 w 26600"/>
                <a:gd name="connsiteY2" fmla="*/ 133043 h 133003"/>
                <a:gd name="connsiteX3" fmla="*/ 9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7" y="39"/>
                  </a:moveTo>
                  <a:lnTo>
                    <a:pt x="27518" y="39"/>
                  </a:lnTo>
                  <a:lnTo>
                    <a:pt x="27518" y="133043"/>
                  </a:lnTo>
                  <a:lnTo>
                    <a:pt x="9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2" name="Freeform: Shape 1851">
              <a:extLst>
                <a:ext uri="{FF2B5EF4-FFF2-40B4-BE49-F238E27FC236}">
                  <a16:creationId xmlns:a16="http://schemas.microsoft.com/office/drawing/2014/main" id="{759B254D-5B95-481F-AF48-B9AE4DF4A99B}"/>
                </a:ext>
              </a:extLst>
            </p:cNvPr>
            <p:cNvSpPr/>
            <p:nvPr/>
          </p:nvSpPr>
          <p:spPr>
            <a:xfrm>
              <a:off x="8186928" y="3055367"/>
              <a:ext cx="26600" cy="8866"/>
            </a:xfrm>
            <a:custGeom>
              <a:avLst/>
              <a:gdLst>
                <a:gd name="connsiteX0" fmla="*/ 917 w 26600"/>
                <a:gd name="connsiteY0" fmla="*/ 39 h 8866"/>
                <a:gd name="connsiteX1" fmla="*/ 27518 w 26600"/>
                <a:gd name="connsiteY1" fmla="*/ 39 h 8866"/>
                <a:gd name="connsiteX2" fmla="*/ 27518 w 26600"/>
                <a:gd name="connsiteY2" fmla="*/ 8906 h 8866"/>
                <a:gd name="connsiteX3" fmla="*/ 9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7" y="39"/>
                  </a:moveTo>
                  <a:lnTo>
                    <a:pt x="27518" y="39"/>
                  </a:lnTo>
                  <a:lnTo>
                    <a:pt x="27518" y="8906"/>
                  </a:lnTo>
                  <a:lnTo>
                    <a:pt x="9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3" name="Freeform: Shape 1852">
              <a:extLst>
                <a:ext uri="{FF2B5EF4-FFF2-40B4-BE49-F238E27FC236}">
                  <a16:creationId xmlns:a16="http://schemas.microsoft.com/office/drawing/2014/main" id="{D2F1AF43-C61C-4AED-86C6-F883496F355D}"/>
                </a:ext>
              </a:extLst>
            </p:cNvPr>
            <p:cNvSpPr/>
            <p:nvPr/>
          </p:nvSpPr>
          <p:spPr>
            <a:xfrm>
              <a:off x="8195795" y="3055367"/>
              <a:ext cx="26600" cy="133003"/>
            </a:xfrm>
            <a:custGeom>
              <a:avLst/>
              <a:gdLst>
                <a:gd name="connsiteX0" fmla="*/ 918 w 26600"/>
                <a:gd name="connsiteY0" fmla="*/ 39 h 133003"/>
                <a:gd name="connsiteX1" fmla="*/ 27519 w 26600"/>
                <a:gd name="connsiteY1" fmla="*/ 39 h 133003"/>
                <a:gd name="connsiteX2" fmla="*/ 27519 w 26600"/>
                <a:gd name="connsiteY2" fmla="*/ 133043 h 133003"/>
                <a:gd name="connsiteX3" fmla="*/ 9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8" y="39"/>
                  </a:moveTo>
                  <a:lnTo>
                    <a:pt x="27519" y="39"/>
                  </a:lnTo>
                  <a:lnTo>
                    <a:pt x="27519" y="133043"/>
                  </a:lnTo>
                  <a:lnTo>
                    <a:pt x="9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4" name="Freeform: Shape 1853">
              <a:extLst>
                <a:ext uri="{FF2B5EF4-FFF2-40B4-BE49-F238E27FC236}">
                  <a16:creationId xmlns:a16="http://schemas.microsoft.com/office/drawing/2014/main" id="{25D0567E-F7BC-4B94-985F-F353C36D3EEF}"/>
                </a:ext>
              </a:extLst>
            </p:cNvPr>
            <p:cNvSpPr/>
            <p:nvPr/>
          </p:nvSpPr>
          <p:spPr>
            <a:xfrm>
              <a:off x="8195795" y="3055367"/>
              <a:ext cx="26600" cy="8866"/>
            </a:xfrm>
            <a:custGeom>
              <a:avLst/>
              <a:gdLst>
                <a:gd name="connsiteX0" fmla="*/ 918 w 26600"/>
                <a:gd name="connsiteY0" fmla="*/ 39 h 8866"/>
                <a:gd name="connsiteX1" fmla="*/ 27519 w 26600"/>
                <a:gd name="connsiteY1" fmla="*/ 39 h 8866"/>
                <a:gd name="connsiteX2" fmla="*/ 27519 w 26600"/>
                <a:gd name="connsiteY2" fmla="*/ 8906 h 8866"/>
                <a:gd name="connsiteX3" fmla="*/ 9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8" y="39"/>
                  </a:moveTo>
                  <a:lnTo>
                    <a:pt x="27519" y="39"/>
                  </a:lnTo>
                  <a:lnTo>
                    <a:pt x="27519" y="8906"/>
                  </a:lnTo>
                  <a:lnTo>
                    <a:pt x="9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5" name="Freeform: Shape 1854">
              <a:extLst>
                <a:ext uri="{FF2B5EF4-FFF2-40B4-BE49-F238E27FC236}">
                  <a16:creationId xmlns:a16="http://schemas.microsoft.com/office/drawing/2014/main" id="{D3201484-100B-4549-9868-7A1968A95C88}"/>
                </a:ext>
              </a:extLst>
            </p:cNvPr>
            <p:cNvSpPr/>
            <p:nvPr/>
          </p:nvSpPr>
          <p:spPr>
            <a:xfrm>
              <a:off x="8204662" y="3055367"/>
              <a:ext cx="26600" cy="133003"/>
            </a:xfrm>
            <a:custGeom>
              <a:avLst/>
              <a:gdLst>
                <a:gd name="connsiteX0" fmla="*/ 919 w 26600"/>
                <a:gd name="connsiteY0" fmla="*/ 39 h 133003"/>
                <a:gd name="connsiteX1" fmla="*/ 27520 w 26600"/>
                <a:gd name="connsiteY1" fmla="*/ 39 h 133003"/>
                <a:gd name="connsiteX2" fmla="*/ 27520 w 26600"/>
                <a:gd name="connsiteY2" fmla="*/ 133043 h 133003"/>
                <a:gd name="connsiteX3" fmla="*/ 9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19" y="39"/>
                  </a:moveTo>
                  <a:lnTo>
                    <a:pt x="27520" y="39"/>
                  </a:lnTo>
                  <a:lnTo>
                    <a:pt x="27520" y="133043"/>
                  </a:lnTo>
                  <a:lnTo>
                    <a:pt x="9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6" name="Freeform: Shape 1855">
              <a:extLst>
                <a:ext uri="{FF2B5EF4-FFF2-40B4-BE49-F238E27FC236}">
                  <a16:creationId xmlns:a16="http://schemas.microsoft.com/office/drawing/2014/main" id="{D6EBD929-4BD0-4233-AF4D-18A88524BB17}"/>
                </a:ext>
              </a:extLst>
            </p:cNvPr>
            <p:cNvSpPr/>
            <p:nvPr/>
          </p:nvSpPr>
          <p:spPr>
            <a:xfrm>
              <a:off x="8204662" y="3055367"/>
              <a:ext cx="26600" cy="8866"/>
            </a:xfrm>
            <a:custGeom>
              <a:avLst/>
              <a:gdLst>
                <a:gd name="connsiteX0" fmla="*/ 919 w 26600"/>
                <a:gd name="connsiteY0" fmla="*/ 39 h 8866"/>
                <a:gd name="connsiteX1" fmla="*/ 27520 w 26600"/>
                <a:gd name="connsiteY1" fmla="*/ 39 h 8866"/>
                <a:gd name="connsiteX2" fmla="*/ 27520 w 26600"/>
                <a:gd name="connsiteY2" fmla="*/ 8906 h 8866"/>
                <a:gd name="connsiteX3" fmla="*/ 9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19" y="39"/>
                  </a:moveTo>
                  <a:lnTo>
                    <a:pt x="27520" y="39"/>
                  </a:lnTo>
                  <a:lnTo>
                    <a:pt x="27520" y="8906"/>
                  </a:lnTo>
                  <a:lnTo>
                    <a:pt x="9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7" name="Freeform: Shape 1856">
              <a:extLst>
                <a:ext uri="{FF2B5EF4-FFF2-40B4-BE49-F238E27FC236}">
                  <a16:creationId xmlns:a16="http://schemas.microsoft.com/office/drawing/2014/main" id="{B465A19D-11A4-4485-B4BE-4B8491FDD8D0}"/>
                </a:ext>
              </a:extLst>
            </p:cNvPr>
            <p:cNvSpPr/>
            <p:nvPr/>
          </p:nvSpPr>
          <p:spPr>
            <a:xfrm>
              <a:off x="8213529" y="3055367"/>
              <a:ext cx="26600" cy="133003"/>
            </a:xfrm>
            <a:custGeom>
              <a:avLst/>
              <a:gdLst>
                <a:gd name="connsiteX0" fmla="*/ 920 w 26600"/>
                <a:gd name="connsiteY0" fmla="*/ 39 h 133003"/>
                <a:gd name="connsiteX1" fmla="*/ 27521 w 26600"/>
                <a:gd name="connsiteY1" fmla="*/ 39 h 133003"/>
                <a:gd name="connsiteX2" fmla="*/ 27521 w 26600"/>
                <a:gd name="connsiteY2" fmla="*/ 133043 h 133003"/>
                <a:gd name="connsiteX3" fmla="*/ 9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0" y="39"/>
                  </a:moveTo>
                  <a:lnTo>
                    <a:pt x="27521" y="39"/>
                  </a:lnTo>
                  <a:lnTo>
                    <a:pt x="27521" y="133043"/>
                  </a:lnTo>
                  <a:lnTo>
                    <a:pt x="9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8" name="Freeform: Shape 1857">
              <a:extLst>
                <a:ext uri="{FF2B5EF4-FFF2-40B4-BE49-F238E27FC236}">
                  <a16:creationId xmlns:a16="http://schemas.microsoft.com/office/drawing/2014/main" id="{90255D87-61F0-44BE-8D59-2A5E796ABBF8}"/>
                </a:ext>
              </a:extLst>
            </p:cNvPr>
            <p:cNvSpPr/>
            <p:nvPr/>
          </p:nvSpPr>
          <p:spPr>
            <a:xfrm>
              <a:off x="8213529" y="3055367"/>
              <a:ext cx="26600" cy="8866"/>
            </a:xfrm>
            <a:custGeom>
              <a:avLst/>
              <a:gdLst>
                <a:gd name="connsiteX0" fmla="*/ 920 w 26600"/>
                <a:gd name="connsiteY0" fmla="*/ 39 h 8866"/>
                <a:gd name="connsiteX1" fmla="*/ 27521 w 26600"/>
                <a:gd name="connsiteY1" fmla="*/ 39 h 8866"/>
                <a:gd name="connsiteX2" fmla="*/ 27521 w 26600"/>
                <a:gd name="connsiteY2" fmla="*/ 8906 h 8866"/>
                <a:gd name="connsiteX3" fmla="*/ 9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0" y="39"/>
                  </a:moveTo>
                  <a:lnTo>
                    <a:pt x="27521" y="39"/>
                  </a:lnTo>
                  <a:lnTo>
                    <a:pt x="27521" y="8906"/>
                  </a:lnTo>
                  <a:lnTo>
                    <a:pt x="9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9" name="Freeform: Shape 1858">
              <a:extLst>
                <a:ext uri="{FF2B5EF4-FFF2-40B4-BE49-F238E27FC236}">
                  <a16:creationId xmlns:a16="http://schemas.microsoft.com/office/drawing/2014/main" id="{A91B878D-A53E-4EA1-973C-CDF7FA01B6AF}"/>
                </a:ext>
              </a:extLst>
            </p:cNvPr>
            <p:cNvSpPr/>
            <p:nvPr/>
          </p:nvSpPr>
          <p:spPr>
            <a:xfrm>
              <a:off x="8222396" y="3055367"/>
              <a:ext cx="26600" cy="133003"/>
            </a:xfrm>
            <a:custGeom>
              <a:avLst/>
              <a:gdLst>
                <a:gd name="connsiteX0" fmla="*/ 921 w 26600"/>
                <a:gd name="connsiteY0" fmla="*/ 39 h 133003"/>
                <a:gd name="connsiteX1" fmla="*/ 27522 w 26600"/>
                <a:gd name="connsiteY1" fmla="*/ 39 h 133003"/>
                <a:gd name="connsiteX2" fmla="*/ 27522 w 26600"/>
                <a:gd name="connsiteY2" fmla="*/ 133043 h 133003"/>
                <a:gd name="connsiteX3" fmla="*/ 9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1" y="39"/>
                  </a:moveTo>
                  <a:lnTo>
                    <a:pt x="27522" y="39"/>
                  </a:lnTo>
                  <a:lnTo>
                    <a:pt x="27522" y="133043"/>
                  </a:lnTo>
                  <a:lnTo>
                    <a:pt x="9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0" name="Freeform: Shape 1859">
              <a:extLst>
                <a:ext uri="{FF2B5EF4-FFF2-40B4-BE49-F238E27FC236}">
                  <a16:creationId xmlns:a16="http://schemas.microsoft.com/office/drawing/2014/main" id="{5A652336-3595-43C9-BE3D-8190BB74581D}"/>
                </a:ext>
              </a:extLst>
            </p:cNvPr>
            <p:cNvSpPr/>
            <p:nvPr/>
          </p:nvSpPr>
          <p:spPr>
            <a:xfrm>
              <a:off x="8222396" y="3055367"/>
              <a:ext cx="26600" cy="8866"/>
            </a:xfrm>
            <a:custGeom>
              <a:avLst/>
              <a:gdLst>
                <a:gd name="connsiteX0" fmla="*/ 921 w 26600"/>
                <a:gd name="connsiteY0" fmla="*/ 39 h 8866"/>
                <a:gd name="connsiteX1" fmla="*/ 27522 w 26600"/>
                <a:gd name="connsiteY1" fmla="*/ 39 h 8866"/>
                <a:gd name="connsiteX2" fmla="*/ 27522 w 26600"/>
                <a:gd name="connsiteY2" fmla="*/ 8906 h 8866"/>
                <a:gd name="connsiteX3" fmla="*/ 9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1" y="39"/>
                  </a:moveTo>
                  <a:lnTo>
                    <a:pt x="27522" y="39"/>
                  </a:lnTo>
                  <a:lnTo>
                    <a:pt x="27522" y="8906"/>
                  </a:lnTo>
                  <a:lnTo>
                    <a:pt x="9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1" name="Freeform: Shape 1860">
              <a:extLst>
                <a:ext uri="{FF2B5EF4-FFF2-40B4-BE49-F238E27FC236}">
                  <a16:creationId xmlns:a16="http://schemas.microsoft.com/office/drawing/2014/main" id="{1A71FBB2-12BC-44A6-A50F-12CCA1584712}"/>
                </a:ext>
              </a:extLst>
            </p:cNvPr>
            <p:cNvSpPr/>
            <p:nvPr/>
          </p:nvSpPr>
          <p:spPr>
            <a:xfrm>
              <a:off x="8231263" y="3055367"/>
              <a:ext cx="26600" cy="133003"/>
            </a:xfrm>
            <a:custGeom>
              <a:avLst/>
              <a:gdLst>
                <a:gd name="connsiteX0" fmla="*/ 922 w 26600"/>
                <a:gd name="connsiteY0" fmla="*/ 39 h 133003"/>
                <a:gd name="connsiteX1" fmla="*/ 27523 w 26600"/>
                <a:gd name="connsiteY1" fmla="*/ 39 h 133003"/>
                <a:gd name="connsiteX2" fmla="*/ 27523 w 26600"/>
                <a:gd name="connsiteY2" fmla="*/ 133043 h 133003"/>
                <a:gd name="connsiteX3" fmla="*/ 9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2" y="39"/>
                  </a:moveTo>
                  <a:lnTo>
                    <a:pt x="27523" y="39"/>
                  </a:lnTo>
                  <a:lnTo>
                    <a:pt x="27523" y="133043"/>
                  </a:lnTo>
                  <a:lnTo>
                    <a:pt x="9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2" name="Freeform: Shape 1861">
              <a:extLst>
                <a:ext uri="{FF2B5EF4-FFF2-40B4-BE49-F238E27FC236}">
                  <a16:creationId xmlns:a16="http://schemas.microsoft.com/office/drawing/2014/main" id="{CA20DE73-0F50-42E8-A4CA-61D56475F30A}"/>
                </a:ext>
              </a:extLst>
            </p:cNvPr>
            <p:cNvSpPr/>
            <p:nvPr/>
          </p:nvSpPr>
          <p:spPr>
            <a:xfrm>
              <a:off x="8231263" y="3055367"/>
              <a:ext cx="26600" cy="8866"/>
            </a:xfrm>
            <a:custGeom>
              <a:avLst/>
              <a:gdLst>
                <a:gd name="connsiteX0" fmla="*/ 922 w 26600"/>
                <a:gd name="connsiteY0" fmla="*/ 39 h 8866"/>
                <a:gd name="connsiteX1" fmla="*/ 27523 w 26600"/>
                <a:gd name="connsiteY1" fmla="*/ 39 h 8866"/>
                <a:gd name="connsiteX2" fmla="*/ 27523 w 26600"/>
                <a:gd name="connsiteY2" fmla="*/ 8906 h 8866"/>
                <a:gd name="connsiteX3" fmla="*/ 9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2" y="39"/>
                  </a:moveTo>
                  <a:lnTo>
                    <a:pt x="27523" y="39"/>
                  </a:lnTo>
                  <a:lnTo>
                    <a:pt x="27523" y="8906"/>
                  </a:lnTo>
                  <a:lnTo>
                    <a:pt x="9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3" name="Freeform: Shape 1862">
              <a:extLst>
                <a:ext uri="{FF2B5EF4-FFF2-40B4-BE49-F238E27FC236}">
                  <a16:creationId xmlns:a16="http://schemas.microsoft.com/office/drawing/2014/main" id="{7D4454D6-2B09-47DB-837B-993FE0D58F77}"/>
                </a:ext>
              </a:extLst>
            </p:cNvPr>
            <p:cNvSpPr/>
            <p:nvPr/>
          </p:nvSpPr>
          <p:spPr>
            <a:xfrm>
              <a:off x="8240130" y="3055367"/>
              <a:ext cx="26600" cy="133003"/>
            </a:xfrm>
            <a:custGeom>
              <a:avLst/>
              <a:gdLst>
                <a:gd name="connsiteX0" fmla="*/ 923 w 26600"/>
                <a:gd name="connsiteY0" fmla="*/ 39 h 133003"/>
                <a:gd name="connsiteX1" fmla="*/ 27524 w 26600"/>
                <a:gd name="connsiteY1" fmla="*/ 39 h 133003"/>
                <a:gd name="connsiteX2" fmla="*/ 27524 w 26600"/>
                <a:gd name="connsiteY2" fmla="*/ 133043 h 133003"/>
                <a:gd name="connsiteX3" fmla="*/ 9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3" y="39"/>
                  </a:moveTo>
                  <a:lnTo>
                    <a:pt x="27524" y="39"/>
                  </a:lnTo>
                  <a:lnTo>
                    <a:pt x="27524" y="133043"/>
                  </a:lnTo>
                  <a:lnTo>
                    <a:pt x="9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4" name="Freeform: Shape 1863">
              <a:extLst>
                <a:ext uri="{FF2B5EF4-FFF2-40B4-BE49-F238E27FC236}">
                  <a16:creationId xmlns:a16="http://schemas.microsoft.com/office/drawing/2014/main" id="{9B835050-9FFC-4551-B7D0-352596767057}"/>
                </a:ext>
              </a:extLst>
            </p:cNvPr>
            <p:cNvSpPr/>
            <p:nvPr/>
          </p:nvSpPr>
          <p:spPr>
            <a:xfrm>
              <a:off x="8240130" y="3055367"/>
              <a:ext cx="26600" cy="8866"/>
            </a:xfrm>
            <a:custGeom>
              <a:avLst/>
              <a:gdLst>
                <a:gd name="connsiteX0" fmla="*/ 923 w 26600"/>
                <a:gd name="connsiteY0" fmla="*/ 39 h 8866"/>
                <a:gd name="connsiteX1" fmla="*/ 27524 w 26600"/>
                <a:gd name="connsiteY1" fmla="*/ 39 h 8866"/>
                <a:gd name="connsiteX2" fmla="*/ 27524 w 26600"/>
                <a:gd name="connsiteY2" fmla="*/ 8906 h 8866"/>
                <a:gd name="connsiteX3" fmla="*/ 9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3" y="39"/>
                  </a:moveTo>
                  <a:lnTo>
                    <a:pt x="27524" y="39"/>
                  </a:lnTo>
                  <a:lnTo>
                    <a:pt x="27524" y="8906"/>
                  </a:lnTo>
                  <a:lnTo>
                    <a:pt x="9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5" name="Freeform: Shape 1864">
              <a:extLst>
                <a:ext uri="{FF2B5EF4-FFF2-40B4-BE49-F238E27FC236}">
                  <a16:creationId xmlns:a16="http://schemas.microsoft.com/office/drawing/2014/main" id="{5DB7D93A-9B36-4BC3-94BF-436FFF8A3C04}"/>
                </a:ext>
              </a:extLst>
            </p:cNvPr>
            <p:cNvSpPr/>
            <p:nvPr/>
          </p:nvSpPr>
          <p:spPr>
            <a:xfrm>
              <a:off x="8248996" y="3055367"/>
              <a:ext cx="26600" cy="133003"/>
            </a:xfrm>
            <a:custGeom>
              <a:avLst/>
              <a:gdLst>
                <a:gd name="connsiteX0" fmla="*/ 924 w 26600"/>
                <a:gd name="connsiteY0" fmla="*/ 39 h 133003"/>
                <a:gd name="connsiteX1" fmla="*/ 27525 w 26600"/>
                <a:gd name="connsiteY1" fmla="*/ 39 h 133003"/>
                <a:gd name="connsiteX2" fmla="*/ 27525 w 26600"/>
                <a:gd name="connsiteY2" fmla="*/ 133043 h 133003"/>
                <a:gd name="connsiteX3" fmla="*/ 9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4" y="39"/>
                  </a:moveTo>
                  <a:lnTo>
                    <a:pt x="27525" y="39"/>
                  </a:lnTo>
                  <a:lnTo>
                    <a:pt x="27525" y="133043"/>
                  </a:lnTo>
                  <a:lnTo>
                    <a:pt x="9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6" name="Freeform: Shape 1865">
              <a:extLst>
                <a:ext uri="{FF2B5EF4-FFF2-40B4-BE49-F238E27FC236}">
                  <a16:creationId xmlns:a16="http://schemas.microsoft.com/office/drawing/2014/main" id="{96233399-707E-4B3E-9E37-D2665DCA2D7A}"/>
                </a:ext>
              </a:extLst>
            </p:cNvPr>
            <p:cNvSpPr/>
            <p:nvPr/>
          </p:nvSpPr>
          <p:spPr>
            <a:xfrm>
              <a:off x="8248996" y="3055367"/>
              <a:ext cx="26600" cy="8866"/>
            </a:xfrm>
            <a:custGeom>
              <a:avLst/>
              <a:gdLst>
                <a:gd name="connsiteX0" fmla="*/ 924 w 26600"/>
                <a:gd name="connsiteY0" fmla="*/ 39 h 8866"/>
                <a:gd name="connsiteX1" fmla="*/ 27525 w 26600"/>
                <a:gd name="connsiteY1" fmla="*/ 39 h 8866"/>
                <a:gd name="connsiteX2" fmla="*/ 27525 w 26600"/>
                <a:gd name="connsiteY2" fmla="*/ 8906 h 8866"/>
                <a:gd name="connsiteX3" fmla="*/ 9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4" y="39"/>
                  </a:moveTo>
                  <a:lnTo>
                    <a:pt x="27525" y="39"/>
                  </a:lnTo>
                  <a:lnTo>
                    <a:pt x="27525" y="8906"/>
                  </a:lnTo>
                  <a:lnTo>
                    <a:pt x="9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7" name="Freeform: Shape 1866">
              <a:extLst>
                <a:ext uri="{FF2B5EF4-FFF2-40B4-BE49-F238E27FC236}">
                  <a16:creationId xmlns:a16="http://schemas.microsoft.com/office/drawing/2014/main" id="{4A1B7996-3C88-4FA2-AF3A-7E63399FE054}"/>
                </a:ext>
              </a:extLst>
            </p:cNvPr>
            <p:cNvSpPr/>
            <p:nvPr/>
          </p:nvSpPr>
          <p:spPr>
            <a:xfrm>
              <a:off x="8257863" y="3055367"/>
              <a:ext cx="26600" cy="133003"/>
            </a:xfrm>
            <a:custGeom>
              <a:avLst/>
              <a:gdLst>
                <a:gd name="connsiteX0" fmla="*/ 925 w 26600"/>
                <a:gd name="connsiteY0" fmla="*/ 39 h 133003"/>
                <a:gd name="connsiteX1" fmla="*/ 27526 w 26600"/>
                <a:gd name="connsiteY1" fmla="*/ 39 h 133003"/>
                <a:gd name="connsiteX2" fmla="*/ 27526 w 26600"/>
                <a:gd name="connsiteY2" fmla="*/ 133043 h 133003"/>
                <a:gd name="connsiteX3" fmla="*/ 9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5" y="39"/>
                  </a:moveTo>
                  <a:lnTo>
                    <a:pt x="27526" y="39"/>
                  </a:lnTo>
                  <a:lnTo>
                    <a:pt x="27526" y="133043"/>
                  </a:lnTo>
                  <a:lnTo>
                    <a:pt x="9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8" name="Freeform: Shape 1867">
              <a:extLst>
                <a:ext uri="{FF2B5EF4-FFF2-40B4-BE49-F238E27FC236}">
                  <a16:creationId xmlns:a16="http://schemas.microsoft.com/office/drawing/2014/main" id="{EB19EF0A-D988-4055-B56F-9CCE1A68C162}"/>
                </a:ext>
              </a:extLst>
            </p:cNvPr>
            <p:cNvSpPr/>
            <p:nvPr/>
          </p:nvSpPr>
          <p:spPr>
            <a:xfrm>
              <a:off x="8257863" y="3055367"/>
              <a:ext cx="26600" cy="8866"/>
            </a:xfrm>
            <a:custGeom>
              <a:avLst/>
              <a:gdLst>
                <a:gd name="connsiteX0" fmla="*/ 925 w 26600"/>
                <a:gd name="connsiteY0" fmla="*/ 39 h 8866"/>
                <a:gd name="connsiteX1" fmla="*/ 27526 w 26600"/>
                <a:gd name="connsiteY1" fmla="*/ 39 h 8866"/>
                <a:gd name="connsiteX2" fmla="*/ 27526 w 26600"/>
                <a:gd name="connsiteY2" fmla="*/ 8906 h 8866"/>
                <a:gd name="connsiteX3" fmla="*/ 9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5" y="39"/>
                  </a:moveTo>
                  <a:lnTo>
                    <a:pt x="27526" y="39"/>
                  </a:lnTo>
                  <a:lnTo>
                    <a:pt x="27526" y="8906"/>
                  </a:lnTo>
                  <a:lnTo>
                    <a:pt x="9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9" name="Freeform: Shape 1868">
              <a:extLst>
                <a:ext uri="{FF2B5EF4-FFF2-40B4-BE49-F238E27FC236}">
                  <a16:creationId xmlns:a16="http://schemas.microsoft.com/office/drawing/2014/main" id="{11362F32-B443-4FAE-85D5-6FB4AD013381}"/>
                </a:ext>
              </a:extLst>
            </p:cNvPr>
            <p:cNvSpPr/>
            <p:nvPr/>
          </p:nvSpPr>
          <p:spPr>
            <a:xfrm>
              <a:off x="8266730" y="3055367"/>
              <a:ext cx="26600" cy="133003"/>
            </a:xfrm>
            <a:custGeom>
              <a:avLst/>
              <a:gdLst>
                <a:gd name="connsiteX0" fmla="*/ 926 w 26600"/>
                <a:gd name="connsiteY0" fmla="*/ 39 h 133003"/>
                <a:gd name="connsiteX1" fmla="*/ 27527 w 26600"/>
                <a:gd name="connsiteY1" fmla="*/ 39 h 133003"/>
                <a:gd name="connsiteX2" fmla="*/ 27527 w 26600"/>
                <a:gd name="connsiteY2" fmla="*/ 133043 h 133003"/>
                <a:gd name="connsiteX3" fmla="*/ 9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6" y="39"/>
                  </a:moveTo>
                  <a:lnTo>
                    <a:pt x="27527" y="39"/>
                  </a:lnTo>
                  <a:lnTo>
                    <a:pt x="27527" y="133043"/>
                  </a:lnTo>
                  <a:lnTo>
                    <a:pt x="9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0" name="Freeform: Shape 1869">
              <a:extLst>
                <a:ext uri="{FF2B5EF4-FFF2-40B4-BE49-F238E27FC236}">
                  <a16:creationId xmlns:a16="http://schemas.microsoft.com/office/drawing/2014/main" id="{3D142FB9-AF28-4F0F-B407-940628931F37}"/>
                </a:ext>
              </a:extLst>
            </p:cNvPr>
            <p:cNvSpPr/>
            <p:nvPr/>
          </p:nvSpPr>
          <p:spPr>
            <a:xfrm>
              <a:off x="8266730" y="3055367"/>
              <a:ext cx="26600" cy="8866"/>
            </a:xfrm>
            <a:custGeom>
              <a:avLst/>
              <a:gdLst>
                <a:gd name="connsiteX0" fmla="*/ 926 w 26600"/>
                <a:gd name="connsiteY0" fmla="*/ 39 h 8866"/>
                <a:gd name="connsiteX1" fmla="*/ 27527 w 26600"/>
                <a:gd name="connsiteY1" fmla="*/ 39 h 8866"/>
                <a:gd name="connsiteX2" fmla="*/ 27527 w 26600"/>
                <a:gd name="connsiteY2" fmla="*/ 8906 h 8866"/>
                <a:gd name="connsiteX3" fmla="*/ 9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6" y="39"/>
                  </a:moveTo>
                  <a:lnTo>
                    <a:pt x="27527" y="39"/>
                  </a:lnTo>
                  <a:lnTo>
                    <a:pt x="27527" y="8906"/>
                  </a:lnTo>
                  <a:lnTo>
                    <a:pt x="9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1" name="Freeform: Shape 1870">
              <a:extLst>
                <a:ext uri="{FF2B5EF4-FFF2-40B4-BE49-F238E27FC236}">
                  <a16:creationId xmlns:a16="http://schemas.microsoft.com/office/drawing/2014/main" id="{08CC7B5F-040B-40C9-8558-B4843ADCDDB5}"/>
                </a:ext>
              </a:extLst>
            </p:cNvPr>
            <p:cNvSpPr/>
            <p:nvPr/>
          </p:nvSpPr>
          <p:spPr>
            <a:xfrm>
              <a:off x="8275597" y="3055367"/>
              <a:ext cx="26600" cy="133003"/>
            </a:xfrm>
            <a:custGeom>
              <a:avLst/>
              <a:gdLst>
                <a:gd name="connsiteX0" fmla="*/ 927 w 26600"/>
                <a:gd name="connsiteY0" fmla="*/ 39 h 133003"/>
                <a:gd name="connsiteX1" fmla="*/ 27528 w 26600"/>
                <a:gd name="connsiteY1" fmla="*/ 39 h 133003"/>
                <a:gd name="connsiteX2" fmla="*/ 27528 w 26600"/>
                <a:gd name="connsiteY2" fmla="*/ 133043 h 133003"/>
                <a:gd name="connsiteX3" fmla="*/ 9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7" y="39"/>
                  </a:moveTo>
                  <a:lnTo>
                    <a:pt x="27528" y="39"/>
                  </a:lnTo>
                  <a:lnTo>
                    <a:pt x="27528" y="133043"/>
                  </a:lnTo>
                  <a:lnTo>
                    <a:pt x="9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2" name="Freeform: Shape 1871">
              <a:extLst>
                <a:ext uri="{FF2B5EF4-FFF2-40B4-BE49-F238E27FC236}">
                  <a16:creationId xmlns:a16="http://schemas.microsoft.com/office/drawing/2014/main" id="{852C80F8-C1E0-4A45-BF4E-C8F3121C574B}"/>
                </a:ext>
              </a:extLst>
            </p:cNvPr>
            <p:cNvSpPr/>
            <p:nvPr/>
          </p:nvSpPr>
          <p:spPr>
            <a:xfrm>
              <a:off x="8275597" y="3055367"/>
              <a:ext cx="26600" cy="8866"/>
            </a:xfrm>
            <a:custGeom>
              <a:avLst/>
              <a:gdLst>
                <a:gd name="connsiteX0" fmla="*/ 927 w 26600"/>
                <a:gd name="connsiteY0" fmla="*/ 39 h 8866"/>
                <a:gd name="connsiteX1" fmla="*/ 27528 w 26600"/>
                <a:gd name="connsiteY1" fmla="*/ 39 h 8866"/>
                <a:gd name="connsiteX2" fmla="*/ 27528 w 26600"/>
                <a:gd name="connsiteY2" fmla="*/ 8906 h 8866"/>
                <a:gd name="connsiteX3" fmla="*/ 9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7" y="39"/>
                  </a:moveTo>
                  <a:lnTo>
                    <a:pt x="27528" y="39"/>
                  </a:lnTo>
                  <a:lnTo>
                    <a:pt x="27528" y="8906"/>
                  </a:lnTo>
                  <a:lnTo>
                    <a:pt x="9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3" name="Freeform: Shape 1872">
              <a:extLst>
                <a:ext uri="{FF2B5EF4-FFF2-40B4-BE49-F238E27FC236}">
                  <a16:creationId xmlns:a16="http://schemas.microsoft.com/office/drawing/2014/main" id="{D4AF7A49-100B-4DF4-A6D5-E8F7D3456162}"/>
                </a:ext>
              </a:extLst>
            </p:cNvPr>
            <p:cNvSpPr/>
            <p:nvPr/>
          </p:nvSpPr>
          <p:spPr>
            <a:xfrm>
              <a:off x="8284464" y="3055367"/>
              <a:ext cx="26600" cy="133003"/>
            </a:xfrm>
            <a:custGeom>
              <a:avLst/>
              <a:gdLst>
                <a:gd name="connsiteX0" fmla="*/ 928 w 26600"/>
                <a:gd name="connsiteY0" fmla="*/ 39 h 133003"/>
                <a:gd name="connsiteX1" fmla="*/ 27529 w 26600"/>
                <a:gd name="connsiteY1" fmla="*/ 39 h 133003"/>
                <a:gd name="connsiteX2" fmla="*/ 27529 w 26600"/>
                <a:gd name="connsiteY2" fmla="*/ 133043 h 133003"/>
                <a:gd name="connsiteX3" fmla="*/ 9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8" y="39"/>
                  </a:moveTo>
                  <a:lnTo>
                    <a:pt x="27529" y="39"/>
                  </a:lnTo>
                  <a:lnTo>
                    <a:pt x="27529" y="133043"/>
                  </a:lnTo>
                  <a:lnTo>
                    <a:pt x="9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4" name="Freeform: Shape 1873">
              <a:extLst>
                <a:ext uri="{FF2B5EF4-FFF2-40B4-BE49-F238E27FC236}">
                  <a16:creationId xmlns:a16="http://schemas.microsoft.com/office/drawing/2014/main" id="{AB4B8D6E-C4F5-430C-A893-10B628081E1C}"/>
                </a:ext>
              </a:extLst>
            </p:cNvPr>
            <p:cNvSpPr/>
            <p:nvPr/>
          </p:nvSpPr>
          <p:spPr>
            <a:xfrm>
              <a:off x="8284464" y="3055367"/>
              <a:ext cx="26600" cy="8866"/>
            </a:xfrm>
            <a:custGeom>
              <a:avLst/>
              <a:gdLst>
                <a:gd name="connsiteX0" fmla="*/ 928 w 26600"/>
                <a:gd name="connsiteY0" fmla="*/ 39 h 8866"/>
                <a:gd name="connsiteX1" fmla="*/ 27529 w 26600"/>
                <a:gd name="connsiteY1" fmla="*/ 39 h 8866"/>
                <a:gd name="connsiteX2" fmla="*/ 27529 w 26600"/>
                <a:gd name="connsiteY2" fmla="*/ 8906 h 8866"/>
                <a:gd name="connsiteX3" fmla="*/ 9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8" y="39"/>
                  </a:moveTo>
                  <a:lnTo>
                    <a:pt x="27529" y="39"/>
                  </a:lnTo>
                  <a:lnTo>
                    <a:pt x="27529" y="8906"/>
                  </a:lnTo>
                  <a:lnTo>
                    <a:pt x="9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5" name="Freeform: Shape 1874">
              <a:extLst>
                <a:ext uri="{FF2B5EF4-FFF2-40B4-BE49-F238E27FC236}">
                  <a16:creationId xmlns:a16="http://schemas.microsoft.com/office/drawing/2014/main" id="{91CAF59E-75FF-4C65-A650-C7E5B8349883}"/>
                </a:ext>
              </a:extLst>
            </p:cNvPr>
            <p:cNvSpPr/>
            <p:nvPr/>
          </p:nvSpPr>
          <p:spPr>
            <a:xfrm>
              <a:off x="8293331" y="3055367"/>
              <a:ext cx="26600" cy="133003"/>
            </a:xfrm>
            <a:custGeom>
              <a:avLst/>
              <a:gdLst>
                <a:gd name="connsiteX0" fmla="*/ 929 w 26600"/>
                <a:gd name="connsiteY0" fmla="*/ 39 h 133003"/>
                <a:gd name="connsiteX1" fmla="*/ 27530 w 26600"/>
                <a:gd name="connsiteY1" fmla="*/ 39 h 133003"/>
                <a:gd name="connsiteX2" fmla="*/ 27530 w 26600"/>
                <a:gd name="connsiteY2" fmla="*/ 133043 h 133003"/>
                <a:gd name="connsiteX3" fmla="*/ 9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29" y="39"/>
                  </a:moveTo>
                  <a:lnTo>
                    <a:pt x="27530" y="39"/>
                  </a:lnTo>
                  <a:lnTo>
                    <a:pt x="27530" y="133043"/>
                  </a:lnTo>
                  <a:lnTo>
                    <a:pt x="9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6" name="Freeform: Shape 1875">
              <a:extLst>
                <a:ext uri="{FF2B5EF4-FFF2-40B4-BE49-F238E27FC236}">
                  <a16:creationId xmlns:a16="http://schemas.microsoft.com/office/drawing/2014/main" id="{46D57435-6E38-42C8-847B-6B83F20FB71F}"/>
                </a:ext>
              </a:extLst>
            </p:cNvPr>
            <p:cNvSpPr/>
            <p:nvPr/>
          </p:nvSpPr>
          <p:spPr>
            <a:xfrm>
              <a:off x="8293331" y="3055367"/>
              <a:ext cx="26600" cy="8866"/>
            </a:xfrm>
            <a:custGeom>
              <a:avLst/>
              <a:gdLst>
                <a:gd name="connsiteX0" fmla="*/ 929 w 26600"/>
                <a:gd name="connsiteY0" fmla="*/ 39 h 8866"/>
                <a:gd name="connsiteX1" fmla="*/ 27530 w 26600"/>
                <a:gd name="connsiteY1" fmla="*/ 39 h 8866"/>
                <a:gd name="connsiteX2" fmla="*/ 27530 w 26600"/>
                <a:gd name="connsiteY2" fmla="*/ 8906 h 8866"/>
                <a:gd name="connsiteX3" fmla="*/ 9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29" y="39"/>
                  </a:moveTo>
                  <a:lnTo>
                    <a:pt x="27530" y="39"/>
                  </a:lnTo>
                  <a:lnTo>
                    <a:pt x="27530" y="8906"/>
                  </a:lnTo>
                  <a:lnTo>
                    <a:pt x="9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7" name="Freeform: Shape 1876">
              <a:extLst>
                <a:ext uri="{FF2B5EF4-FFF2-40B4-BE49-F238E27FC236}">
                  <a16:creationId xmlns:a16="http://schemas.microsoft.com/office/drawing/2014/main" id="{9E6FA2FA-7E09-40AE-84C5-48569068526E}"/>
                </a:ext>
              </a:extLst>
            </p:cNvPr>
            <p:cNvSpPr/>
            <p:nvPr/>
          </p:nvSpPr>
          <p:spPr>
            <a:xfrm>
              <a:off x="8302198" y="3055367"/>
              <a:ext cx="26600" cy="133003"/>
            </a:xfrm>
            <a:custGeom>
              <a:avLst/>
              <a:gdLst>
                <a:gd name="connsiteX0" fmla="*/ 930 w 26600"/>
                <a:gd name="connsiteY0" fmla="*/ 39 h 133003"/>
                <a:gd name="connsiteX1" fmla="*/ 27531 w 26600"/>
                <a:gd name="connsiteY1" fmla="*/ 39 h 133003"/>
                <a:gd name="connsiteX2" fmla="*/ 27531 w 26600"/>
                <a:gd name="connsiteY2" fmla="*/ 133043 h 133003"/>
                <a:gd name="connsiteX3" fmla="*/ 9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0" y="39"/>
                  </a:moveTo>
                  <a:lnTo>
                    <a:pt x="27531" y="39"/>
                  </a:lnTo>
                  <a:lnTo>
                    <a:pt x="27531" y="133043"/>
                  </a:lnTo>
                  <a:lnTo>
                    <a:pt x="9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8" name="Freeform: Shape 1877">
              <a:extLst>
                <a:ext uri="{FF2B5EF4-FFF2-40B4-BE49-F238E27FC236}">
                  <a16:creationId xmlns:a16="http://schemas.microsoft.com/office/drawing/2014/main" id="{CEBD1F8F-0FE1-42D1-B966-85B6FE607D16}"/>
                </a:ext>
              </a:extLst>
            </p:cNvPr>
            <p:cNvSpPr/>
            <p:nvPr/>
          </p:nvSpPr>
          <p:spPr>
            <a:xfrm>
              <a:off x="8302198" y="3055367"/>
              <a:ext cx="26600" cy="8866"/>
            </a:xfrm>
            <a:custGeom>
              <a:avLst/>
              <a:gdLst>
                <a:gd name="connsiteX0" fmla="*/ 930 w 26600"/>
                <a:gd name="connsiteY0" fmla="*/ 39 h 8866"/>
                <a:gd name="connsiteX1" fmla="*/ 27531 w 26600"/>
                <a:gd name="connsiteY1" fmla="*/ 39 h 8866"/>
                <a:gd name="connsiteX2" fmla="*/ 27531 w 26600"/>
                <a:gd name="connsiteY2" fmla="*/ 8906 h 8866"/>
                <a:gd name="connsiteX3" fmla="*/ 9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0" y="39"/>
                  </a:moveTo>
                  <a:lnTo>
                    <a:pt x="27531" y="39"/>
                  </a:lnTo>
                  <a:lnTo>
                    <a:pt x="27531" y="8906"/>
                  </a:lnTo>
                  <a:lnTo>
                    <a:pt x="9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9" name="Freeform: Shape 1878">
              <a:extLst>
                <a:ext uri="{FF2B5EF4-FFF2-40B4-BE49-F238E27FC236}">
                  <a16:creationId xmlns:a16="http://schemas.microsoft.com/office/drawing/2014/main" id="{A2F178C4-792E-4AC0-AF97-CE8E6A3FA3D5}"/>
                </a:ext>
              </a:extLst>
            </p:cNvPr>
            <p:cNvSpPr/>
            <p:nvPr/>
          </p:nvSpPr>
          <p:spPr>
            <a:xfrm>
              <a:off x="8311065" y="3055367"/>
              <a:ext cx="26600" cy="133003"/>
            </a:xfrm>
            <a:custGeom>
              <a:avLst/>
              <a:gdLst>
                <a:gd name="connsiteX0" fmla="*/ 931 w 26600"/>
                <a:gd name="connsiteY0" fmla="*/ 39 h 133003"/>
                <a:gd name="connsiteX1" fmla="*/ 27532 w 26600"/>
                <a:gd name="connsiteY1" fmla="*/ 39 h 133003"/>
                <a:gd name="connsiteX2" fmla="*/ 27532 w 26600"/>
                <a:gd name="connsiteY2" fmla="*/ 133043 h 133003"/>
                <a:gd name="connsiteX3" fmla="*/ 9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1" y="39"/>
                  </a:moveTo>
                  <a:lnTo>
                    <a:pt x="27532" y="39"/>
                  </a:lnTo>
                  <a:lnTo>
                    <a:pt x="27532" y="133043"/>
                  </a:lnTo>
                  <a:lnTo>
                    <a:pt x="9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0" name="Freeform: Shape 1879">
              <a:extLst>
                <a:ext uri="{FF2B5EF4-FFF2-40B4-BE49-F238E27FC236}">
                  <a16:creationId xmlns:a16="http://schemas.microsoft.com/office/drawing/2014/main" id="{A69F8C43-538E-4487-B64E-0CF0591DC016}"/>
                </a:ext>
              </a:extLst>
            </p:cNvPr>
            <p:cNvSpPr/>
            <p:nvPr/>
          </p:nvSpPr>
          <p:spPr>
            <a:xfrm>
              <a:off x="8311065" y="3055367"/>
              <a:ext cx="26600" cy="8866"/>
            </a:xfrm>
            <a:custGeom>
              <a:avLst/>
              <a:gdLst>
                <a:gd name="connsiteX0" fmla="*/ 931 w 26600"/>
                <a:gd name="connsiteY0" fmla="*/ 39 h 8866"/>
                <a:gd name="connsiteX1" fmla="*/ 27532 w 26600"/>
                <a:gd name="connsiteY1" fmla="*/ 39 h 8866"/>
                <a:gd name="connsiteX2" fmla="*/ 27532 w 26600"/>
                <a:gd name="connsiteY2" fmla="*/ 8906 h 8866"/>
                <a:gd name="connsiteX3" fmla="*/ 9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1" y="39"/>
                  </a:moveTo>
                  <a:lnTo>
                    <a:pt x="27532" y="39"/>
                  </a:lnTo>
                  <a:lnTo>
                    <a:pt x="27532" y="8906"/>
                  </a:lnTo>
                  <a:lnTo>
                    <a:pt x="9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1" name="Freeform: Shape 1880">
              <a:extLst>
                <a:ext uri="{FF2B5EF4-FFF2-40B4-BE49-F238E27FC236}">
                  <a16:creationId xmlns:a16="http://schemas.microsoft.com/office/drawing/2014/main" id="{0447BC04-9BD2-49E9-AC4E-0468FF2D728C}"/>
                </a:ext>
              </a:extLst>
            </p:cNvPr>
            <p:cNvSpPr/>
            <p:nvPr/>
          </p:nvSpPr>
          <p:spPr>
            <a:xfrm>
              <a:off x="8319932" y="3055367"/>
              <a:ext cx="26600" cy="133003"/>
            </a:xfrm>
            <a:custGeom>
              <a:avLst/>
              <a:gdLst>
                <a:gd name="connsiteX0" fmla="*/ 932 w 26600"/>
                <a:gd name="connsiteY0" fmla="*/ 39 h 133003"/>
                <a:gd name="connsiteX1" fmla="*/ 27533 w 26600"/>
                <a:gd name="connsiteY1" fmla="*/ 39 h 133003"/>
                <a:gd name="connsiteX2" fmla="*/ 27533 w 26600"/>
                <a:gd name="connsiteY2" fmla="*/ 133043 h 133003"/>
                <a:gd name="connsiteX3" fmla="*/ 9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2" y="39"/>
                  </a:moveTo>
                  <a:lnTo>
                    <a:pt x="27533" y="39"/>
                  </a:lnTo>
                  <a:lnTo>
                    <a:pt x="27533" y="133043"/>
                  </a:lnTo>
                  <a:lnTo>
                    <a:pt x="9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2" name="Freeform: Shape 1881">
              <a:extLst>
                <a:ext uri="{FF2B5EF4-FFF2-40B4-BE49-F238E27FC236}">
                  <a16:creationId xmlns:a16="http://schemas.microsoft.com/office/drawing/2014/main" id="{88091AA9-2B40-4893-9498-A537C96D7890}"/>
                </a:ext>
              </a:extLst>
            </p:cNvPr>
            <p:cNvSpPr/>
            <p:nvPr/>
          </p:nvSpPr>
          <p:spPr>
            <a:xfrm>
              <a:off x="8319932" y="3055367"/>
              <a:ext cx="26600" cy="8866"/>
            </a:xfrm>
            <a:custGeom>
              <a:avLst/>
              <a:gdLst>
                <a:gd name="connsiteX0" fmla="*/ 932 w 26600"/>
                <a:gd name="connsiteY0" fmla="*/ 39 h 8866"/>
                <a:gd name="connsiteX1" fmla="*/ 27533 w 26600"/>
                <a:gd name="connsiteY1" fmla="*/ 39 h 8866"/>
                <a:gd name="connsiteX2" fmla="*/ 27533 w 26600"/>
                <a:gd name="connsiteY2" fmla="*/ 8906 h 8866"/>
                <a:gd name="connsiteX3" fmla="*/ 9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2" y="39"/>
                  </a:moveTo>
                  <a:lnTo>
                    <a:pt x="27533" y="39"/>
                  </a:lnTo>
                  <a:lnTo>
                    <a:pt x="27533" y="8906"/>
                  </a:lnTo>
                  <a:lnTo>
                    <a:pt x="9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3" name="Freeform: Shape 1882">
              <a:extLst>
                <a:ext uri="{FF2B5EF4-FFF2-40B4-BE49-F238E27FC236}">
                  <a16:creationId xmlns:a16="http://schemas.microsoft.com/office/drawing/2014/main" id="{BA0B4CE8-1F5C-47F0-86B5-78DDDF9404EF}"/>
                </a:ext>
              </a:extLst>
            </p:cNvPr>
            <p:cNvSpPr/>
            <p:nvPr/>
          </p:nvSpPr>
          <p:spPr>
            <a:xfrm>
              <a:off x="8328799" y="3055367"/>
              <a:ext cx="26600" cy="133003"/>
            </a:xfrm>
            <a:custGeom>
              <a:avLst/>
              <a:gdLst>
                <a:gd name="connsiteX0" fmla="*/ 933 w 26600"/>
                <a:gd name="connsiteY0" fmla="*/ 39 h 133003"/>
                <a:gd name="connsiteX1" fmla="*/ 27534 w 26600"/>
                <a:gd name="connsiteY1" fmla="*/ 39 h 133003"/>
                <a:gd name="connsiteX2" fmla="*/ 27534 w 26600"/>
                <a:gd name="connsiteY2" fmla="*/ 133043 h 133003"/>
                <a:gd name="connsiteX3" fmla="*/ 9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3" y="39"/>
                  </a:moveTo>
                  <a:lnTo>
                    <a:pt x="27534" y="39"/>
                  </a:lnTo>
                  <a:lnTo>
                    <a:pt x="27534" y="133043"/>
                  </a:lnTo>
                  <a:lnTo>
                    <a:pt x="9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4" name="Freeform: Shape 1883">
              <a:extLst>
                <a:ext uri="{FF2B5EF4-FFF2-40B4-BE49-F238E27FC236}">
                  <a16:creationId xmlns:a16="http://schemas.microsoft.com/office/drawing/2014/main" id="{A9846520-3A3B-4160-8887-66B4B5AAF5D9}"/>
                </a:ext>
              </a:extLst>
            </p:cNvPr>
            <p:cNvSpPr/>
            <p:nvPr/>
          </p:nvSpPr>
          <p:spPr>
            <a:xfrm>
              <a:off x="8328799" y="3055367"/>
              <a:ext cx="26600" cy="8866"/>
            </a:xfrm>
            <a:custGeom>
              <a:avLst/>
              <a:gdLst>
                <a:gd name="connsiteX0" fmla="*/ 933 w 26600"/>
                <a:gd name="connsiteY0" fmla="*/ 39 h 8866"/>
                <a:gd name="connsiteX1" fmla="*/ 27534 w 26600"/>
                <a:gd name="connsiteY1" fmla="*/ 39 h 8866"/>
                <a:gd name="connsiteX2" fmla="*/ 27534 w 26600"/>
                <a:gd name="connsiteY2" fmla="*/ 8906 h 8866"/>
                <a:gd name="connsiteX3" fmla="*/ 9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3" y="39"/>
                  </a:moveTo>
                  <a:lnTo>
                    <a:pt x="27534" y="39"/>
                  </a:lnTo>
                  <a:lnTo>
                    <a:pt x="27534" y="8906"/>
                  </a:lnTo>
                  <a:lnTo>
                    <a:pt x="9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5" name="Freeform: Shape 1884">
              <a:extLst>
                <a:ext uri="{FF2B5EF4-FFF2-40B4-BE49-F238E27FC236}">
                  <a16:creationId xmlns:a16="http://schemas.microsoft.com/office/drawing/2014/main" id="{057E5BB7-C0F7-4952-9DF8-9374EC886912}"/>
                </a:ext>
              </a:extLst>
            </p:cNvPr>
            <p:cNvSpPr/>
            <p:nvPr/>
          </p:nvSpPr>
          <p:spPr>
            <a:xfrm>
              <a:off x="8337666" y="3055367"/>
              <a:ext cx="26600" cy="133003"/>
            </a:xfrm>
            <a:custGeom>
              <a:avLst/>
              <a:gdLst>
                <a:gd name="connsiteX0" fmla="*/ 934 w 26600"/>
                <a:gd name="connsiteY0" fmla="*/ 39 h 133003"/>
                <a:gd name="connsiteX1" fmla="*/ 27535 w 26600"/>
                <a:gd name="connsiteY1" fmla="*/ 39 h 133003"/>
                <a:gd name="connsiteX2" fmla="*/ 27535 w 26600"/>
                <a:gd name="connsiteY2" fmla="*/ 133043 h 133003"/>
                <a:gd name="connsiteX3" fmla="*/ 9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4" y="39"/>
                  </a:moveTo>
                  <a:lnTo>
                    <a:pt x="27535" y="39"/>
                  </a:lnTo>
                  <a:lnTo>
                    <a:pt x="27535" y="133043"/>
                  </a:lnTo>
                  <a:lnTo>
                    <a:pt x="9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6" name="Freeform: Shape 1885">
              <a:extLst>
                <a:ext uri="{FF2B5EF4-FFF2-40B4-BE49-F238E27FC236}">
                  <a16:creationId xmlns:a16="http://schemas.microsoft.com/office/drawing/2014/main" id="{F60AB8FD-CA1C-456B-8AFD-1441D8BA0E3D}"/>
                </a:ext>
              </a:extLst>
            </p:cNvPr>
            <p:cNvSpPr/>
            <p:nvPr/>
          </p:nvSpPr>
          <p:spPr>
            <a:xfrm>
              <a:off x="8337666" y="3055367"/>
              <a:ext cx="26600" cy="8866"/>
            </a:xfrm>
            <a:custGeom>
              <a:avLst/>
              <a:gdLst>
                <a:gd name="connsiteX0" fmla="*/ 934 w 26600"/>
                <a:gd name="connsiteY0" fmla="*/ 39 h 8866"/>
                <a:gd name="connsiteX1" fmla="*/ 27535 w 26600"/>
                <a:gd name="connsiteY1" fmla="*/ 39 h 8866"/>
                <a:gd name="connsiteX2" fmla="*/ 27535 w 26600"/>
                <a:gd name="connsiteY2" fmla="*/ 8906 h 8866"/>
                <a:gd name="connsiteX3" fmla="*/ 9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4" y="39"/>
                  </a:moveTo>
                  <a:lnTo>
                    <a:pt x="27535" y="39"/>
                  </a:lnTo>
                  <a:lnTo>
                    <a:pt x="27535" y="8906"/>
                  </a:lnTo>
                  <a:lnTo>
                    <a:pt x="9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7" name="Freeform: Shape 1886">
              <a:extLst>
                <a:ext uri="{FF2B5EF4-FFF2-40B4-BE49-F238E27FC236}">
                  <a16:creationId xmlns:a16="http://schemas.microsoft.com/office/drawing/2014/main" id="{4C2FBE90-D86A-4A44-807D-53BEFFD7D1B4}"/>
                </a:ext>
              </a:extLst>
            </p:cNvPr>
            <p:cNvSpPr/>
            <p:nvPr/>
          </p:nvSpPr>
          <p:spPr>
            <a:xfrm>
              <a:off x="8346532" y="3055367"/>
              <a:ext cx="26600" cy="133003"/>
            </a:xfrm>
            <a:custGeom>
              <a:avLst/>
              <a:gdLst>
                <a:gd name="connsiteX0" fmla="*/ 935 w 26600"/>
                <a:gd name="connsiteY0" fmla="*/ 39 h 133003"/>
                <a:gd name="connsiteX1" fmla="*/ 27536 w 26600"/>
                <a:gd name="connsiteY1" fmla="*/ 39 h 133003"/>
                <a:gd name="connsiteX2" fmla="*/ 27536 w 26600"/>
                <a:gd name="connsiteY2" fmla="*/ 133043 h 133003"/>
                <a:gd name="connsiteX3" fmla="*/ 9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5" y="39"/>
                  </a:moveTo>
                  <a:lnTo>
                    <a:pt x="27536" y="39"/>
                  </a:lnTo>
                  <a:lnTo>
                    <a:pt x="27536" y="133043"/>
                  </a:lnTo>
                  <a:lnTo>
                    <a:pt x="9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8" name="Freeform: Shape 1887">
              <a:extLst>
                <a:ext uri="{FF2B5EF4-FFF2-40B4-BE49-F238E27FC236}">
                  <a16:creationId xmlns:a16="http://schemas.microsoft.com/office/drawing/2014/main" id="{6D29EEB6-0ED9-43CE-B335-EB7F1697CD01}"/>
                </a:ext>
              </a:extLst>
            </p:cNvPr>
            <p:cNvSpPr/>
            <p:nvPr/>
          </p:nvSpPr>
          <p:spPr>
            <a:xfrm>
              <a:off x="8346532" y="3055367"/>
              <a:ext cx="26600" cy="8866"/>
            </a:xfrm>
            <a:custGeom>
              <a:avLst/>
              <a:gdLst>
                <a:gd name="connsiteX0" fmla="*/ 935 w 26600"/>
                <a:gd name="connsiteY0" fmla="*/ 39 h 8866"/>
                <a:gd name="connsiteX1" fmla="*/ 27536 w 26600"/>
                <a:gd name="connsiteY1" fmla="*/ 39 h 8866"/>
                <a:gd name="connsiteX2" fmla="*/ 27536 w 26600"/>
                <a:gd name="connsiteY2" fmla="*/ 8906 h 8866"/>
                <a:gd name="connsiteX3" fmla="*/ 9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5" y="39"/>
                  </a:moveTo>
                  <a:lnTo>
                    <a:pt x="27536" y="39"/>
                  </a:lnTo>
                  <a:lnTo>
                    <a:pt x="27536" y="8906"/>
                  </a:lnTo>
                  <a:lnTo>
                    <a:pt x="9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9" name="Freeform: Shape 1888">
              <a:extLst>
                <a:ext uri="{FF2B5EF4-FFF2-40B4-BE49-F238E27FC236}">
                  <a16:creationId xmlns:a16="http://schemas.microsoft.com/office/drawing/2014/main" id="{A6594BDD-77FD-4A2D-BE23-B119B31B5AB6}"/>
                </a:ext>
              </a:extLst>
            </p:cNvPr>
            <p:cNvSpPr/>
            <p:nvPr/>
          </p:nvSpPr>
          <p:spPr>
            <a:xfrm>
              <a:off x="8355399" y="3055367"/>
              <a:ext cx="26600" cy="133003"/>
            </a:xfrm>
            <a:custGeom>
              <a:avLst/>
              <a:gdLst>
                <a:gd name="connsiteX0" fmla="*/ 936 w 26600"/>
                <a:gd name="connsiteY0" fmla="*/ 39 h 133003"/>
                <a:gd name="connsiteX1" fmla="*/ 27537 w 26600"/>
                <a:gd name="connsiteY1" fmla="*/ 39 h 133003"/>
                <a:gd name="connsiteX2" fmla="*/ 27537 w 26600"/>
                <a:gd name="connsiteY2" fmla="*/ 133043 h 133003"/>
                <a:gd name="connsiteX3" fmla="*/ 9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6" y="39"/>
                  </a:moveTo>
                  <a:lnTo>
                    <a:pt x="27537" y="39"/>
                  </a:lnTo>
                  <a:lnTo>
                    <a:pt x="27537" y="133043"/>
                  </a:lnTo>
                  <a:lnTo>
                    <a:pt x="9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0" name="Freeform: Shape 1889">
              <a:extLst>
                <a:ext uri="{FF2B5EF4-FFF2-40B4-BE49-F238E27FC236}">
                  <a16:creationId xmlns:a16="http://schemas.microsoft.com/office/drawing/2014/main" id="{65F8BB16-D281-4CF3-90BB-D0F9CAE3AFCE}"/>
                </a:ext>
              </a:extLst>
            </p:cNvPr>
            <p:cNvSpPr/>
            <p:nvPr/>
          </p:nvSpPr>
          <p:spPr>
            <a:xfrm>
              <a:off x="8355399" y="3055367"/>
              <a:ext cx="26600" cy="8866"/>
            </a:xfrm>
            <a:custGeom>
              <a:avLst/>
              <a:gdLst>
                <a:gd name="connsiteX0" fmla="*/ 936 w 26600"/>
                <a:gd name="connsiteY0" fmla="*/ 39 h 8866"/>
                <a:gd name="connsiteX1" fmla="*/ 27537 w 26600"/>
                <a:gd name="connsiteY1" fmla="*/ 39 h 8866"/>
                <a:gd name="connsiteX2" fmla="*/ 27537 w 26600"/>
                <a:gd name="connsiteY2" fmla="*/ 8906 h 8866"/>
                <a:gd name="connsiteX3" fmla="*/ 9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6" y="39"/>
                  </a:moveTo>
                  <a:lnTo>
                    <a:pt x="27537" y="39"/>
                  </a:lnTo>
                  <a:lnTo>
                    <a:pt x="27537" y="8906"/>
                  </a:lnTo>
                  <a:lnTo>
                    <a:pt x="9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1" name="Freeform: Shape 1890">
              <a:extLst>
                <a:ext uri="{FF2B5EF4-FFF2-40B4-BE49-F238E27FC236}">
                  <a16:creationId xmlns:a16="http://schemas.microsoft.com/office/drawing/2014/main" id="{C40BD48C-ED60-4AB8-8BA3-D9000939742E}"/>
                </a:ext>
              </a:extLst>
            </p:cNvPr>
            <p:cNvSpPr/>
            <p:nvPr/>
          </p:nvSpPr>
          <p:spPr>
            <a:xfrm>
              <a:off x="8364266" y="3055367"/>
              <a:ext cx="26600" cy="133003"/>
            </a:xfrm>
            <a:custGeom>
              <a:avLst/>
              <a:gdLst>
                <a:gd name="connsiteX0" fmla="*/ 937 w 26600"/>
                <a:gd name="connsiteY0" fmla="*/ 39 h 133003"/>
                <a:gd name="connsiteX1" fmla="*/ 27538 w 26600"/>
                <a:gd name="connsiteY1" fmla="*/ 39 h 133003"/>
                <a:gd name="connsiteX2" fmla="*/ 27538 w 26600"/>
                <a:gd name="connsiteY2" fmla="*/ 133043 h 133003"/>
                <a:gd name="connsiteX3" fmla="*/ 9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7" y="39"/>
                  </a:moveTo>
                  <a:lnTo>
                    <a:pt x="27538" y="39"/>
                  </a:lnTo>
                  <a:lnTo>
                    <a:pt x="27538" y="133043"/>
                  </a:lnTo>
                  <a:lnTo>
                    <a:pt x="9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2" name="Freeform: Shape 1891">
              <a:extLst>
                <a:ext uri="{FF2B5EF4-FFF2-40B4-BE49-F238E27FC236}">
                  <a16:creationId xmlns:a16="http://schemas.microsoft.com/office/drawing/2014/main" id="{52030DF9-7103-4476-98A6-1618D7D032E2}"/>
                </a:ext>
              </a:extLst>
            </p:cNvPr>
            <p:cNvSpPr/>
            <p:nvPr/>
          </p:nvSpPr>
          <p:spPr>
            <a:xfrm>
              <a:off x="8364266" y="3055367"/>
              <a:ext cx="26600" cy="8866"/>
            </a:xfrm>
            <a:custGeom>
              <a:avLst/>
              <a:gdLst>
                <a:gd name="connsiteX0" fmla="*/ 937 w 26600"/>
                <a:gd name="connsiteY0" fmla="*/ 39 h 8866"/>
                <a:gd name="connsiteX1" fmla="*/ 27538 w 26600"/>
                <a:gd name="connsiteY1" fmla="*/ 39 h 8866"/>
                <a:gd name="connsiteX2" fmla="*/ 27538 w 26600"/>
                <a:gd name="connsiteY2" fmla="*/ 8906 h 8866"/>
                <a:gd name="connsiteX3" fmla="*/ 9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7" y="39"/>
                  </a:moveTo>
                  <a:lnTo>
                    <a:pt x="27538" y="39"/>
                  </a:lnTo>
                  <a:lnTo>
                    <a:pt x="27538" y="8906"/>
                  </a:lnTo>
                  <a:lnTo>
                    <a:pt x="9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3" name="Freeform: Shape 1892">
              <a:extLst>
                <a:ext uri="{FF2B5EF4-FFF2-40B4-BE49-F238E27FC236}">
                  <a16:creationId xmlns:a16="http://schemas.microsoft.com/office/drawing/2014/main" id="{816DBA09-DCCC-4FD7-9F6D-11FC374FF957}"/>
                </a:ext>
              </a:extLst>
            </p:cNvPr>
            <p:cNvSpPr/>
            <p:nvPr/>
          </p:nvSpPr>
          <p:spPr>
            <a:xfrm>
              <a:off x="8373133" y="3055367"/>
              <a:ext cx="26600" cy="133003"/>
            </a:xfrm>
            <a:custGeom>
              <a:avLst/>
              <a:gdLst>
                <a:gd name="connsiteX0" fmla="*/ 938 w 26600"/>
                <a:gd name="connsiteY0" fmla="*/ 39 h 133003"/>
                <a:gd name="connsiteX1" fmla="*/ 27539 w 26600"/>
                <a:gd name="connsiteY1" fmla="*/ 39 h 133003"/>
                <a:gd name="connsiteX2" fmla="*/ 27539 w 26600"/>
                <a:gd name="connsiteY2" fmla="*/ 133043 h 133003"/>
                <a:gd name="connsiteX3" fmla="*/ 9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8" y="39"/>
                  </a:moveTo>
                  <a:lnTo>
                    <a:pt x="27539" y="39"/>
                  </a:lnTo>
                  <a:lnTo>
                    <a:pt x="27539" y="133043"/>
                  </a:lnTo>
                  <a:lnTo>
                    <a:pt x="9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4" name="Freeform: Shape 1893">
              <a:extLst>
                <a:ext uri="{FF2B5EF4-FFF2-40B4-BE49-F238E27FC236}">
                  <a16:creationId xmlns:a16="http://schemas.microsoft.com/office/drawing/2014/main" id="{C078FD42-296D-4088-90E7-35EC08FE6462}"/>
                </a:ext>
              </a:extLst>
            </p:cNvPr>
            <p:cNvSpPr/>
            <p:nvPr/>
          </p:nvSpPr>
          <p:spPr>
            <a:xfrm>
              <a:off x="8373133" y="3055367"/>
              <a:ext cx="26600" cy="8866"/>
            </a:xfrm>
            <a:custGeom>
              <a:avLst/>
              <a:gdLst>
                <a:gd name="connsiteX0" fmla="*/ 938 w 26600"/>
                <a:gd name="connsiteY0" fmla="*/ 39 h 8866"/>
                <a:gd name="connsiteX1" fmla="*/ 27539 w 26600"/>
                <a:gd name="connsiteY1" fmla="*/ 39 h 8866"/>
                <a:gd name="connsiteX2" fmla="*/ 27539 w 26600"/>
                <a:gd name="connsiteY2" fmla="*/ 8906 h 8866"/>
                <a:gd name="connsiteX3" fmla="*/ 9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8" y="39"/>
                  </a:moveTo>
                  <a:lnTo>
                    <a:pt x="27539" y="39"/>
                  </a:lnTo>
                  <a:lnTo>
                    <a:pt x="27539" y="8906"/>
                  </a:lnTo>
                  <a:lnTo>
                    <a:pt x="9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5" name="Freeform: Shape 1894">
              <a:extLst>
                <a:ext uri="{FF2B5EF4-FFF2-40B4-BE49-F238E27FC236}">
                  <a16:creationId xmlns:a16="http://schemas.microsoft.com/office/drawing/2014/main" id="{1587E622-F0F9-4B58-9496-5E3DA3EF3840}"/>
                </a:ext>
              </a:extLst>
            </p:cNvPr>
            <p:cNvSpPr/>
            <p:nvPr/>
          </p:nvSpPr>
          <p:spPr>
            <a:xfrm>
              <a:off x="8382000" y="3055367"/>
              <a:ext cx="26600" cy="133003"/>
            </a:xfrm>
            <a:custGeom>
              <a:avLst/>
              <a:gdLst>
                <a:gd name="connsiteX0" fmla="*/ 939 w 26600"/>
                <a:gd name="connsiteY0" fmla="*/ 39 h 133003"/>
                <a:gd name="connsiteX1" fmla="*/ 27540 w 26600"/>
                <a:gd name="connsiteY1" fmla="*/ 39 h 133003"/>
                <a:gd name="connsiteX2" fmla="*/ 27540 w 26600"/>
                <a:gd name="connsiteY2" fmla="*/ 133043 h 133003"/>
                <a:gd name="connsiteX3" fmla="*/ 9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39" y="39"/>
                  </a:moveTo>
                  <a:lnTo>
                    <a:pt x="27540" y="39"/>
                  </a:lnTo>
                  <a:lnTo>
                    <a:pt x="27540" y="133043"/>
                  </a:lnTo>
                  <a:lnTo>
                    <a:pt x="9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6" name="Freeform: Shape 1895">
              <a:extLst>
                <a:ext uri="{FF2B5EF4-FFF2-40B4-BE49-F238E27FC236}">
                  <a16:creationId xmlns:a16="http://schemas.microsoft.com/office/drawing/2014/main" id="{38888B67-26F1-458D-B176-A5BFE5D4E7B1}"/>
                </a:ext>
              </a:extLst>
            </p:cNvPr>
            <p:cNvSpPr/>
            <p:nvPr/>
          </p:nvSpPr>
          <p:spPr>
            <a:xfrm>
              <a:off x="8382000" y="3055367"/>
              <a:ext cx="26600" cy="8866"/>
            </a:xfrm>
            <a:custGeom>
              <a:avLst/>
              <a:gdLst>
                <a:gd name="connsiteX0" fmla="*/ 939 w 26600"/>
                <a:gd name="connsiteY0" fmla="*/ 39 h 8866"/>
                <a:gd name="connsiteX1" fmla="*/ 27540 w 26600"/>
                <a:gd name="connsiteY1" fmla="*/ 39 h 8866"/>
                <a:gd name="connsiteX2" fmla="*/ 27540 w 26600"/>
                <a:gd name="connsiteY2" fmla="*/ 8906 h 8866"/>
                <a:gd name="connsiteX3" fmla="*/ 9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39" y="39"/>
                  </a:moveTo>
                  <a:lnTo>
                    <a:pt x="27540" y="39"/>
                  </a:lnTo>
                  <a:lnTo>
                    <a:pt x="27540" y="8906"/>
                  </a:lnTo>
                  <a:lnTo>
                    <a:pt x="9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7" name="Freeform: Shape 1896">
              <a:extLst>
                <a:ext uri="{FF2B5EF4-FFF2-40B4-BE49-F238E27FC236}">
                  <a16:creationId xmlns:a16="http://schemas.microsoft.com/office/drawing/2014/main" id="{E2971F51-DDE4-43FD-9010-B7D6512298F4}"/>
                </a:ext>
              </a:extLst>
            </p:cNvPr>
            <p:cNvSpPr/>
            <p:nvPr/>
          </p:nvSpPr>
          <p:spPr>
            <a:xfrm>
              <a:off x="8390867" y="3055367"/>
              <a:ext cx="26600" cy="133003"/>
            </a:xfrm>
            <a:custGeom>
              <a:avLst/>
              <a:gdLst>
                <a:gd name="connsiteX0" fmla="*/ 940 w 26600"/>
                <a:gd name="connsiteY0" fmla="*/ 39 h 133003"/>
                <a:gd name="connsiteX1" fmla="*/ 27541 w 26600"/>
                <a:gd name="connsiteY1" fmla="*/ 39 h 133003"/>
                <a:gd name="connsiteX2" fmla="*/ 27541 w 26600"/>
                <a:gd name="connsiteY2" fmla="*/ 133043 h 133003"/>
                <a:gd name="connsiteX3" fmla="*/ 9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0" y="39"/>
                  </a:moveTo>
                  <a:lnTo>
                    <a:pt x="27541" y="39"/>
                  </a:lnTo>
                  <a:lnTo>
                    <a:pt x="27541" y="133043"/>
                  </a:lnTo>
                  <a:lnTo>
                    <a:pt x="9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8" name="Freeform: Shape 1897">
              <a:extLst>
                <a:ext uri="{FF2B5EF4-FFF2-40B4-BE49-F238E27FC236}">
                  <a16:creationId xmlns:a16="http://schemas.microsoft.com/office/drawing/2014/main" id="{DB332918-4896-495A-836B-5004D9B71B08}"/>
                </a:ext>
              </a:extLst>
            </p:cNvPr>
            <p:cNvSpPr/>
            <p:nvPr/>
          </p:nvSpPr>
          <p:spPr>
            <a:xfrm>
              <a:off x="8390867" y="3055367"/>
              <a:ext cx="26600" cy="8866"/>
            </a:xfrm>
            <a:custGeom>
              <a:avLst/>
              <a:gdLst>
                <a:gd name="connsiteX0" fmla="*/ 940 w 26600"/>
                <a:gd name="connsiteY0" fmla="*/ 39 h 8866"/>
                <a:gd name="connsiteX1" fmla="*/ 27541 w 26600"/>
                <a:gd name="connsiteY1" fmla="*/ 39 h 8866"/>
                <a:gd name="connsiteX2" fmla="*/ 27541 w 26600"/>
                <a:gd name="connsiteY2" fmla="*/ 8906 h 8866"/>
                <a:gd name="connsiteX3" fmla="*/ 9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0" y="39"/>
                  </a:moveTo>
                  <a:lnTo>
                    <a:pt x="27541" y="39"/>
                  </a:lnTo>
                  <a:lnTo>
                    <a:pt x="27541" y="8906"/>
                  </a:lnTo>
                  <a:lnTo>
                    <a:pt x="9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9" name="Freeform: Shape 1898">
              <a:extLst>
                <a:ext uri="{FF2B5EF4-FFF2-40B4-BE49-F238E27FC236}">
                  <a16:creationId xmlns:a16="http://schemas.microsoft.com/office/drawing/2014/main" id="{DB88139B-C1CB-41BE-8045-8075428B2F3E}"/>
                </a:ext>
              </a:extLst>
            </p:cNvPr>
            <p:cNvSpPr/>
            <p:nvPr/>
          </p:nvSpPr>
          <p:spPr>
            <a:xfrm>
              <a:off x="8399734" y="3055367"/>
              <a:ext cx="26600" cy="133003"/>
            </a:xfrm>
            <a:custGeom>
              <a:avLst/>
              <a:gdLst>
                <a:gd name="connsiteX0" fmla="*/ 941 w 26600"/>
                <a:gd name="connsiteY0" fmla="*/ 39 h 133003"/>
                <a:gd name="connsiteX1" fmla="*/ 27542 w 26600"/>
                <a:gd name="connsiteY1" fmla="*/ 39 h 133003"/>
                <a:gd name="connsiteX2" fmla="*/ 27542 w 26600"/>
                <a:gd name="connsiteY2" fmla="*/ 133043 h 133003"/>
                <a:gd name="connsiteX3" fmla="*/ 9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1" y="39"/>
                  </a:moveTo>
                  <a:lnTo>
                    <a:pt x="27542" y="39"/>
                  </a:lnTo>
                  <a:lnTo>
                    <a:pt x="27542" y="133043"/>
                  </a:lnTo>
                  <a:lnTo>
                    <a:pt x="9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0" name="Freeform: Shape 1899">
              <a:extLst>
                <a:ext uri="{FF2B5EF4-FFF2-40B4-BE49-F238E27FC236}">
                  <a16:creationId xmlns:a16="http://schemas.microsoft.com/office/drawing/2014/main" id="{F404340C-CADC-403B-B06A-97CE51B0D84F}"/>
                </a:ext>
              </a:extLst>
            </p:cNvPr>
            <p:cNvSpPr/>
            <p:nvPr/>
          </p:nvSpPr>
          <p:spPr>
            <a:xfrm>
              <a:off x="8399734" y="3055367"/>
              <a:ext cx="26600" cy="8866"/>
            </a:xfrm>
            <a:custGeom>
              <a:avLst/>
              <a:gdLst>
                <a:gd name="connsiteX0" fmla="*/ 941 w 26600"/>
                <a:gd name="connsiteY0" fmla="*/ 39 h 8866"/>
                <a:gd name="connsiteX1" fmla="*/ 27542 w 26600"/>
                <a:gd name="connsiteY1" fmla="*/ 39 h 8866"/>
                <a:gd name="connsiteX2" fmla="*/ 27542 w 26600"/>
                <a:gd name="connsiteY2" fmla="*/ 8906 h 8866"/>
                <a:gd name="connsiteX3" fmla="*/ 9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1" y="39"/>
                  </a:moveTo>
                  <a:lnTo>
                    <a:pt x="27542" y="39"/>
                  </a:lnTo>
                  <a:lnTo>
                    <a:pt x="27542" y="8906"/>
                  </a:lnTo>
                  <a:lnTo>
                    <a:pt x="9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1" name="Freeform: Shape 1900">
              <a:extLst>
                <a:ext uri="{FF2B5EF4-FFF2-40B4-BE49-F238E27FC236}">
                  <a16:creationId xmlns:a16="http://schemas.microsoft.com/office/drawing/2014/main" id="{295372E5-D7A3-454C-BD92-7867B522E52C}"/>
                </a:ext>
              </a:extLst>
            </p:cNvPr>
            <p:cNvSpPr/>
            <p:nvPr/>
          </p:nvSpPr>
          <p:spPr>
            <a:xfrm>
              <a:off x="8408601" y="3055367"/>
              <a:ext cx="26600" cy="133003"/>
            </a:xfrm>
            <a:custGeom>
              <a:avLst/>
              <a:gdLst>
                <a:gd name="connsiteX0" fmla="*/ 942 w 26600"/>
                <a:gd name="connsiteY0" fmla="*/ 39 h 133003"/>
                <a:gd name="connsiteX1" fmla="*/ 27543 w 26600"/>
                <a:gd name="connsiteY1" fmla="*/ 39 h 133003"/>
                <a:gd name="connsiteX2" fmla="*/ 27543 w 26600"/>
                <a:gd name="connsiteY2" fmla="*/ 133043 h 133003"/>
                <a:gd name="connsiteX3" fmla="*/ 9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2" y="39"/>
                  </a:moveTo>
                  <a:lnTo>
                    <a:pt x="27543" y="39"/>
                  </a:lnTo>
                  <a:lnTo>
                    <a:pt x="27543" y="133043"/>
                  </a:lnTo>
                  <a:lnTo>
                    <a:pt x="9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2" name="Freeform: Shape 1901">
              <a:extLst>
                <a:ext uri="{FF2B5EF4-FFF2-40B4-BE49-F238E27FC236}">
                  <a16:creationId xmlns:a16="http://schemas.microsoft.com/office/drawing/2014/main" id="{A156DDE7-4474-497F-84D8-C548273D22D8}"/>
                </a:ext>
              </a:extLst>
            </p:cNvPr>
            <p:cNvSpPr/>
            <p:nvPr/>
          </p:nvSpPr>
          <p:spPr>
            <a:xfrm>
              <a:off x="8408601" y="3055367"/>
              <a:ext cx="26600" cy="8866"/>
            </a:xfrm>
            <a:custGeom>
              <a:avLst/>
              <a:gdLst>
                <a:gd name="connsiteX0" fmla="*/ 942 w 26600"/>
                <a:gd name="connsiteY0" fmla="*/ 39 h 8866"/>
                <a:gd name="connsiteX1" fmla="*/ 27543 w 26600"/>
                <a:gd name="connsiteY1" fmla="*/ 39 h 8866"/>
                <a:gd name="connsiteX2" fmla="*/ 27543 w 26600"/>
                <a:gd name="connsiteY2" fmla="*/ 8906 h 8866"/>
                <a:gd name="connsiteX3" fmla="*/ 9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2" y="39"/>
                  </a:moveTo>
                  <a:lnTo>
                    <a:pt x="27543" y="39"/>
                  </a:lnTo>
                  <a:lnTo>
                    <a:pt x="27543" y="8906"/>
                  </a:lnTo>
                  <a:lnTo>
                    <a:pt x="9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3" name="Freeform: Shape 1902">
              <a:extLst>
                <a:ext uri="{FF2B5EF4-FFF2-40B4-BE49-F238E27FC236}">
                  <a16:creationId xmlns:a16="http://schemas.microsoft.com/office/drawing/2014/main" id="{892A96FA-786B-4D15-9458-3C61DFD200D0}"/>
                </a:ext>
              </a:extLst>
            </p:cNvPr>
            <p:cNvSpPr/>
            <p:nvPr/>
          </p:nvSpPr>
          <p:spPr>
            <a:xfrm>
              <a:off x="8417468" y="3055367"/>
              <a:ext cx="26600" cy="133003"/>
            </a:xfrm>
            <a:custGeom>
              <a:avLst/>
              <a:gdLst>
                <a:gd name="connsiteX0" fmla="*/ 943 w 26600"/>
                <a:gd name="connsiteY0" fmla="*/ 39 h 133003"/>
                <a:gd name="connsiteX1" fmla="*/ 27544 w 26600"/>
                <a:gd name="connsiteY1" fmla="*/ 39 h 133003"/>
                <a:gd name="connsiteX2" fmla="*/ 27544 w 26600"/>
                <a:gd name="connsiteY2" fmla="*/ 133043 h 133003"/>
                <a:gd name="connsiteX3" fmla="*/ 9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3" y="39"/>
                  </a:moveTo>
                  <a:lnTo>
                    <a:pt x="27544" y="39"/>
                  </a:lnTo>
                  <a:lnTo>
                    <a:pt x="27544" y="133043"/>
                  </a:lnTo>
                  <a:lnTo>
                    <a:pt x="9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4" name="Freeform: Shape 1903">
              <a:extLst>
                <a:ext uri="{FF2B5EF4-FFF2-40B4-BE49-F238E27FC236}">
                  <a16:creationId xmlns:a16="http://schemas.microsoft.com/office/drawing/2014/main" id="{89910008-9C1B-4F8D-A93A-2FFF32CEA12E}"/>
                </a:ext>
              </a:extLst>
            </p:cNvPr>
            <p:cNvSpPr/>
            <p:nvPr/>
          </p:nvSpPr>
          <p:spPr>
            <a:xfrm>
              <a:off x="8417468" y="3055367"/>
              <a:ext cx="26600" cy="8866"/>
            </a:xfrm>
            <a:custGeom>
              <a:avLst/>
              <a:gdLst>
                <a:gd name="connsiteX0" fmla="*/ 943 w 26600"/>
                <a:gd name="connsiteY0" fmla="*/ 39 h 8866"/>
                <a:gd name="connsiteX1" fmla="*/ 27544 w 26600"/>
                <a:gd name="connsiteY1" fmla="*/ 39 h 8866"/>
                <a:gd name="connsiteX2" fmla="*/ 27544 w 26600"/>
                <a:gd name="connsiteY2" fmla="*/ 8906 h 8866"/>
                <a:gd name="connsiteX3" fmla="*/ 9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3" y="39"/>
                  </a:moveTo>
                  <a:lnTo>
                    <a:pt x="27544" y="39"/>
                  </a:lnTo>
                  <a:lnTo>
                    <a:pt x="27544" y="8906"/>
                  </a:lnTo>
                  <a:lnTo>
                    <a:pt x="9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5" name="Freeform: Shape 1904">
              <a:extLst>
                <a:ext uri="{FF2B5EF4-FFF2-40B4-BE49-F238E27FC236}">
                  <a16:creationId xmlns:a16="http://schemas.microsoft.com/office/drawing/2014/main" id="{5FF4EEDC-0AA0-4675-8865-9B60344D9875}"/>
                </a:ext>
              </a:extLst>
            </p:cNvPr>
            <p:cNvSpPr/>
            <p:nvPr/>
          </p:nvSpPr>
          <p:spPr>
            <a:xfrm>
              <a:off x="8426335" y="3055367"/>
              <a:ext cx="26600" cy="133003"/>
            </a:xfrm>
            <a:custGeom>
              <a:avLst/>
              <a:gdLst>
                <a:gd name="connsiteX0" fmla="*/ 944 w 26600"/>
                <a:gd name="connsiteY0" fmla="*/ 39 h 133003"/>
                <a:gd name="connsiteX1" fmla="*/ 27545 w 26600"/>
                <a:gd name="connsiteY1" fmla="*/ 39 h 133003"/>
                <a:gd name="connsiteX2" fmla="*/ 27545 w 26600"/>
                <a:gd name="connsiteY2" fmla="*/ 133043 h 133003"/>
                <a:gd name="connsiteX3" fmla="*/ 9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4" y="39"/>
                  </a:moveTo>
                  <a:lnTo>
                    <a:pt x="27545" y="39"/>
                  </a:lnTo>
                  <a:lnTo>
                    <a:pt x="27545" y="133043"/>
                  </a:lnTo>
                  <a:lnTo>
                    <a:pt x="9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6" name="Freeform: Shape 1905">
              <a:extLst>
                <a:ext uri="{FF2B5EF4-FFF2-40B4-BE49-F238E27FC236}">
                  <a16:creationId xmlns:a16="http://schemas.microsoft.com/office/drawing/2014/main" id="{E00FD49A-5809-4604-A86C-C3361B041ADF}"/>
                </a:ext>
              </a:extLst>
            </p:cNvPr>
            <p:cNvSpPr/>
            <p:nvPr/>
          </p:nvSpPr>
          <p:spPr>
            <a:xfrm>
              <a:off x="8426335" y="3055367"/>
              <a:ext cx="26600" cy="8866"/>
            </a:xfrm>
            <a:custGeom>
              <a:avLst/>
              <a:gdLst>
                <a:gd name="connsiteX0" fmla="*/ 944 w 26600"/>
                <a:gd name="connsiteY0" fmla="*/ 39 h 8866"/>
                <a:gd name="connsiteX1" fmla="*/ 27545 w 26600"/>
                <a:gd name="connsiteY1" fmla="*/ 39 h 8866"/>
                <a:gd name="connsiteX2" fmla="*/ 27545 w 26600"/>
                <a:gd name="connsiteY2" fmla="*/ 8906 h 8866"/>
                <a:gd name="connsiteX3" fmla="*/ 9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4" y="39"/>
                  </a:moveTo>
                  <a:lnTo>
                    <a:pt x="27545" y="39"/>
                  </a:lnTo>
                  <a:lnTo>
                    <a:pt x="27545" y="8906"/>
                  </a:lnTo>
                  <a:lnTo>
                    <a:pt x="9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7" name="Freeform: Shape 1906">
              <a:extLst>
                <a:ext uri="{FF2B5EF4-FFF2-40B4-BE49-F238E27FC236}">
                  <a16:creationId xmlns:a16="http://schemas.microsoft.com/office/drawing/2014/main" id="{7C83A465-C8A0-4919-81B1-577CC8AB7403}"/>
                </a:ext>
              </a:extLst>
            </p:cNvPr>
            <p:cNvSpPr/>
            <p:nvPr/>
          </p:nvSpPr>
          <p:spPr>
            <a:xfrm>
              <a:off x="8435202" y="3055367"/>
              <a:ext cx="26600" cy="133003"/>
            </a:xfrm>
            <a:custGeom>
              <a:avLst/>
              <a:gdLst>
                <a:gd name="connsiteX0" fmla="*/ 945 w 26600"/>
                <a:gd name="connsiteY0" fmla="*/ 39 h 133003"/>
                <a:gd name="connsiteX1" fmla="*/ 27546 w 26600"/>
                <a:gd name="connsiteY1" fmla="*/ 39 h 133003"/>
                <a:gd name="connsiteX2" fmla="*/ 27546 w 26600"/>
                <a:gd name="connsiteY2" fmla="*/ 133043 h 133003"/>
                <a:gd name="connsiteX3" fmla="*/ 9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5" y="39"/>
                  </a:moveTo>
                  <a:lnTo>
                    <a:pt x="27546" y="39"/>
                  </a:lnTo>
                  <a:lnTo>
                    <a:pt x="27546" y="133043"/>
                  </a:lnTo>
                  <a:lnTo>
                    <a:pt x="9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8" name="Freeform: Shape 1907">
              <a:extLst>
                <a:ext uri="{FF2B5EF4-FFF2-40B4-BE49-F238E27FC236}">
                  <a16:creationId xmlns:a16="http://schemas.microsoft.com/office/drawing/2014/main" id="{1143C2C5-5AF4-4055-8124-61CA9DBD87E2}"/>
                </a:ext>
              </a:extLst>
            </p:cNvPr>
            <p:cNvSpPr/>
            <p:nvPr/>
          </p:nvSpPr>
          <p:spPr>
            <a:xfrm>
              <a:off x="8435202" y="3055367"/>
              <a:ext cx="26600" cy="8866"/>
            </a:xfrm>
            <a:custGeom>
              <a:avLst/>
              <a:gdLst>
                <a:gd name="connsiteX0" fmla="*/ 945 w 26600"/>
                <a:gd name="connsiteY0" fmla="*/ 39 h 8866"/>
                <a:gd name="connsiteX1" fmla="*/ 27546 w 26600"/>
                <a:gd name="connsiteY1" fmla="*/ 39 h 8866"/>
                <a:gd name="connsiteX2" fmla="*/ 27546 w 26600"/>
                <a:gd name="connsiteY2" fmla="*/ 8906 h 8866"/>
                <a:gd name="connsiteX3" fmla="*/ 9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5" y="39"/>
                  </a:moveTo>
                  <a:lnTo>
                    <a:pt x="27546" y="39"/>
                  </a:lnTo>
                  <a:lnTo>
                    <a:pt x="27546" y="8906"/>
                  </a:lnTo>
                  <a:lnTo>
                    <a:pt x="9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9" name="Freeform: Shape 1908">
              <a:extLst>
                <a:ext uri="{FF2B5EF4-FFF2-40B4-BE49-F238E27FC236}">
                  <a16:creationId xmlns:a16="http://schemas.microsoft.com/office/drawing/2014/main" id="{3AB9F02B-3AF3-4511-A919-6CA6AC98DB7F}"/>
                </a:ext>
              </a:extLst>
            </p:cNvPr>
            <p:cNvSpPr/>
            <p:nvPr/>
          </p:nvSpPr>
          <p:spPr>
            <a:xfrm>
              <a:off x="8444068" y="3055367"/>
              <a:ext cx="26600" cy="133003"/>
            </a:xfrm>
            <a:custGeom>
              <a:avLst/>
              <a:gdLst>
                <a:gd name="connsiteX0" fmla="*/ 946 w 26600"/>
                <a:gd name="connsiteY0" fmla="*/ 39 h 133003"/>
                <a:gd name="connsiteX1" fmla="*/ 27547 w 26600"/>
                <a:gd name="connsiteY1" fmla="*/ 39 h 133003"/>
                <a:gd name="connsiteX2" fmla="*/ 27547 w 26600"/>
                <a:gd name="connsiteY2" fmla="*/ 133043 h 133003"/>
                <a:gd name="connsiteX3" fmla="*/ 9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6" y="39"/>
                  </a:moveTo>
                  <a:lnTo>
                    <a:pt x="27547" y="39"/>
                  </a:lnTo>
                  <a:lnTo>
                    <a:pt x="27547" y="133043"/>
                  </a:lnTo>
                  <a:lnTo>
                    <a:pt x="9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0" name="Freeform: Shape 1909">
              <a:extLst>
                <a:ext uri="{FF2B5EF4-FFF2-40B4-BE49-F238E27FC236}">
                  <a16:creationId xmlns:a16="http://schemas.microsoft.com/office/drawing/2014/main" id="{A618887C-C9BB-4873-9A81-ED74385BA384}"/>
                </a:ext>
              </a:extLst>
            </p:cNvPr>
            <p:cNvSpPr/>
            <p:nvPr/>
          </p:nvSpPr>
          <p:spPr>
            <a:xfrm>
              <a:off x="8444068" y="3055367"/>
              <a:ext cx="26600" cy="8866"/>
            </a:xfrm>
            <a:custGeom>
              <a:avLst/>
              <a:gdLst>
                <a:gd name="connsiteX0" fmla="*/ 946 w 26600"/>
                <a:gd name="connsiteY0" fmla="*/ 39 h 8866"/>
                <a:gd name="connsiteX1" fmla="*/ 27547 w 26600"/>
                <a:gd name="connsiteY1" fmla="*/ 39 h 8866"/>
                <a:gd name="connsiteX2" fmla="*/ 27547 w 26600"/>
                <a:gd name="connsiteY2" fmla="*/ 8906 h 8866"/>
                <a:gd name="connsiteX3" fmla="*/ 9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6" y="39"/>
                  </a:moveTo>
                  <a:lnTo>
                    <a:pt x="27547" y="39"/>
                  </a:lnTo>
                  <a:lnTo>
                    <a:pt x="27547" y="8906"/>
                  </a:lnTo>
                  <a:lnTo>
                    <a:pt x="9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1" name="Freeform: Shape 1910">
              <a:extLst>
                <a:ext uri="{FF2B5EF4-FFF2-40B4-BE49-F238E27FC236}">
                  <a16:creationId xmlns:a16="http://schemas.microsoft.com/office/drawing/2014/main" id="{03E32E59-24C2-44B9-BD3C-A6F782DC8FC3}"/>
                </a:ext>
              </a:extLst>
            </p:cNvPr>
            <p:cNvSpPr/>
            <p:nvPr/>
          </p:nvSpPr>
          <p:spPr>
            <a:xfrm>
              <a:off x="8452935" y="3055367"/>
              <a:ext cx="26600" cy="133003"/>
            </a:xfrm>
            <a:custGeom>
              <a:avLst/>
              <a:gdLst>
                <a:gd name="connsiteX0" fmla="*/ 947 w 26600"/>
                <a:gd name="connsiteY0" fmla="*/ 39 h 133003"/>
                <a:gd name="connsiteX1" fmla="*/ 27548 w 26600"/>
                <a:gd name="connsiteY1" fmla="*/ 39 h 133003"/>
                <a:gd name="connsiteX2" fmla="*/ 27548 w 26600"/>
                <a:gd name="connsiteY2" fmla="*/ 133043 h 133003"/>
                <a:gd name="connsiteX3" fmla="*/ 9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7" y="39"/>
                  </a:moveTo>
                  <a:lnTo>
                    <a:pt x="27548" y="39"/>
                  </a:lnTo>
                  <a:lnTo>
                    <a:pt x="27548" y="133043"/>
                  </a:lnTo>
                  <a:lnTo>
                    <a:pt x="9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2" name="Freeform: Shape 1911">
              <a:extLst>
                <a:ext uri="{FF2B5EF4-FFF2-40B4-BE49-F238E27FC236}">
                  <a16:creationId xmlns:a16="http://schemas.microsoft.com/office/drawing/2014/main" id="{85F01248-ED4E-4065-891F-303D0190A7C2}"/>
                </a:ext>
              </a:extLst>
            </p:cNvPr>
            <p:cNvSpPr/>
            <p:nvPr/>
          </p:nvSpPr>
          <p:spPr>
            <a:xfrm>
              <a:off x="8452935" y="3055367"/>
              <a:ext cx="26600" cy="8866"/>
            </a:xfrm>
            <a:custGeom>
              <a:avLst/>
              <a:gdLst>
                <a:gd name="connsiteX0" fmla="*/ 947 w 26600"/>
                <a:gd name="connsiteY0" fmla="*/ 39 h 8866"/>
                <a:gd name="connsiteX1" fmla="*/ 27548 w 26600"/>
                <a:gd name="connsiteY1" fmla="*/ 39 h 8866"/>
                <a:gd name="connsiteX2" fmla="*/ 27548 w 26600"/>
                <a:gd name="connsiteY2" fmla="*/ 8906 h 8866"/>
                <a:gd name="connsiteX3" fmla="*/ 9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7" y="39"/>
                  </a:moveTo>
                  <a:lnTo>
                    <a:pt x="27548" y="39"/>
                  </a:lnTo>
                  <a:lnTo>
                    <a:pt x="27548" y="8906"/>
                  </a:lnTo>
                  <a:lnTo>
                    <a:pt x="9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3" name="Freeform: Shape 1912">
              <a:extLst>
                <a:ext uri="{FF2B5EF4-FFF2-40B4-BE49-F238E27FC236}">
                  <a16:creationId xmlns:a16="http://schemas.microsoft.com/office/drawing/2014/main" id="{53F523D5-A4D9-44AB-8266-B1BCCC75079E}"/>
                </a:ext>
              </a:extLst>
            </p:cNvPr>
            <p:cNvSpPr/>
            <p:nvPr/>
          </p:nvSpPr>
          <p:spPr>
            <a:xfrm>
              <a:off x="8461802" y="3055367"/>
              <a:ext cx="26600" cy="133003"/>
            </a:xfrm>
            <a:custGeom>
              <a:avLst/>
              <a:gdLst>
                <a:gd name="connsiteX0" fmla="*/ 948 w 26600"/>
                <a:gd name="connsiteY0" fmla="*/ 39 h 133003"/>
                <a:gd name="connsiteX1" fmla="*/ 27549 w 26600"/>
                <a:gd name="connsiteY1" fmla="*/ 39 h 133003"/>
                <a:gd name="connsiteX2" fmla="*/ 27549 w 26600"/>
                <a:gd name="connsiteY2" fmla="*/ 133043 h 133003"/>
                <a:gd name="connsiteX3" fmla="*/ 9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8" y="39"/>
                  </a:moveTo>
                  <a:lnTo>
                    <a:pt x="27549" y="39"/>
                  </a:lnTo>
                  <a:lnTo>
                    <a:pt x="27549" y="133043"/>
                  </a:lnTo>
                  <a:lnTo>
                    <a:pt x="9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4" name="Freeform: Shape 1913">
              <a:extLst>
                <a:ext uri="{FF2B5EF4-FFF2-40B4-BE49-F238E27FC236}">
                  <a16:creationId xmlns:a16="http://schemas.microsoft.com/office/drawing/2014/main" id="{4FB3F859-DFA9-49A4-9B0C-24CF0FAF90CE}"/>
                </a:ext>
              </a:extLst>
            </p:cNvPr>
            <p:cNvSpPr/>
            <p:nvPr/>
          </p:nvSpPr>
          <p:spPr>
            <a:xfrm>
              <a:off x="8461802" y="3055367"/>
              <a:ext cx="26600" cy="8866"/>
            </a:xfrm>
            <a:custGeom>
              <a:avLst/>
              <a:gdLst>
                <a:gd name="connsiteX0" fmla="*/ 948 w 26600"/>
                <a:gd name="connsiteY0" fmla="*/ 39 h 8866"/>
                <a:gd name="connsiteX1" fmla="*/ 27549 w 26600"/>
                <a:gd name="connsiteY1" fmla="*/ 39 h 8866"/>
                <a:gd name="connsiteX2" fmla="*/ 27549 w 26600"/>
                <a:gd name="connsiteY2" fmla="*/ 8906 h 8866"/>
                <a:gd name="connsiteX3" fmla="*/ 9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8" y="39"/>
                  </a:moveTo>
                  <a:lnTo>
                    <a:pt x="27549" y="39"/>
                  </a:lnTo>
                  <a:lnTo>
                    <a:pt x="27549" y="8906"/>
                  </a:lnTo>
                  <a:lnTo>
                    <a:pt x="9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5" name="Freeform: Shape 1914">
              <a:extLst>
                <a:ext uri="{FF2B5EF4-FFF2-40B4-BE49-F238E27FC236}">
                  <a16:creationId xmlns:a16="http://schemas.microsoft.com/office/drawing/2014/main" id="{9A6FA16F-72A7-4971-9588-63CC4A073AED}"/>
                </a:ext>
              </a:extLst>
            </p:cNvPr>
            <p:cNvSpPr/>
            <p:nvPr/>
          </p:nvSpPr>
          <p:spPr>
            <a:xfrm>
              <a:off x="8470669" y="3055367"/>
              <a:ext cx="26600" cy="133003"/>
            </a:xfrm>
            <a:custGeom>
              <a:avLst/>
              <a:gdLst>
                <a:gd name="connsiteX0" fmla="*/ 949 w 26600"/>
                <a:gd name="connsiteY0" fmla="*/ 39 h 133003"/>
                <a:gd name="connsiteX1" fmla="*/ 27550 w 26600"/>
                <a:gd name="connsiteY1" fmla="*/ 39 h 133003"/>
                <a:gd name="connsiteX2" fmla="*/ 27550 w 26600"/>
                <a:gd name="connsiteY2" fmla="*/ 133043 h 133003"/>
                <a:gd name="connsiteX3" fmla="*/ 9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49" y="39"/>
                  </a:moveTo>
                  <a:lnTo>
                    <a:pt x="27550" y="39"/>
                  </a:lnTo>
                  <a:lnTo>
                    <a:pt x="27550" y="133043"/>
                  </a:lnTo>
                  <a:lnTo>
                    <a:pt x="9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6" name="Freeform: Shape 1915">
              <a:extLst>
                <a:ext uri="{FF2B5EF4-FFF2-40B4-BE49-F238E27FC236}">
                  <a16:creationId xmlns:a16="http://schemas.microsoft.com/office/drawing/2014/main" id="{BBF592C8-FDAE-4B5C-8B40-D87B5D759C54}"/>
                </a:ext>
              </a:extLst>
            </p:cNvPr>
            <p:cNvSpPr/>
            <p:nvPr/>
          </p:nvSpPr>
          <p:spPr>
            <a:xfrm>
              <a:off x="8470669" y="3055367"/>
              <a:ext cx="26600" cy="8866"/>
            </a:xfrm>
            <a:custGeom>
              <a:avLst/>
              <a:gdLst>
                <a:gd name="connsiteX0" fmla="*/ 949 w 26600"/>
                <a:gd name="connsiteY0" fmla="*/ 39 h 8866"/>
                <a:gd name="connsiteX1" fmla="*/ 27550 w 26600"/>
                <a:gd name="connsiteY1" fmla="*/ 39 h 8866"/>
                <a:gd name="connsiteX2" fmla="*/ 27550 w 26600"/>
                <a:gd name="connsiteY2" fmla="*/ 8906 h 8866"/>
                <a:gd name="connsiteX3" fmla="*/ 9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49" y="39"/>
                  </a:moveTo>
                  <a:lnTo>
                    <a:pt x="27550" y="39"/>
                  </a:lnTo>
                  <a:lnTo>
                    <a:pt x="27550" y="8906"/>
                  </a:lnTo>
                  <a:lnTo>
                    <a:pt x="9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7" name="Freeform: Shape 1916">
              <a:extLst>
                <a:ext uri="{FF2B5EF4-FFF2-40B4-BE49-F238E27FC236}">
                  <a16:creationId xmlns:a16="http://schemas.microsoft.com/office/drawing/2014/main" id="{B9FA96A0-5DDF-443A-B61B-75DEB5FB4EB2}"/>
                </a:ext>
              </a:extLst>
            </p:cNvPr>
            <p:cNvSpPr/>
            <p:nvPr/>
          </p:nvSpPr>
          <p:spPr>
            <a:xfrm>
              <a:off x="8479536" y="3055367"/>
              <a:ext cx="26600" cy="133003"/>
            </a:xfrm>
            <a:custGeom>
              <a:avLst/>
              <a:gdLst>
                <a:gd name="connsiteX0" fmla="*/ 950 w 26600"/>
                <a:gd name="connsiteY0" fmla="*/ 39 h 133003"/>
                <a:gd name="connsiteX1" fmla="*/ 27551 w 26600"/>
                <a:gd name="connsiteY1" fmla="*/ 39 h 133003"/>
                <a:gd name="connsiteX2" fmla="*/ 27551 w 26600"/>
                <a:gd name="connsiteY2" fmla="*/ 133043 h 133003"/>
                <a:gd name="connsiteX3" fmla="*/ 9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0" y="39"/>
                  </a:moveTo>
                  <a:lnTo>
                    <a:pt x="27551" y="39"/>
                  </a:lnTo>
                  <a:lnTo>
                    <a:pt x="27551" y="133043"/>
                  </a:lnTo>
                  <a:lnTo>
                    <a:pt x="9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8" name="Freeform: Shape 1917">
              <a:extLst>
                <a:ext uri="{FF2B5EF4-FFF2-40B4-BE49-F238E27FC236}">
                  <a16:creationId xmlns:a16="http://schemas.microsoft.com/office/drawing/2014/main" id="{A6EB59E9-6625-44F8-8DCA-8CC0FF759211}"/>
                </a:ext>
              </a:extLst>
            </p:cNvPr>
            <p:cNvSpPr/>
            <p:nvPr/>
          </p:nvSpPr>
          <p:spPr>
            <a:xfrm>
              <a:off x="8479536" y="3055367"/>
              <a:ext cx="26600" cy="8866"/>
            </a:xfrm>
            <a:custGeom>
              <a:avLst/>
              <a:gdLst>
                <a:gd name="connsiteX0" fmla="*/ 950 w 26600"/>
                <a:gd name="connsiteY0" fmla="*/ 39 h 8866"/>
                <a:gd name="connsiteX1" fmla="*/ 27551 w 26600"/>
                <a:gd name="connsiteY1" fmla="*/ 39 h 8866"/>
                <a:gd name="connsiteX2" fmla="*/ 27551 w 26600"/>
                <a:gd name="connsiteY2" fmla="*/ 8906 h 8866"/>
                <a:gd name="connsiteX3" fmla="*/ 9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0" y="39"/>
                  </a:moveTo>
                  <a:lnTo>
                    <a:pt x="27551" y="39"/>
                  </a:lnTo>
                  <a:lnTo>
                    <a:pt x="27551" y="8906"/>
                  </a:lnTo>
                  <a:lnTo>
                    <a:pt x="9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9" name="Freeform: Shape 1918">
              <a:extLst>
                <a:ext uri="{FF2B5EF4-FFF2-40B4-BE49-F238E27FC236}">
                  <a16:creationId xmlns:a16="http://schemas.microsoft.com/office/drawing/2014/main" id="{C57A02BE-28A1-41C4-A67A-D3E53A8428F2}"/>
                </a:ext>
              </a:extLst>
            </p:cNvPr>
            <p:cNvSpPr/>
            <p:nvPr/>
          </p:nvSpPr>
          <p:spPr>
            <a:xfrm>
              <a:off x="8488403" y="3055367"/>
              <a:ext cx="26600" cy="133003"/>
            </a:xfrm>
            <a:custGeom>
              <a:avLst/>
              <a:gdLst>
                <a:gd name="connsiteX0" fmla="*/ 951 w 26600"/>
                <a:gd name="connsiteY0" fmla="*/ 39 h 133003"/>
                <a:gd name="connsiteX1" fmla="*/ 27552 w 26600"/>
                <a:gd name="connsiteY1" fmla="*/ 39 h 133003"/>
                <a:gd name="connsiteX2" fmla="*/ 27552 w 26600"/>
                <a:gd name="connsiteY2" fmla="*/ 133043 h 133003"/>
                <a:gd name="connsiteX3" fmla="*/ 9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1" y="39"/>
                  </a:moveTo>
                  <a:lnTo>
                    <a:pt x="27552" y="39"/>
                  </a:lnTo>
                  <a:lnTo>
                    <a:pt x="27552" y="133043"/>
                  </a:lnTo>
                  <a:lnTo>
                    <a:pt x="9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0" name="Freeform: Shape 1919">
              <a:extLst>
                <a:ext uri="{FF2B5EF4-FFF2-40B4-BE49-F238E27FC236}">
                  <a16:creationId xmlns:a16="http://schemas.microsoft.com/office/drawing/2014/main" id="{3A3823F6-3D8F-4E53-9B8A-23BE90B1C593}"/>
                </a:ext>
              </a:extLst>
            </p:cNvPr>
            <p:cNvSpPr/>
            <p:nvPr/>
          </p:nvSpPr>
          <p:spPr>
            <a:xfrm>
              <a:off x="8488403" y="3055367"/>
              <a:ext cx="26600" cy="8866"/>
            </a:xfrm>
            <a:custGeom>
              <a:avLst/>
              <a:gdLst>
                <a:gd name="connsiteX0" fmla="*/ 951 w 26600"/>
                <a:gd name="connsiteY0" fmla="*/ 39 h 8866"/>
                <a:gd name="connsiteX1" fmla="*/ 27552 w 26600"/>
                <a:gd name="connsiteY1" fmla="*/ 39 h 8866"/>
                <a:gd name="connsiteX2" fmla="*/ 27552 w 26600"/>
                <a:gd name="connsiteY2" fmla="*/ 8906 h 8866"/>
                <a:gd name="connsiteX3" fmla="*/ 9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1" y="39"/>
                  </a:moveTo>
                  <a:lnTo>
                    <a:pt x="27552" y="39"/>
                  </a:lnTo>
                  <a:lnTo>
                    <a:pt x="27552" y="8906"/>
                  </a:lnTo>
                  <a:lnTo>
                    <a:pt x="9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1" name="Freeform: Shape 1920">
              <a:extLst>
                <a:ext uri="{FF2B5EF4-FFF2-40B4-BE49-F238E27FC236}">
                  <a16:creationId xmlns:a16="http://schemas.microsoft.com/office/drawing/2014/main" id="{36A91E79-D07D-497C-8ACC-BD4C872F9ED2}"/>
                </a:ext>
              </a:extLst>
            </p:cNvPr>
            <p:cNvSpPr/>
            <p:nvPr/>
          </p:nvSpPr>
          <p:spPr>
            <a:xfrm>
              <a:off x="8497270" y="3055367"/>
              <a:ext cx="26600" cy="133003"/>
            </a:xfrm>
            <a:custGeom>
              <a:avLst/>
              <a:gdLst>
                <a:gd name="connsiteX0" fmla="*/ 952 w 26600"/>
                <a:gd name="connsiteY0" fmla="*/ 39 h 133003"/>
                <a:gd name="connsiteX1" fmla="*/ 27553 w 26600"/>
                <a:gd name="connsiteY1" fmla="*/ 39 h 133003"/>
                <a:gd name="connsiteX2" fmla="*/ 27553 w 26600"/>
                <a:gd name="connsiteY2" fmla="*/ 133043 h 133003"/>
                <a:gd name="connsiteX3" fmla="*/ 9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2" y="39"/>
                  </a:moveTo>
                  <a:lnTo>
                    <a:pt x="27553" y="39"/>
                  </a:lnTo>
                  <a:lnTo>
                    <a:pt x="27553" y="133043"/>
                  </a:lnTo>
                  <a:lnTo>
                    <a:pt x="9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2" name="Freeform: Shape 1921">
              <a:extLst>
                <a:ext uri="{FF2B5EF4-FFF2-40B4-BE49-F238E27FC236}">
                  <a16:creationId xmlns:a16="http://schemas.microsoft.com/office/drawing/2014/main" id="{0B05CC11-9A8D-47CB-975B-C99EA6E432B5}"/>
                </a:ext>
              </a:extLst>
            </p:cNvPr>
            <p:cNvSpPr/>
            <p:nvPr/>
          </p:nvSpPr>
          <p:spPr>
            <a:xfrm>
              <a:off x="8497270" y="3055367"/>
              <a:ext cx="26600" cy="8866"/>
            </a:xfrm>
            <a:custGeom>
              <a:avLst/>
              <a:gdLst>
                <a:gd name="connsiteX0" fmla="*/ 952 w 26600"/>
                <a:gd name="connsiteY0" fmla="*/ 39 h 8866"/>
                <a:gd name="connsiteX1" fmla="*/ 27553 w 26600"/>
                <a:gd name="connsiteY1" fmla="*/ 39 h 8866"/>
                <a:gd name="connsiteX2" fmla="*/ 27553 w 26600"/>
                <a:gd name="connsiteY2" fmla="*/ 8906 h 8866"/>
                <a:gd name="connsiteX3" fmla="*/ 9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2" y="39"/>
                  </a:moveTo>
                  <a:lnTo>
                    <a:pt x="27553" y="39"/>
                  </a:lnTo>
                  <a:lnTo>
                    <a:pt x="27553" y="8906"/>
                  </a:lnTo>
                  <a:lnTo>
                    <a:pt x="9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3" name="Freeform: Shape 1922">
              <a:extLst>
                <a:ext uri="{FF2B5EF4-FFF2-40B4-BE49-F238E27FC236}">
                  <a16:creationId xmlns:a16="http://schemas.microsoft.com/office/drawing/2014/main" id="{23AA7ECA-BA65-4AD5-A294-101D707BCEE5}"/>
                </a:ext>
              </a:extLst>
            </p:cNvPr>
            <p:cNvSpPr/>
            <p:nvPr/>
          </p:nvSpPr>
          <p:spPr>
            <a:xfrm>
              <a:off x="8506137" y="3055367"/>
              <a:ext cx="26600" cy="133003"/>
            </a:xfrm>
            <a:custGeom>
              <a:avLst/>
              <a:gdLst>
                <a:gd name="connsiteX0" fmla="*/ 953 w 26600"/>
                <a:gd name="connsiteY0" fmla="*/ 39 h 133003"/>
                <a:gd name="connsiteX1" fmla="*/ 27554 w 26600"/>
                <a:gd name="connsiteY1" fmla="*/ 39 h 133003"/>
                <a:gd name="connsiteX2" fmla="*/ 27554 w 26600"/>
                <a:gd name="connsiteY2" fmla="*/ 133043 h 133003"/>
                <a:gd name="connsiteX3" fmla="*/ 9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3" y="39"/>
                  </a:moveTo>
                  <a:lnTo>
                    <a:pt x="27554" y="39"/>
                  </a:lnTo>
                  <a:lnTo>
                    <a:pt x="27554" y="133043"/>
                  </a:lnTo>
                  <a:lnTo>
                    <a:pt x="9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4" name="Freeform: Shape 1923">
              <a:extLst>
                <a:ext uri="{FF2B5EF4-FFF2-40B4-BE49-F238E27FC236}">
                  <a16:creationId xmlns:a16="http://schemas.microsoft.com/office/drawing/2014/main" id="{70976D80-2B9E-4C31-AD11-C2DD5F465402}"/>
                </a:ext>
              </a:extLst>
            </p:cNvPr>
            <p:cNvSpPr/>
            <p:nvPr/>
          </p:nvSpPr>
          <p:spPr>
            <a:xfrm>
              <a:off x="8506137" y="3055367"/>
              <a:ext cx="26600" cy="8866"/>
            </a:xfrm>
            <a:custGeom>
              <a:avLst/>
              <a:gdLst>
                <a:gd name="connsiteX0" fmla="*/ 953 w 26600"/>
                <a:gd name="connsiteY0" fmla="*/ 39 h 8866"/>
                <a:gd name="connsiteX1" fmla="*/ 27554 w 26600"/>
                <a:gd name="connsiteY1" fmla="*/ 39 h 8866"/>
                <a:gd name="connsiteX2" fmla="*/ 27554 w 26600"/>
                <a:gd name="connsiteY2" fmla="*/ 8906 h 8866"/>
                <a:gd name="connsiteX3" fmla="*/ 9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3" y="39"/>
                  </a:moveTo>
                  <a:lnTo>
                    <a:pt x="27554" y="39"/>
                  </a:lnTo>
                  <a:lnTo>
                    <a:pt x="27554" y="8906"/>
                  </a:lnTo>
                  <a:lnTo>
                    <a:pt x="9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5" name="Freeform: Shape 1924">
              <a:extLst>
                <a:ext uri="{FF2B5EF4-FFF2-40B4-BE49-F238E27FC236}">
                  <a16:creationId xmlns:a16="http://schemas.microsoft.com/office/drawing/2014/main" id="{0B33E3C3-1BA4-4F16-A6F1-C72E9E079382}"/>
                </a:ext>
              </a:extLst>
            </p:cNvPr>
            <p:cNvSpPr/>
            <p:nvPr/>
          </p:nvSpPr>
          <p:spPr>
            <a:xfrm>
              <a:off x="8515004" y="3055367"/>
              <a:ext cx="26600" cy="133003"/>
            </a:xfrm>
            <a:custGeom>
              <a:avLst/>
              <a:gdLst>
                <a:gd name="connsiteX0" fmla="*/ 954 w 26600"/>
                <a:gd name="connsiteY0" fmla="*/ 39 h 133003"/>
                <a:gd name="connsiteX1" fmla="*/ 27555 w 26600"/>
                <a:gd name="connsiteY1" fmla="*/ 39 h 133003"/>
                <a:gd name="connsiteX2" fmla="*/ 27555 w 26600"/>
                <a:gd name="connsiteY2" fmla="*/ 133043 h 133003"/>
                <a:gd name="connsiteX3" fmla="*/ 9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4" y="39"/>
                  </a:moveTo>
                  <a:lnTo>
                    <a:pt x="27555" y="39"/>
                  </a:lnTo>
                  <a:lnTo>
                    <a:pt x="27555" y="133043"/>
                  </a:lnTo>
                  <a:lnTo>
                    <a:pt x="9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6" name="Freeform: Shape 1925">
              <a:extLst>
                <a:ext uri="{FF2B5EF4-FFF2-40B4-BE49-F238E27FC236}">
                  <a16:creationId xmlns:a16="http://schemas.microsoft.com/office/drawing/2014/main" id="{69C5C5AB-6837-499B-BFC3-8DD2763B77EC}"/>
                </a:ext>
              </a:extLst>
            </p:cNvPr>
            <p:cNvSpPr/>
            <p:nvPr/>
          </p:nvSpPr>
          <p:spPr>
            <a:xfrm>
              <a:off x="8515004" y="3055367"/>
              <a:ext cx="26600" cy="8866"/>
            </a:xfrm>
            <a:custGeom>
              <a:avLst/>
              <a:gdLst>
                <a:gd name="connsiteX0" fmla="*/ 954 w 26600"/>
                <a:gd name="connsiteY0" fmla="*/ 39 h 8866"/>
                <a:gd name="connsiteX1" fmla="*/ 27555 w 26600"/>
                <a:gd name="connsiteY1" fmla="*/ 39 h 8866"/>
                <a:gd name="connsiteX2" fmla="*/ 27555 w 26600"/>
                <a:gd name="connsiteY2" fmla="*/ 8906 h 8866"/>
                <a:gd name="connsiteX3" fmla="*/ 9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4" y="39"/>
                  </a:moveTo>
                  <a:lnTo>
                    <a:pt x="27555" y="39"/>
                  </a:lnTo>
                  <a:lnTo>
                    <a:pt x="27555" y="8906"/>
                  </a:lnTo>
                  <a:lnTo>
                    <a:pt x="9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7" name="Freeform: Shape 1926">
              <a:extLst>
                <a:ext uri="{FF2B5EF4-FFF2-40B4-BE49-F238E27FC236}">
                  <a16:creationId xmlns:a16="http://schemas.microsoft.com/office/drawing/2014/main" id="{8861805F-3F78-4130-A08B-E231F8CDEE41}"/>
                </a:ext>
              </a:extLst>
            </p:cNvPr>
            <p:cNvSpPr/>
            <p:nvPr/>
          </p:nvSpPr>
          <p:spPr>
            <a:xfrm>
              <a:off x="8523871" y="3055367"/>
              <a:ext cx="26600" cy="133003"/>
            </a:xfrm>
            <a:custGeom>
              <a:avLst/>
              <a:gdLst>
                <a:gd name="connsiteX0" fmla="*/ 955 w 26600"/>
                <a:gd name="connsiteY0" fmla="*/ 39 h 133003"/>
                <a:gd name="connsiteX1" fmla="*/ 27556 w 26600"/>
                <a:gd name="connsiteY1" fmla="*/ 39 h 133003"/>
                <a:gd name="connsiteX2" fmla="*/ 27556 w 26600"/>
                <a:gd name="connsiteY2" fmla="*/ 133043 h 133003"/>
                <a:gd name="connsiteX3" fmla="*/ 9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5" y="39"/>
                  </a:moveTo>
                  <a:lnTo>
                    <a:pt x="27556" y="39"/>
                  </a:lnTo>
                  <a:lnTo>
                    <a:pt x="27556" y="133043"/>
                  </a:lnTo>
                  <a:lnTo>
                    <a:pt x="9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8" name="Freeform: Shape 1927">
              <a:extLst>
                <a:ext uri="{FF2B5EF4-FFF2-40B4-BE49-F238E27FC236}">
                  <a16:creationId xmlns:a16="http://schemas.microsoft.com/office/drawing/2014/main" id="{249C3C32-C0A2-47CA-99C6-14BF1B3F27B2}"/>
                </a:ext>
              </a:extLst>
            </p:cNvPr>
            <p:cNvSpPr/>
            <p:nvPr/>
          </p:nvSpPr>
          <p:spPr>
            <a:xfrm>
              <a:off x="8523871" y="3055367"/>
              <a:ext cx="26600" cy="8866"/>
            </a:xfrm>
            <a:custGeom>
              <a:avLst/>
              <a:gdLst>
                <a:gd name="connsiteX0" fmla="*/ 955 w 26600"/>
                <a:gd name="connsiteY0" fmla="*/ 39 h 8866"/>
                <a:gd name="connsiteX1" fmla="*/ 27556 w 26600"/>
                <a:gd name="connsiteY1" fmla="*/ 39 h 8866"/>
                <a:gd name="connsiteX2" fmla="*/ 27556 w 26600"/>
                <a:gd name="connsiteY2" fmla="*/ 8906 h 8866"/>
                <a:gd name="connsiteX3" fmla="*/ 9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5" y="39"/>
                  </a:moveTo>
                  <a:lnTo>
                    <a:pt x="27556" y="39"/>
                  </a:lnTo>
                  <a:lnTo>
                    <a:pt x="27556" y="8906"/>
                  </a:lnTo>
                  <a:lnTo>
                    <a:pt x="9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9" name="Freeform: Shape 1928">
              <a:extLst>
                <a:ext uri="{FF2B5EF4-FFF2-40B4-BE49-F238E27FC236}">
                  <a16:creationId xmlns:a16="http://schemas.microsoft.com/office/drawing/2014/main" id="{196FAFD6-57C8-4EA9-B80D-EC4975A7E5B2}"/>
                </a:ext>
              </a:extLst>
            </p:cNvPr>
            <p:cNvSpPr/>
            <p:nvPr/>
          </p:nvSpPr>
          <p:spPr>
            <a:xfrm>
              <a:off x="8532738" y="3055367"/>
              <a:ext cx="26600" cy="133003"/>
            </a:xfrm>
            <a:custGeom>
              <a:avLst/>
              <a:gdLst>
                <a:gd name="connsiteX0" fmla="*/ 956 w 26600"/>
                <a:gd name="connsiteY0" fmla="*/ 39 h 133003"/>
                <a:gd name="connsiteX1" fmla="*/ 27557 w 26600"/>
                <a:gd name="connsiteY1" fmla="*/ 39 h 133003"/>
                <a:gd name="connsiteX2" fmla="*/ 27557 w 26600"/>
                <a:gd name="connsiteY2" fmla="*/ 133043 h 133003"/>
                <a:gd name="connsiteX3" fmla="*/ 9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6" y="39"/>
                  </a:moveTo>
                  <a:lnTo>
                    <a:pt x="27557" y="39"/>
                  </a:lnTo>
                  <a:lnTo>
                    <a:pt x="27557" y="133043"/>
                  </a:lnTo>
                  <a:lnTo>
                    <a:pt x="9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0" name="Freeform: Shape 1929">
              <a:extLst>
                <a:ext uri="{FF2B5EF4-FFF2-40B4-BE49-F238E27FC236}">
                  <a16:creationId xmlns:a16="http://schemas.microsoft.com/office/drawing/2014/main" id="{239AD9B0-642A-4E55-83BF-2D5F454BEEDB}"/>
                </a:ext>
              </a:extLst>
            </p:cNvPr>
            <p:cNvSpPr/>
            <p:nvPr/>
          </p:nvSpPr>
          <p:spPr>
            <a:xfrm>
              <a:off x="8532738" y="3055367"/>
              <a:ext cx="26600" cy="8866"/>
            </a:xfrm>
            <a:custGeom>
              <a:avLst/>
              <a:gdLst>
                <a:gd name="connsiteX0" fmla="*/ 956 w 26600"/>
                <a:gd name="connsiteY0" fmla="*/ 39 h 8866"/>
                <a:gd name="connsiteX1" fmla="*/ 27557 w 26600"/>
                <a:gd name="connsiteY1" fmla="*/ 39 h 8866"/>
                <a:gd name="connsiteX2" fmla="*/ 27557 w 26600"/>
                <a:gd name="connsiteY2" fmla="*/ 8906 h 8866"/>
                <a:gd name="connsiteX3" fmla="*/ 9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6" y="39"/>
                  </a:moveTo>
                  <a:lnTo>
                    <a:pt x="27557" y="39"/>
                  </a:lnTo>
                  <a:lnTo>
                    <a:pt x="27557" y="8906"/>
                  </a:lnTo>
                  <a:lnTo>
                    <a:pt x="9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1" name="Freeform: Shape 1930">
              <a:extLst>
                <a:ext uri="{FF2B5EF4-FFF2-40B4-BE49-F238E27FC236}">
                  <a16:creationId xmlns:a16="http://schemas.microsoft.com/office/drawing/2014/main" id="{B26D6FF0-D883-45A6-B9CE-CFEB3E9A6A72}"/>
                </a:ext>
              </a:extLst>
            </p:cNvPr>
            <p:cNvSpPr/>
            <p:nvPr/>
          </p:nvSpPr>
          <p:spPr>
            <a:xfrm>
              <a:off x="8541605" y="3055367"/>
              <a:ext cx="26600" cy="133003"/>
            </a:xfrm>
            <a:custGeom>
              <a:avLst/>
              <a:gdLst>
                <a:gd name="connsiteX0" fmla="*/ 957 w 26600"/>
                <a:gd name="connsiteY0" fmla="*/ 39 h 133003"/>
                <a:gd name="connsiteX1" fmla="*/ 27558 w 26600"/>
                <a:gd name="connsiteY1" fmla="*/ 39 h 133003"/>
                <a:gd name="connsiteX2" fmla="*/ 27558 w 26600"/>
                <a:gd name="connsiteY2" fmla="*/ 133043 h 133003"/>
                <a:gd name="connsiteX3" fmla="*/ 9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7" y="39"/>
                  </a:moveTo>
                  <a:lnTo>
                    <a:pt x="27558" y="39"/>
                  </a:lnTo>
                  <a:lnTo>
                    <a:pt x="27558" y="133043"/>
                  </a:lnTo>
                  <a:lnTo>
                    <a:pt x="9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2" name="Freeform: Shape 1931">
              <a:extLst>
                <a:ext uri="{FF2B5EF4-FFF2-40B4-BE49-F238E27FC236}">
                  <a16:creationId xmlns:a16="http://schemas.microsoft.com/office/drawing/2014/main" id="{80012A90-5194-4EAC-B85A-1DE3C9C72CC3}"/>
                </a:ext>
              </a:extLst>
            </p:cNvPr>
            <p:cNvSpPr/>
            <p:nvPr/>
          </p:nvSpPr>
          <p:spPr>
            <a:xfrm>
              <a:off x="8541605" y="3055367"/>
              <a:ext cx="26600" cy="8866"/>
            </a:xfrm>
            <a:custGeom>
              <a:avLst/>
              <a:gdLst>
                <a:gd name="connsiteX0" fmla="*/ 957 w 26600"/>
                <a:gd name="connsiteY0" fmla="*/ 39 h 8866"/>
                <a:gd name="connsiteX1" fmla="*/ 27558 w 26600"/>
                <a:gd name="connsiteY1" fmla="*/ 39 h 8866"/>
                <a:gd name="connsiteX2" fmla="*/ 27558 w 26600"/>
                <a:gd name="connsiteY2" fmla="*/ 8906 h 8866"/>
                <a:gd name="connsiteX3" fmla="*/ 9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7" y="39"/>
                  </a:moveTo>
                  <a:lnTo>
                    <a:pt x="27558" y="39"/>
                  </a:lnTo>
                  <a:lnTo>
                    <a:pt x="27558" y="8906"/>
                  </a:lnTo>
                  <a:lnTo>
                    <a:pt x="9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3" name="Freeform: Shape 1932">
              <a:extLst>
                <a:ext uri="{FF2B5EF4-FFF2-40B4-BE49-F238E27FC236}">
                  <a16:creationId xmlns:a16="http://schemas.microsoft.com/office/drawing/2014/main" id="{E6394E1B-9632-4696-8AE2-15EA06D6FD57}"/>
                </a:ext>
              </a:extLst>
            </p:cNvPr>
            <p:cNvSpPr/>
            <p:nvPr/>
          </p:nvSpPr>
          <p:spPr>
            <a:xfrm>
              <a:off x="8550471" y="3055367"/>
              <a:ext cx="26600" cy="133003"/>
            </a:xfrm>
            <a:custGeom>
              <a:avLst/>
              <a:gdLst>
                <a:gd name="connsiteX0" fmla="*/ 958 w 26600"/>
                <a:gd name="connsiteY0" fmla="*/ 39 h 133003"/>
                <a:gd name="connsiteX1" fmla="*/ 27559 w 26600"/>
                <a:gd name="connsiteY1" fmla="*/ 39 h 133003"/>
                <a:gd name="connsiteX2" fmla="*/ 27559 w 26600"/>
                <a:gd name="connsiteY2" fmla="*/ 133043 h 133003"/>
                <a:gd name="connsiteX3" fmla="*/ 9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8" y="39"/>
                  </a:moveTo>
                  <a:lnTo>
                    <a:pt x="27559" y="39"/>
                  </a:lnTo>
                  <a:lnTo>
                    <a:pt x="27559" y="133043"/>
                  </a:lnTo>
                  <a:lnTo>
                    <a:pt x="9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4" name="Freeform: Shape 1933">
              <a:extLst>
                <a:ext uri="{FF2B5EF4-FFF2-40B4-BE49-F238E27FC236}">
                  <a16:creationId xmlns:a16="http://schemas.microsoft.com/office/drawing/2014/main" id="{BF9E2923-54F7-4FD6-818B-FF654F6DC30E}"/>
                </a:ext>
              </a:extLst>
            </p:cNvPr>
            <p:cNvSpPr/>
            <p:nvPr/>
          </p:nvSpPr>
          <p:spPr>
            <a:xfrm>
              <a:off x="8550471" y="3055367"/>
              <a:ext cx="26600" cy="8866"/>
            </a:xfrm>
            <a:custGeom>
              <a:avLst/>
              <a:gdLst>
                <a:gd name="connsiteX0" fmla="*/ 958 w 26600"/>
                <a:gd name="connsiteY0" fmla="*/ 39 h 8866"/>
                <a:gd name="connsiteX1" fmla="*/ 27559 w 26600"/>
                <a:gd name="connsiteY1" fmla="*/ 39 h 8866"/>
                <a:gd name="connsiteX2" fmla="*/ 27559 w 26600"/>
                <a:gd name="connsiteY2" fmla="*/ 8906 h 8866"/>
                <a:gd name="connsiteX3" fmla="*/ 9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8" y="39"/>
                  </a:moveTo>
                  <a:lnTo>
                    <a:pt x="27559" y="39"/>
                  </a:lnTo>
                  <a:lnTo>
                    <a:pt x="27559" y="8906"/>
                  </a:lnTo>
                  <a:lnTo>
                    <a:pt x="9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5" name="Freeform: Shape 1934">
              <a:extLst>
                <a:ext uri="{FF2B5EF4-FFF2-40B4-BE49-F238E27FC236}">
                  <a16:creationId xmlns:a16="http://schemas.microsoft.com/office/drawing/2014/main" id="{AFCB4032-14B5-4A5C-9242-97B608E36A0B}"/>
                </a:ext>
              </a:extLst>
            </p:cNvPr>
            <p:cNvSpPr/>
            <p:nvPr/>
          </p:nvSpPr>
          <p:spPr>
            <a:xfrm>
              <a:off x="8559338" y="3055367"/>
              <a:ext cx="26600" cy="133003"/>
            </a:xfrm>
            <a:custGeom>
              <a:avLst/>
              <a:gdLst>
                <a:gd name="connsiteX0" fmla="*/ 959 w 26600"/>
                <a:gd name="connsiteY0" fmla="*/ 39 h 133003"/>
                <a:gd name="connsiteX1" fmla="*/ 27560 w 26600"/>
                <a:gd name="connsiteY1" fmla="*/ 39 h 133003"/>
                <a:gd name="connsiteX2" fmla="*/ 27560 w 26600"/>
                <a:gd name="connsiteY2" fmla="*/ 133043 h 133003"/>
                <a:gd name="connsiteX3" fmla="*/ 9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59" y="39"/>
                  </a:moveTo>
                  <a:lnTo>
                    <a:pt x="27560" y="39"/>
                  </a:lnTo>
                  <a:lnTo>
                    <a:pt x="27560" y="133043"/>
                  </a:lnTo>
                  <a:lnTo>
                    <a:pt x="9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6" name="Freeform: Shape 1935">
              <a:extLst>
                <a:ext uri="{FF2B5EF4-FFF2-40B4-BE49-F238E27FC236}">
                  <a16:creationId xmlns:a16="http://schemas.microsoft.com/office/drawing/2014/main" id="{CBF2A862-17FA-4C16-AF98-0E77994009F9}"/>
                </a:ext>
              </a:extLst>
            </p:cNvPr>
            <p:cNvSpPr/>
            <p:nvPr/>
          </p:nvSpPr>
          <p:spPr>
            <a:xfrm>
              <a:off x="8559338" y="3055367"/>
              <a:ext cx="26600" cy="8866"/>
            </a:xfrm>
            <a:custGeom>
              <a:avLst/>
              <a:gdLst>
                <a:gd name="connsiteX0" fmla="*/ 959 w 26600"/>
                <a:gd name="connsiteY0" fmla="*/ 39 h 8866"/>
                <a:gd name="connsiteX1" fmla="*/ 27560 w 26600"/>
                <a:gd name="connsiteY1" fmla="*/ 39 h 8866"/>
                <a:gd name="connsiteX2" fmla="*/ 27560 w 26600"/>
                <a:gd name="connsiteY2" fmla="*/ 8906 h 8866"/>
                <a:gd name="connsiteX3" fmla="*/ 9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59" y="39"/>
                  </a:moveTo>
                  <a:lnTo>
                    <a:pt x="27560" y="39"/>
                  </a:lnTo>
                  <a:lnTo>
                    <a:pt x="27560" y="8906"/>
                  </a:lnTo>
                  <a:lnTo>
                    <a:pt x="9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7" name="Freeform: Shape 1936">
              <a:extLst>
                <a:ext uri="{FF2B5EF4-FFF2-40B4-BE49-F238E27FC236}">
                  <a16:creationId xmlns:a16="http://schemas.microsoft.com/office/drawing/2014/main" id="{F56FB18E-811D-42DC-8D87-DAD4149F9405}"/>
                </a:ext>
              </a:extLst>
            </p:cNvPr>
            <p:cNvSpPr/>
            <p:nvPr/>
          </p:nvSpPr>
          <p:spPr>
            <a:xfrm>
              <a:off x="8568205" y="3064234"/>
              <a:ext cx="26600" cy="124136"/>
            </a:xfrm>
            <a:custGeom>
              <a:avLst/>
              <a:gdLst>
                <a:gd name="connsiteX0" fmla="*/ 960 w 26600"/>
                <a:gd name="connsiteY0" fmla="*/ 40 h 124136"/>
                <a:gd name="connsiteX1" fmla="*/ 27561 w 26600"/>
                <a:gd name="connsiteY1" fmla="*/ 40 h 124136"/>
                <a:gd name="connsiteX2" fmla="*/ 27561 w 26600"/>
                <a:gd name="connsiteY2" fmla="*/ 124177 h 124136"/>
                <a:gd name="connsiteX3" fmla="*/ 960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960" y="40"/>
                  </a:moveTo>
                  <a:lnTo>
                    <a:pt x="27561" y="40"/>
                  </a:lnTo>
                  <a:lnTo>
                    <a:pt x="27561" y="124177"/>
                  </a:lnTo>
                  <a:lnTo>
                    <a:pt x="960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8" name="Freeform: Shape 1937">
              <a:extLst>
                <a:ext uri="{FF2B5EF4-FFF2-40B4-BE49-F238E27FC236}">
                  <a16:creationId xmlns:a16="http://schemas.microsoft.com/office/drawing/2014/main" id="{CF2C2EFB-A768-473C-BD27-301E9635D9EE}"/>
                </a:ext>
              </a:extLst>
            </p:cNvPr>
            <p:cNvSpPr/>
            <p:nvPr/>
          </p:nvSpPr>
          <p:spPr>
            <a:xfrm>
              <a:off x="8568205" y="3064234"/>
              <a:ext cx="26600" cy="8866"/>
            </a:xfrm>
            <a:custGeom>
              <a:avLst/>
              <a:gdLst>
                <a:gd name="connsiteX0" fmla="*/ 960 w 26600"/>
                <a:gd name="connsiteY0" fmla="*/ 40 h 8866"/>
                <a:gd name="connsiteX1" fmla="*/ 27561 w 26600"/>
                <a:gd name="connsiteY1" fmla="*/ 40 h 8866"/>
                <a:gd name="connsiteX2" fmla="*/ 27561 w 26600"/>
                <a:gd name="connsiteY2" fmla="*/ 8907 h 8866"/>
                <a:gd name="connsiteX3" fmla="*/ 960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0" y="40"/>
                  </a:moveTo>
                  <a:lnTo>
                    <a:pt x="27561" y="40"/>
                  </a:lnTo>
                  <a:lnTo>
                    <a:pt x="27561" y="8907"/>
                  </a:lnTo>
                  <a:lnTo>
                    <a:pt x="960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9" name="Freeform: Shape 1938">
              <a:extLst>
                <a:ext uri="{FF2B5EF4-FFF2-40B4-BE49-F238E27FC236}">
                  <a16:creationId xmlns:a16="http://schemas.microsoft.com/office/drawing/2014/main" id="{B0001937-6714-4CAE-8862-343B0844FB80}"/>
                </a:ext>
              </a:extLst>
            </p:cNvPr>
            <p:cNvSpPr/>
            <p:nvPr/>
          </p:nvSpPr>
          <p:spPr>
            <a:xfrm>
              <a:off x="8577072" y="3055367"/>
              <a:ext cx="26600" cy="133003"/>
            </a:xfrm>
            <a:custGeom>
              <a:avLst/>
              <a:gdLst>
                <a:gd name="connsiteX0" fmla="*/ 961 w 26600"/>
                <a:gd name="connsiteY0" fmla="*/ 39 h 133003"/>
                <a:gd name="connsiteX1" fmla="*/ 27562 w 26600"/>
                <a:gd name="connsiteY1" fmla="*/ 39 h 133003"/>
                <a:gd name="connsiteX2" fmla="*/ 27562 w 26600"/>
                <a:gd name="connsiteY2" fmla="*/ 133043 h 133003"/>
                <a:gd name="connsiteX3" fmla="*/ 9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1" y="39"/>
                  </a:moveTo>
                  <a:lnTo>
                    <a:pt x="27562" y="39"/>
                  </a:lnTo>
                  <a:lnTo>
                    <a:pt x="27562" y="133043"/>
                  </a:lnTo>
                  <a:lnTo>
                    <a:pt x="9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0" name="Freeform: Shape 1939">
              <a:extLst>
                <a:ext uri="{FF2B5EF4-FFF2-40B4-BE49-F238E27FC236}">
                  <a16:creationId xmlns:a16="http://schemas.microsoft.com/office/drawing/2014/main" id="{D1BE00D2-09C9-452D-96A6-8D7A02A13D69}"/>
                </a:ext>
              </a:extLst>
            </p:cNvPr>
            <p:cNvSpPr/>
            <p:nvPr/>
          </p:nvSpPr>
          <p:spPr>
            <a:xfrm>
              <a:off x="8577072" y="3055367"/>
              <a:ext cx="26600" cy="8866"/>
            </a:xfrm>
            <a:custGeom>
              <a:avLst/>
              <a:gdLst>
                <a:gd name="connsiteX0" fmla="*/ 961 w 26600"/>
                <a:gd name="connsiteY0" fmla="*/ 39 h 8866"/>
                <a:gd name="connsiteX1" fmla="*/ 27562 w 26600"/>
                <a:gd name="connsiteY1" fmla="*/ 39 h 8866"/>
                <a:gd name="connsiteX2" fmla="*/ 27562 w 26600"/>
                <a:gd name="connsiteY2" fmla="*/ 8906 h 8866"/>
                <a:gd name="connsiteX3" fmla="*/ 9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1" y="39"/>
                  </a:moveTo>
                  <a:lnTo>
                    <a:pt x="27562" y="39"/>
                  </a:lnTo>
                  <a:lnTo>
                    <a:pt x="27562" y="8906"/>
                  </a:lnTo>
                  <a:lnTo>
                    <a:pt x="9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1" name="Freeform: Shape 1940">
              <a:extLst>
                <a:ext uri="{FF2B5EF4-FFF2-40B4-BE49-F238E27FC236}">
                  <a16:creationId xmlns:a16="http://schemas.microsoft.com/office/drawing/2014/main" id="{5DD09049-1635-46A7-9D10-AAA4B691231B}"/>
                </a:ext>
              </a:extLst>
            </p:cNvPr>
            <p:cNvSpPr/>
            <p:nvPr/>
          </p:nvSpPr>
          <p:spPr>
            <a:xfrm>
              <a:off x="8585939" y="3055367"/>
              <a:ext cx="26600" cy="133003"/>
            </a:xfrm>
            <a:custGeom>
              <a:avLst/>
              <a:gdLst>
                <a:gd name="connsiteX0" fmla="*/ 962 w 26600"/>
                <a:gd name="connsiteY0" fmla="*/ 39 h 133003"/>
                <a:gd name="connsiteX1" fmla="*/ 27563 w 26600"/>
                <a:gd name="connsiteY1" fmla="*/ 39 h 133003"/>
                <a:gd name="connsiteX2" fmla="*/ 27563 w 26600"/>
                <a:gd name="connsiteY2" fmla="*/ 133043 h 133003"/>
                <a:gd name="connsiteX3" fmla="*/ 9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2" y="39"/>
                  </a:moveTo>
                  <a:lnTo>
                    <a:pt x="27563" y="39"/>
                  </a:lnTo>
                  <a:lnTo>
                    <a:pt x="27563" y="133043"/>
                  </a:lnTo>
                  <a:lnTo>
                    <a:pt x="9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2" name="Freeform: Shape 1941">
              <a:extLst>
                <a:ext uri="{FF2B5EF4-FFF2-40B4-BE49-F238E27FC236}">
                  <a16:creationId xmlns:a16="http://schemas.microsoft.com/office/drawing/2014/main" id="{2DFE030C-75E3-49C7-87CB-656C0C41842E}"/>
                </a:ext>
              </a:extLst>
            </p:cNvPr>
            <p:cNvSpPr/>
            <p:nvPr/>
          </p:nvSpPr>
          <p:spPr>
            <a:xfrm>
              <a:off x="8585939" y="3055367"/>
              <a:ext cx="26600" cy="8866"/>
            </a:xfrm>
            <a:custGeom>
              <a:avLst/>
              <a:gdLst>
                <a:gd name="connsiteX0" fmla="*/ 962 w 26600"/>
                <a:gd name="connsiteY0" fmla="*/ 39 h 8866"/>
                <a:gd name="connsiteX1" fmla="*/ 27563 w 26600"/>
                <a:gd name="connsiteY1" fmla="*/ 39 h 8866"/>
                <a:gd name="connsiteX2" fmla="*/ 27563 w 26600"/>
                <a:gd name="connsiteY2" fmla="*/ 8906 h 8866"/>
                <a:gd name="connsiteX3" fmla="*/ 9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2" y="39"/>
                  </a:moveTo>
                  <a:lnTo>
                    <a:pt x="27563" y="39"/>
                  </a:lnTo>
                  <a:lnTo>
                    <a:pt x="27563" y="8906"/>
                  </a:lnTo>
                  <a:lnTo>
                    <a:pt x="9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3" name="Freeform: Shape 1942">
              <a:extLst>
                <a:ext uri="{FF2B5EF4-FFF2-40B4-BE49-F238E27FC236}">
                  <a16:creationId xmlns:a16="http://schemas.microsoft.com/office/drawing/2014/main" id="{4101CF91-8D96-433B-8823-0F65584B162F}"/>
                </a:ext>
              </a:extLst>
            </p:cNvPr>
            <p:cNvSpPr/>
            <p:nvPr/>
          </p:nvSpPr>
          <p:spPr>
            <a:xfrm>
              <a:off x="8594806" y="3055367"/>
              <a:ext cx="26600" cy="133003"/>
            </a:xfrm>
            <a:custGeom>
              <a:avLst/>
              <a:gdLst>
                <a:gd name="connsiteX0" fmla="*/ 963 w 26600"/>
                <a:gd name="connsiteY0" fmla="*/ 39 h 133003"/>
                <a:gd name="connsiteX1" fmla="*/ 27564 w 26600"/>
                <a:gd name="connsiteY1" fmla="*/ 39 h 133003"/>
                <a:gd name="connsiteX2" fmla="*/ 27564 w 26600"/>
                <a:gd name="connsiteY2" fmla="*/ 133043 h 133003"/>
                <a:gd name="connsiteX3" fmla="*/ 9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3" y="39"/>
                  </a:moveTo>
                  <a:lnTo>
                    <a:pt x="27564" y="39"/>
                  </a:lnTo>
                  <a:lnTo>
                    <a:pt x="27564" y="133043"/>
                  </a:lnTo>
                  <a:lnTo>
                    <a:pt x="9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4" name="Freeform: Shape 1943">
              <a:extLst>
                <a:ext uri="{FF2B5EF4-FFF2-40B4-BE49-F238E27FC236}">
                  <a16:creationId xmlns:a16="http://schemas.microsoft.com/office/drawing/2014/main" id="{57710F4D-00F6-473B-B948-ADBD0E92E731}"/>
                </a:ext>
              </a:extLst>
            </p:cNvPr>
            <p:cNvSpPr/>
            <p:nvPr/>
          </p:nvSpPr>
          <p:spPr>
            <a:xfrm>
              <a:off x="8594806" y="3055367"/>
              <a:ext cx="26600" cy="8866"/>
            </a:xfrm>
            <a:custGeom>
              <a:avLst/>
              <a:gdLst>
                <a:gd name="connsiteX0" fmla="*/ 963 w 26600"/>
                <a:gd name="connsiteY0" fmla="*/ 39 h 8866"/>
                <a:gd name="connsiteX1" fmla="*/ 27564 w 26600"/>
                <a:gd name="connsiteY1" fmla="*/ 39 h 8866"/>
                <a:gd name="connsiteX2" fmla="*/ 27564 w 26600"/>
                <a:gd name="connsiteY2" fmla="*/ 8906 h 8866"/>
                <a:gd name="connsiteX3" fmla="*/ 9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3" y="39"/>
                  </a:moveTo>
                  <a:lnTo>
                    <a:pt x="27564" y="39"/>
                  </a:lnTo>
                  <a:lnTo>
                    <a:pt x="27564" y="8906"/>
                  </a:lnTo>
                  <a:lnTo>
                    <a:pt x="9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5" name="Freeform: Shape 1944">
              <a:extLst>
                <a:ext uri="{FF2B5EF4-FFF2-40B4-BE49-F238E27FC236}">
                  <a16:creationId xmlns:a16="http://schemas.microsoft.com/office/drawing/2014/main" id="{A4417981-96CF-40EE-B2AD-3D4D14F5D7B7}"/>
                </a:ext>
              </a:extLst>
            </p:cNvPr>
            <p:cNvSpPr/>
            <p:nvPr/>
          </p:nvSpPr>
          <p:spPr>
            <a:xfrm>
              <a:off x="8603673" y="3055367"/>
              <a:ext cx="26600" cy="133003"/>
            </a:xfrm>
            <a:custGeom>
              <a:avLst/>
              <a:gdLst>
                <a:gd name="connsiteX0" fmla="*/ 964 w 26600"/>
                <a:gd name="connsiteY0" fmla="*/ 39 h 133003"/>
                <a:gd name="connsiteX1" fmla="*/ 27565 w 26600"/>
                <a:gd name="connsiteY1" fmla="*/ 39 h 133003"/>
                <a:gd name="connsiteX2" fmla="*/ 27565 w 26600"/>
                <a:gd name="connsiteY2" fmla="*/ 133043 h 133003"/>
                <a:gd name="connsiteX3" fmla="*/ 9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4" y="39"/>
                  </a:moveTo>
                  <a:lnTo>
                    <a:pt x="27565" y="39"/>
                  </a:lnTo>
                  <a:lnTo>
                    <a:pt x="27565" y="133043"/>
                  </a:lnTo>
                  <a:lnTo>
                    <a:pt x="9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6" name="Freeform: Shape 1945">
              <a:extLst>
                <a:ext uri="{FF2B5EF4-FFF2-40B4-BE49-F238E27FC236}">
                  <a16:creationId xmlns:a16="http://schemas.microsoft.com/office/drawing/2014/main" id="{6BFF2B52-E359-422C-97F9-0D3CC0360CA5}"/>
                </a:ext>
              </a:extLst>
            </p:cNvPr>
            <p:cNvSpPr/>
            <p:nvPr/>
          </p:nvSpPr>
          <p:spPr>
            <a:xfrm>
              <a:off x="8603673" y="3055367"/>
              <a:ext cx="26600" cy="8866"/>
            </a:xfrm>
            <a:custGeom>
              <a:avLst/>
              <a:gdLst>
                <a:gd name="connsiteX0" fmla="*/ 964 w 26600"/>
                <a:gd name="connsiteY0" fmla="*/ 39 h 8866"/>
                <a:gd name="connsiteX1" fmla="*/ 27565 w 26600"/>
                <a:gd name="connsiteY1" fmla="*/ 39 h 8866"/>
                <a:gd name="connsiteX2" fmla="*/ 27565 w 26600"/>
                <a:gd name="connsiteY2" fmla="*/ 8906 h 8866"/>
                <a:gd name="connsiteX3" fmla="*/ 9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4" y="39"/>
                  </a:moveTo>
                  <a:lnTo>
                    <a:pt x="27565" y="39"/>
                  </a:lnTo>
                  <a:lnTo>
                    <a:pt x="27565" y="8906"/>
                  </a:lnTo>
                  <a:lnTo>
                    <a:pt x="9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7" name="Freeform: Shape 1946">
              <a:extLst>
                <a:ext uri="{FF2B5EF4-FFF2-40B4-BE49-F238E27FC236}">
                  <a16:creationId xmlns:a16="http://schemas.microsoft.com/office/drawing/2014/main" id="{D91B92B1-824B-4F40-86AF-3760C9285D35}"/>
                </a:ext>
              </a:extLst>
            </p:cNvPr>
            <p:cNvSpPr/>
            <p:nvPr/>
          </p:nvSpPr>
          <p:spPr>
            <a:xfrm>
              <a:off x="8612540" y="3055367"/>
              <a:ext cx="26600" cy="133003"/>
            </a:xfrm>
            <a:custGeom>
              <a:avLst/>
              <a:gdLst>
                <a:gd name="connsiteX0" fmla="*/ 965 w 26600"/>
                <a:gd name="connsiteY0" fmla="*/ 39 h 133003"/>
                <a:gd name="connsiteX1" fmla="*/ 27566 w 26600"/>
                <a:gd name="connsiteY1" fmla="*/ 39 h 133003"/>
                <a:gd name="connsiteX2" fmla="*/ 27566 w 26600"/>
                <a:gd name="connsiteY2" fmla="*/ 133043 h 133003"/>
                <a:gd name="connsiteX3" fmla="*/ 9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5" y="39"/>
                  </a:moveTo>
                  <a:lnTo>
                    <a:pt x="27566" y="39"/>
                  </a:lnTo>
                  <a:lnTo>
                    <a:pt x="27566" y="133043"/>
                  </a:lnTo>
                  <a:lnTo>
                    <a:pt x="9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8" name="Freeform: Shape 1947">
              <a:extLst>
                <a:ext uri="{FF2B5EF4-FFF2-40B4-BE49-F238E27FC236}">
                  <a16:creationId xmlns:a16="http://schemas.microsoft.com/office/drawing/2014/main" id="{3CE02EEE-FCA2-4ACA-95EB-6238E948D032}"/>
                </a:ext>
              </a:extLst>
            </p:cNvPr>
            <p:cNvSpPr/>
            <p:nvPr/>
          </p:nvSpPr>
          <p:spPr>
            <a:xfrm>
              <a:off x="8612540" y="3055367"/>
              <a:ext cx="26600" cy="8866"/>
            </a:xfrm>
            <a:custGeom>
              <a:avLst/>
              <a:gdLst>
                <a:gd name="connsiteX0" fmla="*/ 965 w 26600"/>
                <a:gd name="connsiteY0" fmla="*/ 39 h 8866"/>
                <a:gd name="connsiteX1" fmla="*/ 27566 w 26600"/>
                <a:gd name="connsiteY1" fmla="*/ 39 h 8866"/>
                <a:gd name="connsiteX2" fmla="*/ 27566 w 26600"/>
                <a:gd name="connsiteY2" fmla="*/ 8906 h 8866"/>
                <a:gd name="connsiteX3" fmla="*/ 9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5" y="39"/>
                  </a:moveTo>
                  <a:lnTo>
                    <a:pt x="27566" y="39"/>
                  </a:lnTo>
                  <a:lnTo>
                    <a:pt x="27566" y="8906"/>
                  </a:lnTo>
                  <a:lnTo>
                    <a:pt x="9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9" name="Freeform: Shape 1948">
              <a:extLst>
                <a:ext uri="{FF2B5EF4-FFF2-40B4-BE49-F238E27FC236}">
                  <a16:creationId xmlns:a16="http://schemas.microsoft.com/office/drawing/2014/main" id="{869D1670-97C7-47E1-B7CC-061189A1E878}"/>
                </a:ext>
              </a:extLst>
            </p:cNvPr>
            <p:cNvSpPr/>
            <p:nvPr/>
          </p:nvSpPr>
          <p:spPr>
            <a:xfrm>
              <a:off x="8621407" y="3055367"/>
              <a:ext cx="26600" cy="133003"/>
            </a:xfrm>
            <a:custGeom>
              <a:avLst/>
              <a:gdLst>
                <a:gd name="connsiteX0" fmla="*/ 966 w 26600"/>
                <a:gd name="connsiteY0" fmla="*/ 39 h 133003"/>
                <a:gd name="connsiteX1" fmla="*/ 27567 w 26600"/>
                <a:gd name="connsiteY1" fmla="*/ 39 h 133003"/>
                <a:gd name="connsiteX2" fmla="*/ 27567 w 26600"/>
                <a:gd name="connsiteY2" fmla="*/ 133043 h 133003"/>
                <a:gd name="connsiteX3" fmla="*/ 9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6" y="39"/>
                  </a:moveTo>
                  <a:lnTo>
                    <a:pt x="27567" y="39"/>
                  </a:lnTo>
                  <a:lnTo>
                    <a:pt x="27567" y="133043"/>
                  </a:lnTo>
                  <a:lnTo>
                    <a:pt x="9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0" name="Freeform: Shape 1949">
              <a:extLst>
                <a:ext uri="{FF2B5EF4-FFF2-40B4-BE49-F238E27FC236}">
                  <a16:creationId xmlns:a16="http://schemas.microsoft.com/office/drawing/2014/main" id="{9B9D23AB-CCDD-4BEF-BC05-114A54C3CE9F}"/>
                </a:ext>
              </a:extLst>
            </p:cNvPr>
            <p:cNvSpPr/>
            <p:nvPr/>
          </p:nvSpPr>
          <p:spPr>
            <a:xfrm>
              <a:off x="8621407" y="3055367"/>
              <a:ext cx="26600" cy="8866"/>
            </a:xfrm>
            <a:custGeom>
              <a:avLst/>
              <a:gdLst>
                <a:gd name="connsiteX0" fmla="*/ 966 w 26600"/>
                <a:gd name="connsiteY0" fmla="*/ 39 h 8866"/>
                <a:gd name="connsiteX1" fmla="*/ 27567 w 26600"/>
                <a:gd name="connsiteY1" fmla="*/ 39 h 8866"/>
                <a:gd name="connsiteX2" fmla="*/ 27567 w 26600"/>
                <a:gd name="connsiteY2" fmla="*/ 8906 h 8866"/>
                <a:gd name="connsiteX3" fmla="*/ 9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6" y="39"/>
                  </a:moveTo>
                  <a:lnTo>
                    <a:pt x="27567" y="39"/>
                  </a:lnTo>
                  <a:lnTo>
                    <a:pt x="27567" y="8906"/>
                  </a:lnTo>
                  <a:lnTo>
                    <a:pt x="9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1" name="Freeform: Shape 1950">
              <a:extLst>
                <a:ext uri="{FF2B5EF4-FFF2-40B4-BE49-F238E27FC236}">
                  <a16:creationId xmlns:a16="http://schemas.microsoft.com/office/drawing/2014/main" id="{B4FACE39-C669-4489-B32C-1C7422B462AF}"/>
                </a:ext>
              </a:extLst>
            </p:cNvPr>
            <p:cNvSpPr/>
            <p:nvPr/>
          </p:nvSpPr>
          <p:spPr>
            <a:xfrm>
              <a:off x="8630274" y="3055367"/>
              <a:ext cx="26600" cy="133003"/>
            </a:xfrm>
            <a:custGeom>
              <a:avLst/>
              <a:gdLst>
                <a:gd name="connsiteX0" fmla="*/ 967 w 26600"/>
                <a:gd name="connsiteY0" fmla="*/ 39 h 133003"/>
                <a:gd name="connsiteX1" fmla="*/ 27568 w 26600"/>
                <a:gd name="connsiteY1" fmla="*/ 39 h 133003"/>
                <a:gd name="connsiteX2" fmla="*/ 27568 w 26600"/>
                <a:gd name="connsiteY2" fmla="*/ 133043 h 133003"/>
                <a:gd name="connsiteX3" fmla="*/ 9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7" y="39"/>
                  </a:moveTo>
                  <a:lnTo>
                    <a:pt x="27568" y="39"/>
                  </a:lnTo>
                  <a:lnTo>
                    <a:pt x="27568" y="133043"/>
                  </a:lnTo>
                  <a:lnTo>
                    <a:pt x="9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2" name="Freeform: Shape 1951">
              <a:extLst>
                <a:ext uri="{FF2B5EF4-FFF2-40B4-BE49-F238E27FC236}">
                  <a16:creationId xmlns:a16="http://schemas.microsoft.com/office/drawing/2014/main" id="{D08F6DD3-B59F-4DDB-A56A-0772720643C1}"/>
                </a:ext>
              </a:extLst>
            </p:cNvPr>
            <p:cNvSpPr/>
            <p:nvPr/>
          </p:nvSpPr>
          <p:spPr>
            <a:xfrm>
              <a:off x="8630274" y="3055367"/>
              <a:ext cx="26600" cy="8866"/>
            </a:xfrm>
            <a:custGeom>
              <a:avLst/>
              <a:gdLst>
                <a:gd name="connsiteX0" fmla="*/ 967 w 26600"/>
                <a:gd name="connsiteY0" fmla="*/ 39 h 8866"/>
                <a:gd name="connsiteX1" fmla="*/ 27568 w 26600"/>
                <a:gd name="connsiteY1" fmla="*/ 39 h 8866"/>
                <a:gd name="connsiteX2" fmla="*/ 27568 w 26600"/>
                <a:gd name="connsiteY2" fmla="*/ 8906 h 8866"/>
                <a:gd name="connsiteX3" fmla="*/ 9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7" y="39"/>
                  </a:moveTo>
                  <a:lnTo>
                    <a:pt x="27568" y="39"/>
                  </a:lnTo>
                  <a:lnTo>
                    <a:pt x="27568" y="8906"/>
                  </a:lnTo>
                  <a:lnTo>
                    <a:pt x="9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3" name="Freeform: Shape 1952">
              <a:extLst>
                <a:ext uri="{FF2B5EF4-FFF2-40B4-BE49-F238E27FC236}">
                  <a16:creationId xmlns:a16="http://schemas.microsoft.com/office/drawing/2014/main" id="{F19A6101-E533-4358-BAA1-D878920C3E1F}"/>
                </a:ext>
              </a:extLst>
            </p:cNvPr>
            <p:cNvSpPr/>
            <p:nvPr/>
          </p:nvSpPr>
          <p:spPr>
            <a:xfrm>
              <a:off x="8639141" y="3055367"/>
              <a:ext cx="26600" cy="133003"/>
            </a:xfrm>
            <a:custGeom>
              <a:avLst/>
              <a:gdLst>
                <a:gd name="connsiteX0" fmla="*/ 968 w 26600"/>
                <a:gd name="connsiteY0" fmla="*/ 39 h 133003"/>
                <a:gd name="connsiteX1" fmla="*/ 27569 w 26600"/>
                <a:gd name="connsiteY1" fmla="*/ 39 h 133003"/>
                <a:gd name="connsiteX2" fmla="*/ 27569 w 26600"/>
                <a:gd name="connsiteY2" fmla="*/ 133043 h 133003"/>
                <a:gd name="connsiteX3" fmla="*/ 9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8" y="39"/>
                  </a:moveTo>
                  <a:lnTo>
                    <a:pt x="27569" y="39"/>
                  </a:lnTo>
                  <a:lnTo>
                    <a:pt x="27569" y="133043"/>
                  </a:lnTo>
                  <a:lnTo>
                    <a:pt x="9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4" name="Freeform: Shape 1953">
              <a:extLst>
                <a:ext uri="{FF2B5EF4-FFF2-40B4-BE49-F238E27FC236}">
                  <a16:creationId xmlns:a16="http://schemas.microsoft.com/office/drawing/2014/main" id="{D4DEB097-5126-42CD-B896-C31E8473A79C}"/>
                </a:ext>
              </a:extLst>
            </p:cNvPr>
            <p:cNvSpPr/>
            <p:nvPr/>
          </p:nvSpPr>
          <p:spPr>
            <a:xfrm>
              <a:off x="8639141" y="3055367"/>
              <a:ext cx="26600" cy="8866"/>
            </a:xfrm>
            <a:custGeom>
              <a:avLst/>
              <a:gdLst>
                <a:gd name="connsiteX0" fmla="*/ 968 w 26600"/>
                <a:gd name="connsiteY0" fmla="*/ 39 h 8866"/>
                <a:gd name="connsiteX1" fmla="*/ 27569 w 26600"/>
                <a:gd name="connsiteY1" fmla="*/ 39 h 8866"/>
                <a:gd name="connsiteX2" fmla="*/ 27569 w 26600"/>
                <a:gd name="connsiteY2" fmla="*/ 8906 h 8866"/>
                <a:gd name="connsiteX3" fmla="*/ 9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8" y="39"/>
                  </a:moveTo>
                  <a:lnTo>
                    <a:pt x="27569" y="39"/>
                  </a:lnTo>
                  <a:lnTo>
                    <a:pt x="27569" y="8906"/>
                  </a:lnTo>
                  <a:lnTo>
                    <a:pt x="9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5" name="Freeform: Shape 1954">
              <a:extLst>
                <a:ext uri="{FF2B5EF4-FFF2-40B4-BE49-F238E27FC236}">
                  <a16:creationId xmlns:a16="http://schemas.microsoft.com/office/drawing/2014/main" id="{54071DAA-B34B-40AB-BD03-7A59F668C6E2}"/>
                </a:ext>
              </a:extLst>
            </p:cNvPr>
            <p:cNvSpPr/>
            <p:nvPr/>
          </p:nvSpPr>
          <p:spPr>
            <a:xfrm>
              <a:off x="8648007" y="3055367"/>
              <a:ext cx="26600" cy="133003"/>
            </a:xfrm>
            <a:custGeom>
              <a:avLst/>
              <a:gdLst>
                <a:gd name="connsiteX0" fmla="*/ 969 w 26600"/>
                <a:gd name="connsiteY0" fmla="*/ 39 h 133003"/>
                <a:gd name="connsiteX1" fmla="*/ 27570 w 26600"/>
                <a:gd name="connsiteY1" fmla="*/ 39 h 133003"/>
                <a:gd name="connsiteX2" fmla="*/ 27570 w 26600"/>
                <a:gd name="connsiteY2" fmla="*/ 133043 h 133003"/>
                <a:gd name="connsiteX3" fmla="*/ 9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69" y="39"/>
                  </a:moveTo>
                  <a:lnTo>
                    <a:pt x="27570" y="39"/>
                  </a:lnTo>
                  <a:lnTo>
                    <a:pt x="27570" y="133043"/>
                  </a:lnTo>
                  <a:lnTo>
                    <a:pt x="9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6" name="Freeform: Shape 1955">
              <a:extLst>
                <a:ext uri="{FF2B5EF4-FFF2-40B4-BE49-F238E27FC236}">
                  <a16:creationId xmlns:a16="http://schemas.microsoft.com/office/drawing/2014/main" id="{808763B6-A78F-4087-BBA3-B3F7CA3329E4}"/>
                </a:ext>
              </a:extLst>
            </p:cNvPr>
            <p:cNvSpPr/>
            <p:nvPr/>
          </p:nvSpPr>
          <p:spPr>
            <a:xfrm>
              <a:off x="8648007" y="3055367"/>
              <a:ext cx="26600" cy="8866"/>
            </a:xfrm>
            <a:custGeom>
              <a:avLst/>
              <a:gdLst>
                <a:gd name="connsiteX0" fmla="*/ 969 w 26600"/>
                <a:gd name="connsiteY0" fmla="*/ 39 h 8866"/>
                <a:gd name="connsiteX1" fmla="*/ 27570 w 26600"/>
                <a:gd name="connsiteY1" fmla="*/ 39 h 8866"/>
                <a:gd name="connsiteX2" fmla="*/ 27570 w 26600"/>
                <a:gd name="connsiteY2" fmla="*/ 8906 h 8866"/>
                <a:gd name="connsiteX3" fmla="*/ 9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69" y="39"/>
                  </a:moveTo>
                  <a:lnTo>
                    <a:pt x="27570" y="39"/>
                  </a:lnTo>
                  <a:lnTo>
                    <a:pt x="27570" y="8906"/>
                  </a:lnTo>
                  <a:lnTo>
                    <a:pt x="9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7" name="Freeform: Shape 1956">
              <a:extLst>
                <a:ext uri="{FF2B5EF4-FFF2-40B4-BE49-F238E27FC236}">
                  <a16:creationId xmlns:a16="http://schemas.microsoft.com/office/drawing/2014/main" id="{7B558FF8-56F2-4953-92EE-F0A6F8704D51}"/>
                </a:ext>
              </a:extLst>
            </p:cNvPr>
            <p:cNvSpPr/>
            <p:nvPr/>
          </p:nvSpPr>
          <p:spPr>
            <a:xfrm>
              <a:off x="8656874" y="3055367"/>
              <a:ext cx="26600" cy="133003"/>
            </a:xfrm>
            <a:custGeom>
              <a:avLst/>
              <a:gdLst>
                <a:gd name="connsiteX0" fmla="*/ 970 w 26600"/>
                <a:gd name="connsiteY0" fmla="*/ 39 h 133003"/>
                <a:gd name="connsiteX1" fmla="*/ 27571 w 26600"/>
                <a:gd name="connsiteY1" fmla="*/ 39 h 133003"/>
                <a:gd name="connsiteX2" fmla="*/ 27571 w 26600"/>
                <a:gd name="connsiteY2" fmla="*/ 133043 h 133003"/>
                <a:gd name="connsiteX3" fmla="*/ 9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0" y="39"/>
                  </a:moveTo>
                  <a:lnTo>
                    <a:pt x="27571" y="39"/>
                  </a:lnTo>
                  <a:lnTo>
                    <a:pt x="27571" y="133043"/>
                  </a:lnTo>
                  <a:lnTo>
                    <a:pt x="9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8" name="Freeform: Shape 1957">
              <a:extLst>
                <a:ext uri="{FF2B5EF4-FFF2-40B4-BE49-F238E27FC236}">
                  <a16:creationId xmlns:a16="http://schemas.microsoft.com/office/drawing/2014/main" id="{C1D1CDB4-8D7A-416B-B883-2EE27D965139}"/>
                </a:ext>
              </a:extLst>
            </p:cNvPr>
            <p:cNvSpPr/>
            <p:nvPr/>
          </p:nvSpPr>
          <p:spPr>
            <a:xfrm>
              <a:off x="8656874" y="3055367"/>
              <a:ext cx="26600" cy="8866"/>
            </a:xfrm>
            <a:custGeom>
              <a:avLst/>
              <a:gdLst>
                <a:gd name="connsiteX0" fmla="*/ 970 w 26600"/>
                <a:gd name="connsiteY0" fmla="*/ 39 h 8866"/>
                <a:gd name="connsiteX1" fmla="*/ 27571 w 26600"/>
                <a:gd name="connsiteY1" fmla="*/ 39 h 8866"/>
                <a:gd name="connsiteX2" fmla="*/ 27571 w 26600"/>
                <a:gd name="connsiteY2" fmla="*/ 8906 h 8866"/>
                <a:gd name="connsiteX3" fmla="*/ 9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0" y="39"/>
                  </a:moveTo>
                  <a:lnTo>
                    <a:pt x="27571" y="39"/>
                  </a:lnTo>
                  <a:lnTo>
                    <a:pt x="27571" y="8906"/>
                  </a:lnTo>
                  <a:lnTo>
                    <a:pt x="9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9" name="Freeform: Shape 1958">
              <a:extLst>
                <a:ext uri="{FF2B5EF4-FFF2-40B4-BE49-F238E27FC236}">
                  <a16:creationId xmlns:a16="http://schemas.microsoft.com/office/drawing/2014/main" id="{ACF54A5C-C528-4ABF-AD48-9DA54F3B7121}"/>
                </a:ext>
              </a:extLst>
            </p:cNvPr>
            <p:cNvSpPr/>
            <p:nvPr/>
          </p:nvSpPr>
          <p:spPr>
            <a:xfrm>
              <a:off x="8665741" y="3055367"/>
              <a:ext cx="26600" cy="133003"/>
            </a:xfrm>
            <a:custGeom>
              <a:avLst/>
              <a:gdLst>
                <a:gd name="connsiteX0" fmla="*/ 971 w 26600"/>
                <a:gd name="connsiteY0" fmla="*/ 39 h 133003"/>
                <a:gd name="connsiteX1" fmla="*/ 27572 w 26600"/>
                <a:gd name="connsiteY1" fmla="*/ 39 h 133003"/>
                <a:gd name="connsiteX2" fmla="*/ 27572 w 26600"/>
                <a:gd name="connsiteY2" fmla="*/ 133043 h 133003"/>
                <a:gd name="connsiteX3" fmla="*/ 9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1" y="39"/>
                  </a:moveTo>
                  <a:lnTo>
                    <a:pt x="27572" y="39"/>
                  </a:lnTo>
                  <a:lnTo>
                    <a:pt x="27572" y="133043"/>
                  </a:lnTo>
                  <a:lnTo>
                    <a:pt x="9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0" name="Freeform: Shape 1959">
              <a:extLst>
                <a:ext uri="{FF2B5EF4-FFF2-40B4-BE49-F238E27FC236}">
                  <a16:creationId xmlns:a16="http://schemas.microsoft.com/office/drawing/2014/main" id="{D6E50B0D-553F-42B4-89E1-45005314E396}"/>
                </a:ext>
              </a:extLst>
            </p:cNvPr>
            <p:cNvSpPr/>
            <p:nvPr/>
          </p:nvSpPr>
          <p:spPr>
            <a:xfrm>
              <a:off x="8665741" y="3055367"/>
              <a:ext cx="26600" cy="8866"/>
            </a:xfrm>
            <a:custGeom>
              <a:avLst/>
              <a:gdLst>
                <a:gd name="connsiteX0" fmla="*/ 971 w 26600"/>
                <a:gd name="connsiteY0" fmla="*/ 39 h 8866"/>
                <a:gd name="connsiteX1" fmla="*/ 27572 w 26600"/>
                <a:gd name="connsiteY1" fmla="*/ 39 h 8866"/>
                <a:gd name="connsiteX2" fmla="*/ 27572 w 26600"/>
                <a:gd name="connsiteY2" fmla="*/ 8906 h 8866"/>
                <a:gd name="connsiteX3" fmla="*/ 9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1" y="39"/>
                  </a:moveTo>
                  <a:lnTo>
                    <a:pt x="27572" y="39"/>
                  </a:lnTo>
                  <a:lnTo>
                    <a:pt x="27572" y="8906"/>
                  </a:lnTo>
                  <a:lnTo>
                    <a:pt x="9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1" name="Freeform: Shape 1960">
              <a:extLst>
                <a:ext uri="{FF2B5EF4-FFF2-40B4-BE49-F238E27FC236}">
                  <a16:creationId xmlns:a16="http://schemas.microsoft.com/office/drawing/2014/main" id="{6469FA99-B096-47F6-9129-0A1380C4ABF5}"/>
                </a:ext>
              </a:extLst>
            </p:cNvPr>
            <p:cNvSpPr/>
            <p:nvPr/>
          </p:nvSpPr>
          <p:spPr>
            <a:xfrm>
              <a:off x="8674608" y="3055367"/>
              <a:ext cx="26600" cy="133003"/>
            </a:xfrm>
            <a:custGeom>
              <a:avLst/>
              <a:gdLst>
                <a:gd name="connsiteX0" fmla="*/ 972 w 26600"/>
                <a:gd name="connsiteY0" fmla="*/ 39 h 133003"/>
                <a:gd name="connsiteX1" fmla="*/ 27573 w 26600"/>
                <a:gd name="connsiteY1" fmla="*/ 39 h 133003"/>
                <a:gd name="connsiteX2" fmla="*/ 27573 w 26600"/>
                <a:gd name="connsiteY2" fmla="*/ 133043 h 133003"/>
                <a:gd name="connsiteX3" fmla="*/ 9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2" y="39"/>
                  </a:moveTo>
                  <a:lnTo>
                    <a:pt x="27573" y="39"/>
                  </a:lnTo>
                  <a:lnTo>
                    <a:pt x="27573" y="133043"/>
                  </a:lnTo>
                  <a:lnTo>
                    <a:pt x="9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2" name="Freeform: Shape 1961">
              <a:extLst>
                <a:ext uri="{FF2B5EF4-FFF2-40B4-BE49-F238E27FC236}">
                  <a16:creationId xmlns:a16="http://schemas.microsoft.com/office/drawing/2014/main" id="{1EBFA296-277B-4E73-8FF3-EA72BAE02212}"/>
                </a:ext>
              </a:extLst>
            </p:cNvPr>
            <p:cNvSpPr/>
            <p:nvPr/>
          </p:nvSpPr>
          <p:spPr>
            <a:xfrm>
              <a:off x="8674608" y="3055367"/>
              <a:ext cx="26600" cy="8866"/>
            </a:xfrm>
            <a:custGeom>
              <a:avLst/>
              <a:gdLst>
                <a:gd name="connsiteX0" fmla="*/ 972 w 26600"/>
                <a:gd name="connsiteY0" fmla="*/ 39 h 8866"/>
                <a:gd name="connsiteX1" fmla="*/ 27573 w 26600"/>
                <a:gd name="connsiteY1" fmla="*/ 39 h 8866"/>
                <a:gd name="connsiteX2" fmla="*/ 27573 w 26600"/>
                <a:gd name="connsiteY2" fmla="*/ 8906 h 8866"/>
                <a:gd name="connsiteX3" fmla="*/ 9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2" y="39"/>
                  </a:moveTo>
                  <a:lnTo>
                    <a:pt x="27573" y="39"/>
                  </a:lnTo>
                  <a:lnTo>
                    <a:pt x="27573" y="8906"/>
                  </a:lnTo>
                  <a:lnTo>
                    <a:pt x="9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3" name="Freeform: Shape 1962">
              <a:extLst>
                <a:ext uri="{FF2B5EF4-FFF2-40B4-BE49-F238E27FC236}">
                  <a16:creationId xmlns:a16="http://schemas.microsoft.com/office/drawing/2014/main" id="{C5EA6A21-EE42-48B7-BD2E-D321686B66C2}"/>
                </a:ext>
              </a:extLst>
            </p:cNvPr>
            <p:cNvSpPr/>
            <p:nvPr/>
          </p:nvSpPr>
          <p:spPr>
            <a:xfrm>
              <a:off x="8683475" y="3055367"/>
              <a:ext cx="26600" cy="133003"/>
            </a:xfrm>
            <a:custGeom>
              <a:avLst/>
              <a:gdLst>
                <a:gd name="connsiteX0" fmla="*/ 973 w 26600"/>
                <a:gd name="connsiteY0" fmla="*/ 39 h 133003"/>
                <a:gd name="connsiteX1" fmla="*/ 27574 w 26600"/>
                <a:gd name="connsiteY1" fmla="*/ 39 h 133003"/>
                <a:gd name="connsiteX2" fmla="*/ 27574 w 26600"/>
                <a:gd name="connsiteY2" fmla="*/ 133043 h 133003"/>
                <a:gd name="connsiteX3" fmla="*/ 9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3" y="39"/>
                  </a:moveTo>
                  <a:lnTo>
                    <a:pt x="27574" y="39"/>
                  </a:lnTo>
                  <a:lnTo>
                    <a:pt x="27574" y="133043"/>
                  </a:lnTo>
                  <a:lnTo>
                    <a:pt x="9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4" name="Freeform: Shape 1963">
              <a:extLst>
                <a:ext uri="{FF2B5EF4-FFF2-40B4-BE49-F238E27FC236}">
                  <a16:creationId xmlns:a16="http://schemas.microsoft.com/office/drawing/2014/main" id="{654668AE-A2FB-4F9B-B967-AA254E6B09E8}"/>
                </a:ext>
              </a:extLst>
            </p:cNvPr>
            <p:cNvSpPr/>
            <p:nvPr/>
          </p:nvSpPr>
          <p:spPr>
            <a:xfrm>
              <a:off x="8683475" y="3055367"/>
              <a:ext cx="26600" cy="8866"/>
            </a:xfrm>
            <a:custGeom>
              <a:avLst/>
              <a:gdLst>
                <a:gd name="connsiteX0" fmla="*/ 973 w 26600"/>
                <a:gd name="connsiteY0" fmla="*/ 39 h 8866"/>
                <a:gd name="connsiteX1" fmla="*/ 27574 w 26600"/>
                <a:gd name="connsiteY1" fmla="*/ 39 h 8866"/>
                <a:gd name="connsiteX2" fmla="*/ 27574 w 26600"/>
                <a:gd name="connsiteY2" fmla="*/ 8906 h 8866"/>
                <a:gd name="connsiteX3" fmla="*/ 9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3" y="39"/>
                  </a:moveTo>
                  <a:lnTo>
                    <a:pt x="27574" y="39"/>
                  </a:lnTo>
                  <a:lnTo>
                    <a:pt x="27574" y="8906"/>
                  </a:lnTo>
                  <a:lnTo>
                    <a:pt x="9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5" name="Freeform: Shape 1964">
              <a:extLst>
                <a:ext uri="{FF2B5EF4-FFF2-40B4-BE49-F238E27FC236}">
                  <a16:creationId xmlns:a16="http://schemas.microsoft.com/office/drawing/2014/main" id="{2AC0BC40-5C8A-4F5C-8CC0-A03786F90051}"/>
                </a:ext>
              </a:extLst>
            </p:cNvPr>
            <p:cNvSpPr/>
            <p:nvPr/>
          </p:nvSpPr>
          <p:spPr>
            <a:xfrm>
              <a:off x="8692342" y="3055367"/>
              <a:ext cx="26600" cy="133003"/>
            </a:xfrm>
            <a:custGeom>
              <a:avLst/>
              <a:gdLst>
                <a:gd name="connsiteX0" fmla="*/ 974 w 26600"/>
                <a:gd name="connsiteY0" fmla="*/ 39 h 133003"/>
                <a:gd name="connsiteX1" fmla="*/ 27575 w 26600"/>
                <a:gd name="connsiteY1" fmla="*/ 39 h 133003"/>
                <a:gd name="connsiteX2" fmla="*/ 27575 w 26600"/>
                <a:gd name="connsiteY2" fmla="*/ 133043 h 133003"/>
                <a:gd name="connsiteX3" fmla="*/ 9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4" y="39"/>
                  </a:moveTo>
                  <a:lnTo>
                    <a:pt x="27575" y="39"/>
                  </a:lnTo>
                  <a:lnTo>
                    <a:pt x="27575" y="133043"/>
                  </a:lnTo>
                  <a:lnTo>
                    <a:pt x="9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6" name="Freeform: Shape 1965">
              <a:extLst>
                <a:ext uri="{FF2B5EF4-FFF2-40B4-BE49-F238E27FC236}">
                  <a16:creationId xmlns:a16="http://schemas.microsoft.com/office/drawing/2014/main" id="{5C7282AA-3E15-4C8F-BBD4-628B35176D0A}"/>
                </a:ext>
              </a:extLst>
            </p:cNvPr>
            <p:cNvSpPr/>
            <p:nvPr/>
          </p:nvSpPr>
          <p:spPr>
            <a:xfrm>
              <a:off x="8692342" y="3055367"/>
              <a:ext cx="26600" cy="8866"/>
            </a:xfrm>
            <a:custGeom>
              <a:avLst/>
              <a:gdLst>
                <a:gd name="connsiteX0" fmla="*/ 974 w 26600"/>
                <a:gd name="connsiteY0" fmla="*/ 39 h 8866"/>
                <a:gd name="connsiteX1" fmla="*/ 27575 w 26600"/>
                <a:gd name="connsiteY1" fmla="*/ 39 h 8866"/>
                <a:gd name="connsiteX2" fmla="*/ 27575 w 26600"/>
                <a:gd name="connsiteY2" fmla="*/ 8906 h 8866"/>
                <a:gd name="connsiteX3" fmla="*/ 9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4" y="39"/>
                  </a:moveTo>
                  <a:lnTo>
                    <a:pt x="27575" y="39"/>
                  </a:lnTo>
                  <a:lnTo>
                    <a:pt x="27575" y="8906"/>
                  </a:lnTo>
                  <a:lnTo>
                    <a:pt x="9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7" name="Freeform: Shape 1966">
              <a:extLst>
                <a:ext uri="{FF2B5EF4-FFF2-40B4-BE49-F238E27FC236}">
                  <a16:creationId xmlns:a16="http://schemas.microsoft.com/office/drawing/2014/main" id="{9F488701-B77D-4CE9-BE7E-A857C4518B32}"/>
                </a:ext>
              </a:extLst>
            </p:cNvPr>
            <p:cNvSpPr/>
            <p:nvPr/>
          </p:nvSpPr>
          <p:spPr>
            <a:xfrm>
              <a:off x="8701209" y="3055367"/>
              <a:ext cx="26600" cy="133003"/>
            </a:xfrm>
            <a:custGeom>
              <a:avLst/>
              <a:gdLst>
                <a:gd name="connsiteX0" fmla="*/ 975 w 26600"/>
                <a:gd name="connsiteY0" fmla="*/ 39 h 133003"/>
                <a:gd name="connsiteX1" fmla="*/ 27576 w 26600"/>
                <a:gd name="connsiteY1" fmla="*/ 39 h 133003"/>
                <a:gd name="connsiteX2" fmla="*/ 27576 w 26600"/>
                <a:gd name="connsiteY2" fmla="*/ 133043 h 133003"/>
                <a:gd name="connsiteX3" fmla="*/ 9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5" y="39"/>
                  </a:moveTo>
                  <a:lnTo>
                    <a:pt x="27576" y="39"/>
                  </a:lnTo>
                  <a:lnTo>
                    <a:pt x="27576" y="133043"/>
                  </a:lnTo>
                  <a:lnTo>
                    <a:pt x="9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8" name="Freeform: Shape 1967">
              <a:extLst>
                <a:ext uri="{FF2B5EF4-FFF2-40B4-BE49-F238E27FC236}">
                  <a16:creationId xmlns:a16="http://schemas.microsoft.com/office/drawing/2014/main" id="{CDB54147-824F-4D0C-8E0F-A301E505A00C}"/>
                </a:ext>
              </a:extLst>
            </p:cNvPr>
            <p:cNvSpPr/>
            <p:nvPr/>
          </p:nvSpPr>
          <p:spPr>
            <a:xfrm>
              <a:off x="8701209" y="3055367"/>
              <a:ext cx="26600" cy="8866"/>
            </a:xfrm>
            <a:custGeom>
              <a:avLst/>
              <a:gdLst>
                <a:gd name="connsiteX0" fmla="*/ 975 w 26600"/>
                <a:gd name="connsiteY0" fmla="*/ 39 h 8866"/>
                <a:gd name="connsiteX1" fmla="*/ 27576 w 26600"/>
                <a:gd name="connsiteY1" fmla="*/ 39 h 8866"/>
                <a:gd name="connsiteX2" fmla="*/ 27576 w 26600"/>
                <a:gd name="connsiteY2" fmla="*/ 8906 h 8866"/>
                <a:gd name="connsiteX3" fmla="*/ 9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5" y="39"/>
                  </a:moveTo>
                  <a:lnTo>
                    <a:pt x="27576" y="39"/>
                  </a:lnTo>
                  <a:lnTo>
                    <a:pt x="27576" y="8906"/>
                  </a:lnTo>
                  <a:lnTo>
                    <a:pt x="9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9" name="Freeform: Shape 1968">
              <a:extLst>
                <a:ext uri="{FF2B5EF4-FFF2-40B4-BE49-F238E27FC236}">
                  <a16:creationId xmlns:a16="http://schemas.microsoft.com/office/drawing/2014/main" id="{4C8DDBD7-A068-4521-B9C9-E147EF6718A1}"/>
                </a:ext>
              </a:extLst>
            </p:cNvPr>
            <p:cNvSpPr/>
            <p:nvPr/>
          </p:nvSpPr>
          <p:spPr>
            <a:xfrm>
              <a:off x="8710076" y="3055367"/>
              <a:ext cx="26600" cy="133003"/>
            </a:xfrm>
            <a:custGeom>
              <a:avLst/>
              <a:gdLst>
                <a:gd name="connsiteX0" fmla="*/ 976 w 26600"/>
                <a:gd name="connsiteY0" fmla="*/ 39 h 133003"/>
                <a:gd name="connsiteX1" fmla="*/ 27577 w 26600"/>
                <a:gd name="connsiteY1" fmla="*/ 39 h 133003"/>
                <a:gd name="connsiteX2" fmla="*/ 27577 w 26600"/>
                <a:gd name="connsiteY2" fmla="*/ 133043 h 133003"/>
                <a:gd name="connsiteX3" fmla="*/ 9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6" y="39"/>
                  </a:moveTo>
                  <a:lnTo>
                    <a:pt x="27577" y="39"/>
                  </a:lnTo>
                  <a:lnTo>
                    <a:pt x="27577" y="133043"/>
                  </a:lnTo>
                  <a:lnTo>
                    <a:pt x="9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0" name="Freeform: Shape 1969">
              <a:extLst>
                <a:ext uri="{FF2B5EF4-FFF2-40B4-BE49-F238E27FC236}">
                  <a16:creationId xmlns:a16="http://schemas.microsoft.com/office/drawing/2014/main" id="{B04D124B-6672-415A-A7C8-1D04A8993F4E}"/>
                </a:ext>
              </a:extLst>
            </p:cNvPr>
            <p:cNvSpPr/>
            <p:nvPr/>
          </p:nvSpPr>
          <p:spPr>
            <a:xfrm>
              <a:off x="8710076" y="3055367"/>
              <a:ext cx="26600" cy="8866"/>
            </a:xfrm>
            <a:custGeom>
              <a:avLst/>
              <a:gdLst>
                <a:gd name="connsiteX0" fmla="*/ 976 w 26600"/>
                <a:gd name="connsiteY0" fmla="*/ 39 h 8866"/>
                <a:gd name="connsiteX1" fmla="*/ 27577 w 26600"/>
                <a:gd name="connsiteY1" fmla="*/ 39 h 8866"/>
                <a:gd name="connsiteX2" fmla="*/ 27577 w 26600"/>
                <a:gd name="connsiteY2" fmla="*/ 8906 h 8866"/>
                <a:gd name="connsiteX3" fmla="*/ 9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6" y="39"/>
                  </a:moveTo>
                  <a:lnTo>
                    <a:pt x="27577" y="39"/>
                  </a:lnTo>
                  <a:lnTo>
                    <a:pt x="27577" y="8906"/>
                  </a:lnTo>
                  <a:lnTo>
                    <a:pt x="9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1" name="Freeform: Shape 1970">
              <a:extLst>
                <a:ext uri="{FF2B5EF4-FFF2-40B4-BE49-F238E27FC236}">
                  <a16:creationId xmlns:a16="http://schemas.microsoft.com/office/drawing/2014/main" id="{E1B40F6E-5F48-4121-B84C-0A9AC94F20A7}"/>
                </a:ext>
              </a:extLst>
            </p:cNvPr>
            <p:cNvSpPr/>
            <p:nvPr/>
          </p:nvSpPr>
          <p:spPr>
            <a:xfrm>
              <a:off x="8718943" y="3055367"/>
              <a:ext cx="26600" cy="133003"/>
            </a:xfrm>
            <a:custGeom>
              <a:avLst/>
              <a:gdLst>
                <a:gd name="connsiteX0" fmla="*/ 977 w 26600"/>
                <a:gd name="connsiteY0" fmla="*/ 39 h 133003"/>
                <a:gd name="connsiteX1" fmla="*/ 27578 w 26600"/>
                <a:gd name="connsiteY1" fmla="*/ 39 h 133003"/>
                <a:gd name="connsiteX2" fmla="*/ 27578 w 26600"/>
                <a:gd name="connsiteY2" fmla="*/ 133043 h 133003"/>
                <a:gd name="connsiteX3" fmla="*/ 9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7" y="39"/>
                  </a:moveTo>
                  <a:lnTo>
                    <a:pt x="27578" y="39"/>
                  </a:lnTo>
                  <a:lnTo>
                    <a:pt x="27578" y="133043"/>
                  </a:lnTo>
                  <a:lnTo>
                    <a:pt x="9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2" name="Freeform: Shape 1971">
              <a:extLst>
                <a:ext uri="{FF2B5EF4-FFF2-40B4-BE49-F238E27FC236}">
                  <a16:creationId xmlns:a16="http://schemas.microsoft.com/office/drawing/2014/main" id="{A0FC8510-AF23-43A0-A2F4-A971165A8E2F}"/>
                </a:ext>
              </a:extLst>
            </p:cNvPr>
            <p:cNvSpPr/>
            <p:nvPr/>
          </p:nvSpPr>
          <p:spPr>
            <a:xfrm>
              <a:off x="8718943" y="3055367"/>
              <a:ext cx="26600" cy="8866"/>
            </a:xfrm>
            <a:custGeom>
              <a:avLst/>
              <a:gdLst>
                <a:gd name="connsiteX0" fmla="*/ 977 w 26600"/>
                <a:gd name="connsiteY0" fmla="*/ 39 h 8866"/>
                <a:gd name="connsiteX1" fmla="*/ 27578 w 26600"/>
                <a:gd name="connsiteY1" fmla="*/ 39 h 8866"/>
                <a:gd name="connsiteX2" fmla="*/ 27578 w 26600"/>
                <a:gd name="connsiteY2" fmla="*/ 8906 h 8866"/>
                <a:gd name="connsiteX3" fmla="*/ 9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7" y="39"/>
                  </a:moveTo>
                  <a:lnTo>
                    <a:pt x="27578" y="39"/>
                  </a:lnTo>
                  <a:lnTo>
                    <a:pt x="27578" y="8906"/>
                  </a:lnTo>
                  <a:lnTo>
                    <a:pt x="9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3" name="Freeform: Shape 1972">
              <a:extLst>
                <a:ext uri="{FF2B5EF4-FFF2-40B4-BE49-F238E27FC236}">
                  <a16:creationId xmlns:a16="http://schemas.microsoft.com/office/drawing/2014/main" id="{7CDEFE42-9FFF-49E1-9D94-0523427333B4}"/>
                </a:ext>
              </a:extLst>
            </p:cNvPr>
            <p:cNvSpPr/>
            <p:nvPr/>
          </p:nvSpPr>
          <p:spPr>
            <a:xfrm>
              <a:off x="8727810" y="3055367"/>
              <a:ext cx="26600" cy="133003"/>
            </a:xfrm>
            <a:custGeom>
              <a:avLst/>
              <a:gdLst>
                <a:gd name="connsiteX0" fmla="*/ 978 w 26600"/>
                <a:gd name="connsiteY0" fmla="*/ 39 h 133003"/>
                <a:gd name="connsiteX1" fmla="*/ 27579 w 26600"/>
                <a:gd name="connsiteY1" fmla="*/ 39 h 133003"/>
                <a:gd name="connsiteX2" fmla="*/ 27579 w 26600"/>
                <a:gd name="connsiteY2" fmla="*/ 133043 h 133003"/>
                <a:gd name="connsiteX3" fmla="*/ 9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8" y="39"/>
                  </a:moveTo>
                  <a:lnTo>
                    <a:pt x="27579" y="39"/>
                  </a:lnTo>
                  <a:lnTo>
                    <a:pt x="27579" y="133043"/>
                  </a:lnTo>
                  <a:lnTo>
                    <a:pt x="9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4" name="Freeform: Shape 1973">
              <a:extLst>
                <a:ext uri="{FF2B5EF4-FFF2-40B4-BE49-F238E27FC236}">
                  <a16:creationId xmlns:a16="http://schemas.microsoft.com/office/drawing/2014/main" id="{355E6AE8-94D6-46D8-8D6E-EE19219CE4D3}"/>
                </a:ext>
              </a:extLst>
            </p:cNvPr>
            <p:cNvSpPr/>
            <p:nvPr/>
          </p:nvSpPr>
          <p:spPr>
            <a:xfrm>
              <a:off x="8727810" y="3055367"/>
              <a:ext cx="26600" cy="8866"/>
            </a:xfrm>
            <a:custGeom>
              <a:avLst/>
              <a:gdLst>
                <a:gd name="connsiteX0" fmla="*/ 978 w 26600"/>
                <a:gd name="connsiteY0" fmla="*/ 39 h 8866"/>
                <a:gd name="connsiteX1" fmla="*/ 27579 w 26600"/>
                <a:gd name="connsiteY1" fmla="*/ 39 h 8866"/>
                <a:gd name="connsiteX2" fmla="*/ 27579 w 26600"/>
                <a:gd name="connsiteY2" fmla="*/ 8906 h 8866"/>
                <a:gd name="connsiteX3" fmla="*/ 9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8" y="39"/>
                  </a:moveTo>
                  <a:lnTo>
                    <a:pt x="27579" y="39"/>
                  </a:lnTo>
                  <a:lnTo>
                    <a:pt x="27579" y="8906"/>
                  </a:lnTo>
                  <a:lnTo>
                    <a:pt x="9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5" name="Freeform: Shape 1974">
              <a:extLst>
                <a:ext uri="{FF2B5EF4-FFF2-40B4-BE49-F238E27FC236}">
                  <a16:creationId xmlns:a16="http://schemas.microsoft.com/office/drawing/2014/main" id="{AF1F7605-A332-406D-BFFB-289C0E9AC374}"/>
                </a:ext>
              </a:extLst>
            </p:cNvPr>
            <p:cNvSpPr/>
            <p:nvPr/>
          </p:nvSpPr>
          <p:spPr>
            <a:xfrm>
              <a:off x="8736677" y="3055367"/>
              <a:ext cx="26600" cy="133003"/>
            </a:xfrm>
            <a:custGeom>
              <a:avLst/>
              <a:gdLst>
                <a:gd name="connsiteX0" fmla="*/ 979 w 26600"/>
                <a:gd name="connsiteY0" fmla="*/ 39 h 133003"/>
                <a:gd name="connsiteX1" fmla="*/ 27580 w 26600"/>
                <a:gd name="connsiteY1" fmla="*/ 39 h 133003"/>
                <a:gd name="connsiteX2" fmla="*/ 27580 w 26600"/>
                <a:gd name="connsiteY2" fmla="*/ 133043 h 133003"/>
                <a:gd name="connsiteX3" fmla="*/ 9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79" y="39"/>
                  </a:moveTo>
                  <a:lnTo>
                    <a:pt x="27580" y="39"/>
                  </a:lnTo>
                  <a:lnTo>
                    <a:pt x="27580" y="133043"/>
                  </a:lnTo>
                  <a:lnTo>
                    <a:pt x="9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6" name="Freeform: Shape 1975">
              <a:extLst>
                <a:ext uri="{FF2B5EF4-FFF2-40B4-BE49-F238E27FC236}">
                  <a16:creationId xmlns:a16="http://schemas.microsoft.com/office/drawing/2014/main" id="{8412BF91-D67E-49CB-A737-A44F608FC879}"/>
                </a:ext>
              </a:extLst>
            </p:cNvPr>
            <p:cNvSpPr/>
            <p:nvPr/>
          </p:nvSpPr>
          <p:spPr>
            <a:xfrm>
              <a:off x="8736677" y="3055367"/>
              <a:ext cx="26600" cy="8866"/>
            </a:xfrm>
            <a:custGeom>
              <a:avLst/>
              <a:gdLst>
                <a:gd name="connsiteX0" fmla="*/ 979 w 26600"/>
                <a:gd name="connsiteY0" fmla="*/ 39 h 8866"/>
                <a:gd name="connsiteX1" fmla="*/ 27580 w 26600"/>
                <a:gd name="connsiteY1" fmla="*/ 39 h 8866"/>
                <a:gd name="connsiteX2" fmla="*/ 27580 w 26600"/>
                <a:gd name="connsiteY2" fmla="*/ 8906 h 8866"/>
                <a:gd name="connsiteX3" fmla="*/ 9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79" y="39"/>
                  </a:moveTo>
                  <a:lnTo>
                    <a:pt x="27580" y="39"/>
                  </a:lnTo>
                  <a:lnTo>
                    <a:pt x="27580" y="8906"/>
                  </a:lnTo>
                  <a:lnTo>
                    <a:pt x="9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7" name="Freeform: Shape 1976">
              <a:extLst>
                <a:ext uri="{FF2B5EF4-FFF2-40B4-BE49-F238E27FC236}">
                  <a16:creationId xmlns:a16="http://schemas.microsoft.com/office/drawing/2014/main" id="{92E8C7D8-AD4C-4FF5-98B4-C9E15DF7A6CB}"/>
                </a:ext>
              </a:extLst>
            </p:cNvPr>
            <p:cNvSpPr/>
            <p:nvPr/>
          </p:nvSpPr>
          <p:spPr>
            <a:xfrm>
              <a:off x="8745543" y="3055367"/>
              <a:ext cx="26600" cy="133003"/>
            </a:xfrm>
            <a:custGeom>
              <a:avLst/>
              <a:gdLst>
                <a:gd name="connsiteX0" fmla="*/ 980 w 26600"/>
                <a:gd name="connsiteY0" fmla="*/ 39 h 133003"/>
                <a:gd name="connsiteX1" fmla="*/ 27581 w 26600"/>
                <a:gd name="connsiteY1" fmla="*/ 39 h 133003"/>
                <a:gd name="connsiteX2" fmla="*/ 27581 w 26600"/>
                <a:gd name="connsiteY2" fmla="*/ 133043 h 133003"/>
                <a:gd name="connsiteX3" fmla="*/ 9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0" y="39"/>
                  </a:moveTo>
                  <a:lnTo>
                    <a:pt x="27581" y="39"/>
                  </a:lnTo>
                  <a:lnTo>
                    <a:pt x="27581" y="133043"/>
                  </a:lnTo>
                  <a:lnTo>
                    <a:pt x="9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8" name="Freeform: Shape 1977">
              <a:extLst>
                <a:ext uri="{FF2B5EF4-FFF2-40B4-BE49-F238E27FC236}">
                  <a16:creationId xmlns:a16="http://schemas.microsoft.com/office/drawing/2014/main" id="{06EF244D-2FDE-4FBF-A9A5-778E0A54EC27}"/>
                </a:ext>
              </a:extLst>
            </p:cNvPr>
            <p:cNvSpPr/>
            <p:nvPr/>
          </p:nvSpPr>
          <p:spPr>
            <a:xfrm>
              <a:off x="8745543" y="3055367"/>
              <a:ext cx="26600" cy="8866"/>
            </a:xfrm>
            <a:custGeom>
              <a:avLst/>
              <a:gdLst>
                <a:gd name="connsiteX0" fmla="*/ 980 w 26600"/>
                <a:gd name="connsiteY0" fmla="*/ 39 h 8866"/>
                <a:gd name="connsiteX1" fmla="*/ 27581 w 26600"/>
                <a:gd name="connsiteY1" fmla="*/ 39 h 8866"/>
                <a:gd name="connsiteX2" fmla="*/ 27581 w 26600"/>
                <a:gd name="connsiteY2" fmla="*/ 8906 h 8866"/>
                <a:gd name="connsiteX3" fmla="*/ 9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0" y="39"/>
                  </a:moveTo>
                  <a:lnTo>
                    <a:pt x="27581" y="39"/>
                  </a:lnTo>
                  <a:lnTo>
                    <a:pt x="27581" y="8906"/>
                  </a:lnTo>
                  <a:lnTo>
                    <a:pt x="9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9" name="Freeform: Shape 1978">
              <a:extLst>
                <a:ext uri="{FF2B5EF4-FFF2-40B4-BE49-F238E27FC236}">
                  <a16:creationId xmlns:a16="http://schemas.microsoft.com/office/drawing/2014/main" id="{DF110A9E-6A82-4140-8EFF-4B295D2ABC6E}"/>
                </a:ext>
              </a:extLst>
            </p:cNvPr>
            <p:cNvSpPr/>
            <p:nvPr/>
          </p:nvSpPr>
          <p:spPr>
            <a:xfrm>
              <a:off x="8754410" y="3055367"/>
              <a:ext cx="26600" cy="133003"/>
            </a:xfrm>
            <a:custGeom>
              <a:avLst/>
              <a:gdLst>
                <a:gd name="connsiteX0" fmla="*/ 981 w 26600"/>
                <a:gd name="connsiteY0" fmla="*/ 39 h 133003"/>
                <a:gd name="connsiteX1" fmla="*/ 27582 w 26600"/>
                <a:gd name="connsiteY1" fmla="*/ 39 h 133003"/>
                <a:gd name="connsiteX2" fmla="*/ 27582 w 26600"/>
                <a:gd name="connsiteY2" fmla="*/ 133043 h 133003"/>
                <a:gd name="connsiteX3" fmla="*/ 9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1" y="39"/>
                  </a:moveTo>
                  <a:lnTo>
                    <a:pt x="27582" y="39"/>
                  </a:lnTo>
                  <a:lnTo>
                    <a:pt x="27582" y="133043"/>
                  </a:lnTo>
                  <a:lnTo>
                    <a:pt x="9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0" name="Freeform: Shape 1979">
              <a:extLst>
                <a:ext uri="{FF2B5EF4-FFF2-40B4-BE49-F238E27FC236}">
                  <a16:creationId xmlns:a16="http://schemas.microsoft.com/office/drawing/2014/main" id="{D867B977-6C64-4392-A8F4-4BBC9F4FB8E6}"/>
                </a:ext>
              </a:extLst>
            </p:cNvPr>
            <p:cNvSpPr/>
            <p:nvPr/>
          </p:nvSpPr>
          <p:spPr>
            <a:xfrm>
              <a:off x="8754410" y="3055367"/>
              <a:ext cx="26600" cy="8866"/>
            </a:xfrm>
            <a:custGeom>
              <a:avLst/>
              <a:gdLst>
                <a:gd name="connsiteX0" fmla="*/ 981 w 26600"/>
                <a:gd name="connsiteY0" fmla="*/ 39 h 8866"/>
                <a:gd name="connsiteX1" fmla="*/ 27582 w 26600"/>
                <a:gd name="connsiteY1" fmla="*/ 39 h 8866"/>
                <a:gd name="connsiteX2" fmla="*/ 27582 w 26600"/>
                <a:gd name="connsiteY2" fmla="*/ 8906 h 8866"/>
                <a:gd name="connsiteX3" fmla="*/ 9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1" y="39"/>
                  </a:moveTo>
                  <a:lnTo>
                    <a:pt x="27582" y="39"/>
                  </a:lnTo>
                  <a:lnTo>
                    <a:pt x="27582" y="8906"/>
                  </a:lnTo>
                  <a:lnTo>
                    <a:pt x="9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1" name="Freeform: Shape 1980">
              <a:extLst>
                <a:ext uri="{FF2B5EF4-FFF2-40B4-BE49-F238E27FC236}">
                  <a16:creationId xmlns:a16="http://schemas.microsoft.com/office/drawing/2014/main" id="{B8709855-4318-4726-B5DE-D029EA15B1E7}"/>
                </a:ext>
              </a:extLst>
            </p:cNvPr>
            <p:cNvSpPr/>
            <p:nvPr/>
          </p:nvSpPr>
          <p:spPr>
            <a:xfrm>
              <a:off x="8763277" y="3055367"/>
              <a:ext cx="26600" cy="133003"/>
            </a:xfrm>
            <a:custGeom>
              <a:avLst/>
              <a:gdLst>
                <a:gd name="connsiteX0" fmla="*/ 982 w 26600"/>
                <a:gd name="connsiteY0" fmla="*/ 39 h 133003"/>
                <a:gd name="connsiteX1" fmla="*/ 27583 w 26600"/>
                <a:gd name="connsiteY1" fmla="*/ 39 h 133003"/>
                <a:gd name="connsiteX2" fmla="*/ 27583 w 26600"/>
                <a:gd name="connsiteY2" fmla="*/ 133043 h 133003"/>
                <a:gd name="connsiteX3" fmla="*/ 9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2" y="39"/>
                  </a:moveTo>
                  <a:lnTo>
                    <a:pt x="27583" y="39"/>
                  </a:lnTo>
                  <a:lnTo>
                    <a:pt x="27583" y="133043"/>
                  </a:lnTo>
                  <a:lnTo>
                    <a:pt x="9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2" name="Freeform: Shape 1981">
              <a:extLst>
                <a:ext uri="{FF2B5EF4-FFF2-40B4-BE49-F238E27FC236}">
                  <a16:creationId xmlns:a16="http://schemas.microsoft.com/office/drawing/2014/main" id="{969F5785-9888-4CC0-BBCB-2297527D405F}"/>
                </a:ext>
              </a:extLst>
            </p:cNvPr>
            <p:cNvSpPr/>
            <p:nvPr/>
          </p:nvSpPr>
          <p:spPr>
            <a:xfrm>
              <a:off x="8763277" y="3055367"/>
              <a:ext cx="26600" cy="8866"/>
            </a:xfrm>
            <a:custGeom>
              <a:avLst/>
              <a:gdLst>
                <a:gd name="connsiteX0" fmla="*/ 982 w 26600"/>
                <a:gd name="connsiteY0" fmla="*/ 39 h 8866"/>
                <a:gd name="connsiteX1" fmla="*/ 27583 w 26600"/>
                <a:gd name="connsiteY1" fmla="*/ 39 h 8866"/>
                <a:gd name="connsiteX2" fmla="*/ 27583 w 26600"/>
                <a:gd name="connsiteY2" fmla="*/ 8906 h 8866"/>
                <a:gd name="connsiteX3" fmla="*/ 9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2" y="39"/>
                  </a:moveTo>
                  <a:lnTo>
                    <a:pt x="27583" y="39"/>
                  </a:lnTo>
                  <a:lnTo>
                    <a:pt x="27583" y="8906"/>
                  </a:lnTo>
                  <a:lnTo>
                    <a:pt x="9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3" name="Freeform: Shape 1982">
              <a:extLst>
                <a:ext uri="{FF2B5EF4-FFF2-40B4-BE49-F238E27FC236}">
                  <a16:creationId xmlns:a16="http://schemas.microsoft.com/office/drawing/2014/main" id="{A83BD654-E357-4E03-A328-A12B6FEA0391}"/>
                </a:ext>
              </a:extLst>
            </p:cNvPr>
            <p:cNvSpPr/>
            <p:nvPr/>
          </p:nvSpPr>
          <p:spPr>
            <a:xfrm>
              <a:off x="8772144" y="3055367"/>
              <a:ext cx="26600" cy="133003"/>
            </a:xfrm>
            <a:custGeom>
              <a:avLst/>
              <a:gdLst>
                <a:gd name="connsiteX0" fmla="*/ 983 w 26600"/>
                <a:gd name="connsiteY0" fmla="*/ 39 h 133003"/>
                <a:gd name="connsiteX1" fmla="*/ 27584 w 26600"/>
                <a:gd name="connsiteY1" fmla="*/ 39 h 133003"/>
                <a:gd name="connsiteX2" fmla="*/ 27584 w 26600"/>
                <a:gd name="connsiteY2" fmla="*/ 133043 h 133003"/>
                <a:gd name="connsiteX3" fmla="*/ 9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3" y="39"/>
                  </a:moveTo>
                  <a:lnTo>
                    <a:pt x="27584" y="39"/>
                  </a:lnTo>
                  <a:lnTo>
                    <a:pt x="27584" y="133043"/>
                  </a:lnTo>
                  <a:lnTo>
                    <a:pt x="9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4" name="Freeform: Shape 1983">
              <a:extLst>
                <a:ext uri="{FF2B5EF4-FFF2-40B4-BE49-F238E27FC236}">
                  <a16:creationId xmlns:a16="http://schemas.microsoft.com/office/drawing/2014/main" id="{2A3CDE59-C8C0-47BA-8568-A3712449DBE5}"/>
                </a:ext>
              </a:extLst>
            </p:cNvPr>
            <p:cNvSpPr/>
            <p:nvPr/>
          </p:nvSpPr>
          <p:spPr>
            <a:xfrm>
              <a:off x="8772144" y="3055367"/>
              <a:ext cx="26600" cy="8866"/>
            </a:xfrm>
            <a:custGeom>
              <a:avLst/>
              <a:gdLst>
                <a:gd name="connsiteX0" fmla="*/ 983 w 26600"/>
                <a:gd name="connsiteY0" fmla="*/ 39 h 8866"/>
                <a:gd name="connsiteX1" fmla="*/ 27584 w 26600"/>
                <a:gd name="connsiteY1" fmla="*/ 39 h 8866"/>
                <a:gd name="connsiteX2" fmla="*/ 27584 w 26600"/>
                <a:gd name="connsiteY2" fmla="*/ 8906 h 8866"/>
                <a:gd name="connsiteX3" fmla="*/ 9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3" y="39"/>
                  </a:moveTo>
                  <a:lnTo>
                    <a:pt x="27584" y="39"/>
                  </a:lnTo>
                  <a:lnTo>
                    <a:pt x="27584" y="8906"/>
                  </a:lnTo>
                  <a:lnTo>
                    <a:pt x="9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5" name="Freeform: Shape 1984">
              <a:extLst>
                <a:ext uri="{FF2B5EF4-FFF2-40B4-BE49-F238E27FC236}">
                  <a16:creationId xmlns:a16="http://schemas.microsoft.com/office/drawing/2014/main" id="{844C2FF4-1DB5-4B2D-ADF0-40217DE9AD0A}"/>
                </a:ext>
              </a:extLst>
            </p:cNvPr>
            <p:cNvSpPr/>
            <p:nvPr/>
          </p:nvSpPr>
          <p:spPr>
            <a:xfrm>
              <a:off x="8781011" y="3055367"/>
              <a:ext cx="26600" cy="133003"/>
            </a:xfrm>
            <a:custGeom>
              <a:avLst/>
              <a:gdLst>
                <a:gd name="connsiteX0" fmla="*/ 984 w 26600"/>
                <a:gd name="connsiteY0" fmla="*/ 39 h 133003"/>
                <a:gd name="connsiteX1" fmla="*/ 27585 w 26600"/>
                <a:gd name="connsiteY1" fmla="*/ 39 h 133003"/>
                <a:gd name="connsiteX2" fmla="*/ 27585 w 26600"/>
                <a:gd name="connsiteY2" fmla="*/ 133043 h 133003"/>
                <a:gd name="connsiteX3" fmla="*/ 9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4" y="39"/>
                  </a:moveTo>
                  <a:lnTo>
                    <a:pt x="27585" y="39"/>
                  </a:lnTo>
                  <a:lnTo>
                    <a:pt x="27585" y="133043"/>
                  </a:lnTo>
                  <a:lnTo>
                    <a:pt x="9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6" name="Freeform: Shape 1985">
              <a:extLst>
                <a:ext uri="{FF2B5EF4-FFF2-40B4-BE49-F238E27FC236}">
                  <a16:creationId xmlns:a16="http://schemas.microsoft.com/office/drawing/2014/main" id="{3505B00D-15D4-420E-80DE-0DDE0629DF0E}"/>
                </a:ext>
              </a:extLst>
            </p:cNvPr>
            <p:cNvSpPr/>
            <p:nvPr/>
          </p:nvSpPr>
          <p:spPr>
            <a:xfrm>
              <a:off x="8781011" y="3055367"/>
              <a:ext cx="26600" cy="8866"/>
            </a:xfrm>
            <a:custGeom>
              <a:avLst/>
              <a:gdLst>
                <a:gd name="connsiteX0" fmla="*/ 984 w 26600"/>
                <a:gd name="connsiteY0" fmla="*/ 39 h 8866"/>
                <a:gd name="connsiteX1" fmla="*/ 27585 w 26600"/>
                <a:gd name="connsiteY1" fmla="*/ 39 h 8866"/>
                <a:gd name="connsiteX2" fmla="*/ 27585 w 26600"/>
                <a:gd name="connsiteY2" fmla="*/ 8906 h 8866"/>
                <a:gd name="connsiteX3" fmla="*/ 9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4" y="39"/>
                  </a:moveTo>
                  <a:lnTo>
                    <a:pt x="27585" y="39"/>
                  </a:lnTo>
                  <a:lnTo>
                    <a:pt x="27585" y="8906"/>
                  </a:lnTo>
                  <a:lnTo>
                    <a:pt x="9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7" name="Freeform: Shape 1986">
              <a:extLst>
                <a:ext uri="{FF2B5EF4-FFF2-40B4-BE49-F238E27FC236}">
                  <a16:creationId xmlns:a16="http://schemas.microsoft.com/office/drawing/2014/main" id="{E76CD491-190F-49A8-A9D2-8081D075419C}"/>
                </a:ext>
              </a:extLst>
            </p:cNvPr>
            <p:cNvSpPr/>
            <p:nvPr/>
          </p:nvSpPr>
          <p:spPr>
            <a:xfrm>
              <a:off x="8789878" y="3055367"/>
              <a:ext cx="26600" cy="133003"/>
            </a:xfrm>
            <a:custGeom>
              <a:avLst/>
              <a:gdLst>
                <a:gd name="connsiteX0" fmla="*/ 985 w 26600"/>
                <a:gd name="connsiteY0" fmla="*/ 39 h 133003"/>
                <a:gd name="connsiteX1" fmla="*/ 27586 w 26600"/>
                <a:gd name="connsiteY1" fmla="*/ 39 h 133003"/>
                <a:gd name="connsiteX2" fmla="*/ 27586 w 26600"/>
                <a:gd name="connsiteY2" fmla="*/ 133043 h 133003"/>
                <a:gd name="connsiteX3" fmla="*/ 9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5" y="39"/>
                  </a:moveTo>
                  <a:lnTo>
                    <a:pt x="27586" y="39"/>
                  </a:lnTo>
                  <a:lnTo>
                    <a:pt x="27586" y="133043"/>
                  </a:lnTo>
                  <a:lnTo>
                    <a:pt x="9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8" name="Freeform: Shape 1987">
              <a:extLst>
                <a:ext uri="{FF2B5EF4-FFF2-40B4-BE49-F238E27FC236}">
                  <a16:creationId xmlns:a16="http://schemas.microsoft.com/office/drawing/2014/main" id="{93C9FF32-C5B3-4F1F-8572-08B9E9ED38FA}"/>
                </a:ext>
              </a:extLst>
            </p:cNvPr>
            <p:cNvSpPr/>
            <p:nvPr/>
          </p:nvSpPr>
          <p:spPr>
            <a:xfrm>
              <a:off x="8789878" y="3055367"/>
              <a:ext cx="26600" cy="8866"/>
            </a:xfrm>
            <a:custGeom>
              <a:avLst/>
              <a:gdLst>
                <a:gd name="connsiteX0" fmla="*/ 985 w 26600"/>
                <a:gd name="connsiteY0" fmla="*/ 39 h 8866"/>
                <a:gd name="connsiteX1" fmla="*/ 27586 w 26600"/>
                <a:gd name="connsiteY1" fmla="*/ 39 h 8866"/>
                <a:gd name="connsiteX2" fmla="*/ 27586 w 26600"/>
                <a:gd name="connsiteY2" fmla="*/ 8906 h 8866"/>
                <a:gd name="connsiteX3" fmla="*/ 9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5" y="39"/>
                  </a:moveTo>
                  <a:lnTo>
                    <a:pt x="27586" y="39"/>
                  </a:lnTo>
                  <a:lnTo>
                    <a:pt x="27586" y="8906"/>
                  </a:lnTo>
                  <a:lnTo>
                    <a:pt x="9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9" name="Freeform: Shape 1988">
              <a:extLst>
                <a:ext uri="{FF2B5EF4-FFF2-40B4-BE49-F238E27FC236}">
                  <a16:creationId xmlns:a16="http://schemas.microsoft.com/office/drawing/2014/main" id="{0C4A1BF4-A766-4322-9C17-DBAADEDB94A2}"/>
                </a:ext>
              </a:extLst>
            </p:cNvPr>
            <p:cNvSpPr/>
            <p:nvPr/>
          </p:nvSpPr>
          <p:spPr>
            <a:xfrm>
              <a:off x="8798745" y="3055367"/>
              <a:ext cx="26600" cy="133003"/>
            </a:xfrm>
            <a:custGeom>
              <a:avLst/>
              <a:gdLst>
                <a:gd name="connsiteX0" fmla="*/ 986 w 26600"/>
                <a:gd name="connsiteY0" fmla="*/ 39 h 133003"/>
                <a:gd name="connsiteX1" fmla="*/ 27587 w 26600"/>
                <a:gd name="connsiteY1" fmla="*/ 39 h 133003"/>
                <a:gd name="connsiteX2" fmla="*/ 27587 w 26600"/>
                <a:gd name="connsiteY2" fmla="*/ 133043 h 133003"/>
                <a:gd name="connsiteX3" fmla="*/ 9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6" y="39"/>
                  </a:moveTo>
                  <a:lnTo>
                    <a:pt x="27587" y="39"/>
                  </a:lnTo>
                  <a:lnTo>
                    <a:pt x="27587" y="133043"/>
                  </a:lnTo>
                  <a:lnTo>
                    <a:pt x="9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0" name="Freeform: Shape 1989">
              <a:extLst>
                <a:ext uri="{FF2B5EF4-FFF2-40B4-BE49-F238E27FC236}">
                  <a16:creationId xmlns:a16="http://schemas.microsoft.com/office/drawing/2014/main" id="{43E6D0BC-E9B2-40F3-8134-6D22F4B1B5FA}"/>
                </a:ext>
              </a:extLst>
            </p:cNvPr>
            <p:cNvSpPr/>
            <p:nvPr/>
          </p:nvSpPr>
          <p:spPr>
            <a:xfrm>
              <a:off x="8798745" y="3055367"/>
              <a:ext cx="26600" cy="8866"/>
            </a:xfrm>
            <a:custGeom>
              <a:avLst/>
              <a:gdLst>
                <a:gd name="connsiteX0" fmla="*/ 986 w 26600"/>
                <a:gd name="connsiteY0" fmla="*/ 39 h 8866"/>
                <a:gd name="connsiteX1" fmla="*/ 27587 w 26600"/>
                <a:gd name="connsiteY1" fmla="*/ 39 h 8866"/>
                <a:gd name="connsiteX2" fmla="*/ 27587 w 26600"/>
                <a:gd name="connsiteY2" fmla="*/ 8906 h 8866"/>
                <a:gd name="connsiteX3" fmla="*/ 9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6" y="39"/>
                  </a:moveTo>
                  <a:lnTo>
                    <a:pt x="27587" y="39"/>
                  </a:lnTo>
                  <a:lnTo>
                    <a:pt x="27587" y="8906"/>
                  </a:lnTo>
                  <a:lnTo>
                    <a:pt x="9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1" name="Freeform: Shape 1990">
              <a:extLst>
                <a:ext uri="{FF2B5EF4-FFF2-40B4-BE49-F238E27FC236}">
                  <a16:creationId xmlns:a16="http://schemas.microsoft.com/office/drawing/2014/main" id="{E63D3162-51C1-41B0-9F3C-E20698E8F905}"/>
                </a:ext>
              </a:extLst>
            </p:cNvPr>
            <p:cNvSpPr/>
            <p:nvPr/>
          </p:nvSpPr>
          <p:spPr>
            <a:xfrm>
              <a:off x="8807612" y="3055367"/>
              <a:ext cx="26600" cy="133003"/>
            </a:xfrm>
            <a:custGeom>
              <a:avLst/>
              <a:gdLst>
                <a:gd name="connsiteX0" fmla="*/ 987 w 26600"/>
                <a:gd name="connsiteY0" fmla="*/ 39 h 133003"/>
                <a:gd name="connsiteX1" fmla="*/ 27588 w 26600"/>
                <a:gd name="connsiteY1" fmla="*/ 39 h 133003"/>
                <a:gd name="connsiteX2" fmla="*/ 27588 w 26600"/>
                <a:gd name="connsiteY2" fmla="*/ 133043 h 133003"/>
                <a:gd name="connsiteX3" fmla="*/ 9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7" y="39"/>
                  </a:moveTo>
                  <a:lnTo>
                    <a:pt x="27588" y="39"/>
                  </a:lnTo>
                  <a:lnTo>
                    <a:pt x="27588" y="133043"/>
                  </a:lnTo>
                  <a:lnTo>
                    <a:pt x="9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2" name="Freeform: Shape 1991">
              <a:extLst>
                <a:ext uri="{FF2B5EF4-FFF2-40B4-BE49-F238E27FC236}">
                  <a16:creationId xmlns:a16="http://schemas.microsoft.com/office/drawing/2014/main" id="{F21C790C-F9BD-498C-99E7-45DFC7283C3F}"/>
                </a:ext>
              </a:extLst>
            </p:cNvPr>
            <p:cNvSpPr/>
            <p:nvPr/>
          </p:nvSpPr>
          <p:spPr>
            <a:xfrm>
              <a:off x="8807612" y="3055367"/>
              <a:ext cx="26600" cy="8866"/>
            </a:xfrm>
            <a:custGeom>
              <a:avLst/>
              <a:gdLst>
                <a:gd name="connsiteX0" fmla="*/ 987 w 26600"/>
                <a:gd name="connsiteY0" fmla="*/ 39 h 8866"/>
                <a:gd name="connsiteX1" fmla="*/ 27588 w 26600"/>
                <a:gd name="connsiteY1" fmla="*/ 39 h 8866"/>
                <a:gd name="connsiteX2" fmla="*/ 27588 w 26600"/>
                <a:gd name="connsiteY2" fmla="*/ 8906 h 8866"/>
                <a:gd name="connsiteX3" fmla="*/ 9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7" y="39"/>
                  </a:moveTo>
                  <a:lnTo>
                    <a:pt x="27588" y="39"/>
                  </a:lnTo>
                  <a:lnTo>
                    <a:pt x="27588" y="8906"/>
                  </a:lnTo>
                  <a:lnTo>
                    <a:pt x="9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3" name="Freeform: Shape 1992">
              <a:extLst>
                <a:ext uri="{FF2B5EF4-FFF2-40B4-BE49-F238E27FC236}">
                  <a16:creationId xmlns:a16="http://schemas.microsoft.com/office/drawing/2014/main" id="{FB61BC2C-5E88-4C95-97DD-B3C540939234}"/>
                </a:ext>
              </a:extLst>
            </p:cNvPr>
            <p:cNvSpPr/>
            <p:nvPr/>
          </p:nvSpPr>
          <p:spPr>
            <a:xfrm>
              <a:off x="8816479" y="3055367"/>
              <a:ext cx="26600" cy="133003"/>
            </a:xfrm>
            <a:custGeom>
              <a:avLst/>
              <a:gdLst>
                <a:gd name="connsiteX0" fmla="*/ 988 w 26600"/>
                <a:gd name="connsiteY0" fmla="*/ 39 h 133003"/>
                <a:gd name="connsiteX1" fmla="*/ 27589 w 26600"/>
                <a:gd name="connsiteY1" fmla="*/ 39 h 133003"/>
                <a:gd name="connsiteX2" fmla="*/ 27589 w 26600"/>
                <a:gd name="connsiteY2" fmla="*/ 133043 h 133003"/>
                <a:gd name="connsiteX3" fmla="*/ 9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8" y="39"/>
                  </a:moveTo>
                  <a:lnTo>
                    <a:pt x="27589" y="39"/>
                  </a:lnTo>
                  <a:lnTo>
                    <a:pt x="27589" y="133043"/>
                  </a:lnTo>
                  <a:lnTo>
                    <a:pt x="9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4" name="Freeform: Shape 1993">
              <a:extLst>
                <a:ext uri="{FF2B5EF4-FFF2-40B4-BE49-F238E27FC236}">
                  <a16:creationId xmlns:a16="http://schemas.microsoft.com/office/drawing/2014/main" id="{849081E6-D5FF-451D-88BC-7D85A0219FA1}"/>
                </a:ext>
              </a:extLst>
            </p:cNvPr>
            <p:cNvSpPr/>
            <p:nvPr/>
          </p:nvSpPr>
          <p:spPr>
            <a:xfrm>
              <a:off x="8816479" y="3055367"/>
              <a:ext cx="26600" cy="8866"/>
            </a:xfrm>
            <a:custGeom>
              <a:avLst/>
              <a:gdLst>
                <a:gd name="connsiteX0" fmla="*/ 988 w 26600"/>
                <a:gd name="connsiteY0" fmla="*/ 39 h 8866"/>
                <a:gd name="connsiteX1" fmla="*/ 27589 w 26600"/>
                <a:gd name="connsiteY1" fmla="*/ 39 h 8866"/>
                <a:gd name="connsiteX2" fmla="*/ 27589 w 26600"/>
                <a:gd name="connsiteY2" fmla="*/ 8906 h 8866"/>
                <a:gd name="connsiteX3" fmla="*/ 9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8" y="39"/>
                  </a:moveTo>
                  <a:lnTo>
                    <a:pt x="27589" y="39"/>
                  </a:lnTo>
                  <a:lnTo>
                    <a:pt x="27589" y="8906"/>
                  </a:lnTo>
                  <a:lnTo>
                    <a:pt x="9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5" name="Freeform: Shape 1994">
              <a:extLst>
                <a:ext uri="{FF2B5EF4-FFF2-40B4-BE49-F238E27FC236}">
                  <a16:creationId xmlns:a16="http://schemas.microsoft.com/office/drawing/2014/main" id="{1A562D6B-F7A4-4B08-884F-902BFC29FE8C}"/>
                </a:ext>
              </a:extLst>
            </p:cNvPr>
            <p:cNvSpPr/>
            <p:nvPr/>
          </p:nvSpPr>
          <p:spPr>
            <a:xfrm>
              <a:off x="8825346" y="3055367"/>
              <a:ext cx="26600" cy="133003"/>
            </a:xfrm>
            <a:custGeom>
              <a:avLst/>
              <a:gdLst>
                <a:gd name="connsiteX0" fmla="*/ 989 w 26600"/>
                <a:gd name="connsiteY0" fmla="*/ 39 h 133003"/>
                <a:gd name="connsiteX1" fmla="*/ 27590 w 26600"/>
                <a:gd name="connsiteY1" fmla="*/ 39 h 133003"/>
                <a:gd name="connsiteX2" fmla="*/ 27590 w 26600"/>
                <a:gd name="connsiteY2" fmla="*/ 133043 h 133003"/>
                <a:gd name="connsiteX3" fmla="*/ 9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89" y="39"/>
                  </a:moveTo>
                  <a:lnTo>
                    <a:pt x="27590" y="39"/>
                  </a:lnTo>
                  <a:lnTo>
                    <a:pt x="27590" y="133043"/>
                  </a:lnTo>
                  <a:lnTo>
                    <a:pt x="9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6" name="Freeform: Shape 1995">
              <a:extLst>
                <a:ext uri="{FF2B5EF4-FFF2-40B4-BE49-F238E27FC236}">
                  <a16:creationId xmlns:a16="http://schemas.microsoft.com/office/drawing/2014/main" id="{A96B6BEA-2D36-4561-94EA-2A28E7085465}"/>
                </a:ext>
              </a:extLst>
            </p:cNvPr>
            <p:cNvSpPr/>
            <p:nvPr/>
          </p:nvSpPr>
          <p:spPr>
            <a:xfrm>
              <a:off x="8825346" y="3055367"/>
              <a:ext cx="26600" cy="8866"/>
            </a:xfrm>
            <a:custGeom>
              <a:avLst/>
              <a:gdLst>
                <a:gd name="connsiteX0" fmla="*/ 989 w 26600"/>
                <a:gd name="connsiteY0" fmla="*/ 39 h 8866"/>
                <a:gd name="connsiteX1" fmla="*/ 27590 w 26600"/>
                <a:gd name="connsiteY1" fmla="*/ 39 h 8866"/>
                <a:gd name="connsiteX2" fmla="*/ 27590 w 26600"/>
                <a:gd name="connsiteY2" fmla="*/ 8906 h 8866"/>
                <a:gd name="connsiteX3" fmla="*/ 9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89" y="39"/>
                  </a:moveTo>
                  <a:lnTo>
                    <a:pt x="27590" y="39"/>
                  </a:lnTo>
                  <a:lnTo>
                    <a:pt x="27590" y="8906"/>
                  </a:lnTo>
                  <a:lnTo>
                    <a:pt x="9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7" name="Freeform: Shape 1996">
              <a:extLst>
                <a:ext uri="{FF2B5EF4-FFF2-40B4-BE49-F238E27FC236}">
                  <a16:creationId xmlns:a16="http://schemas.microsoft.com/office/drawing/2014/main" id="{B06A857E-8B4E-4B46-8E4E-D4B091E87C73}"/>
                </a:ext>
              </a:extLst>
            </p:cNvPr>
            <p:cNvSpPr/>
            <p:nvPr/>
          </p:nvSpPr>
          <p:spPr>
            <a:xfrm>
              <a:off x="8834213" y="3055367"/>
              <a:ext cx="26600" cy="133003"/>
            </a:xfrm>
            <a:custGeom>
              <a:avLst/>
              <a:gdLst>
                <a:gd name="connsiteX0" fmla="*/ 990 w 26600"/>
                <a:gd name="connsiteY0" fmla="*/ 39 h 133003"/>
                <a:gd name="connsiteX1" fmla="*/ 27591 w 26600"/>
                <a:gd name="connsiteY1" fmla="*/ 39 h 133003"/>
                <a:gd name="connsiteX2" fmla="*/ 27591 w 26600"/>
                <a:gd name="connsiteY2" fmla="*/ 133043 h 133003"/>
                <a:gd name="connsiteX3" fmla="*/ 9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0" y="39"/>
                  </a:moveTo>
                  <a:lnTo>
                    <a:pt x="27591" y="39"/>
                  </a:lnTo>
                  <a:lnTo>
                    <a:pt x="27591" y="133043"/>
                  </a:lnTo>
                  <a:lnTo>
                    <a:pt x="9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8" name="Freeform: Shape 1997">
              <a:extLst>
                <a:ext uri="{FF2B5EF4-FFF2-40B4-BE49-F238E27FC236}">
                  <a16:creationId xmlns:a16="http://schemas.microsoft.com/office/drawing/2014/main" id="{F6C489A3-8AC2-477E-B8A8-5B6EEC8FFCB4}"/>
                </a:ext>
              </a:extLst>
            </p:cNvPr>
            <p:cNvSpPr/>
            <p:nvPr/>
          </p:nvSpPr>
          <p:spPr>
            <a:xfrm>
              <a:off x="8834213" y="3055367"/>
              <a:ext cx="26600" cy="8866"/>
            </a:xfrm>
            <a:custGeom>
              <a:avLst/>
              <a:gdLst>
                <a:gd name="connsiteX0" fmla="*/ 990 w 26600"/>
                <a:gd name="connsiteY0" fmla="*/ 39 h 8866"/>
                <a:gd name="connsiteX1" fmla="*/ 27591 w 26600"/>
                <a:gd name="connsiteY1" fmla="*/ 39 h 8866"/>
                <a:gd name="connsiteX2" fmla="*/ 27591 w 26600"/>
                <a:gd name="connsiteY2" fmla="*/ 8906 h 8866"/>
                <a:gd name="connsiteX3" fmla="*/ 9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0" y="39"/>
                  </a:moveTo>
                  <a:lnTo>
                    <a:pt x="27591" y="39"/>
                  </a:lnTo>
                  <a:lnTo>
                    <a:pt x="27591" y="8906"/>
                  </a:lnTo>
                  <a:lnTo>
                    <a:pt x="9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9" name="Freeform: Shape 1998">
              <a:extLst>
                <a:ext uri="{FF2B5EF4-FFF2-40B4-BE49-F238E27FC236}">
                  <a16:creationId xmlns:a16="http://schemas.microsoft.com/office/drawing/2014/main" id="{2B67D403-734C-4C61-B766-168FD23081AA}"/>
                </a:ext>
              </a:extLst>
            </p:cNvPr>
            <p:cNvSpPr/>
            <p:nvPr/>
          </p:nvSpPr>
          <p:spPr>
            <a:xfrm>
              <a:off x="8843079" y="3055367"/>
              <a:ext cx="26600" cy="133003"/>
            </a:xfrm>
            <a:custGeom>
              <a:avLst/>
              <a:gdLst>
                <a:gd name="connsiteX0" fmla="*/ 991 w 26600"/>
                <a:gd name="connsiteY0" fmla="*/ 39 h 133003"/>
                <a:gd name="connsiteX1" fmla="*/ 27592 w 26600"/>
                <a:gd name="connsiteY1" fmla="*/ 39 h 133003"/>
                <a:gd name="connsiteX2" fmla="*/ 27592 w 26600"/>
                <a:gd name="connsiteY2" fmla="*/ 133043 h 133003"/>
                <a:gd name="connsiteX3" fmla="*/ 9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1" y="39"/>
                  </a:moveTo>
                  <a:lnTo>
                    <a:pt x="27592" y="39"/>
                  </a:lnTo>
                  <a:lnTo>
                    <a:pt x="27592" y="133043"/>
                  </a:lnTo>
                  <a:lnTo>
                    <a:pt x="9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0" name="Freeform: Shape 1999">
              <a:extLst>
                <a:ext uri="{FF2B5EF4-FFF2-40B4-BE49-F238E27FC236}">
                  <a16:creationId xmlns:a16="http://schemas.microsoft.com/office/drawing/2014/main" id="{833EC32A-07A0-402F-9405-CBFC19CA675E}"/>
                </a:ext>
              </a:extLst>
            </p:cNvPr>
            <p:cNvSpPr/>
            <p:nvPr/>
          </p:nvSpPr>
          <p:spPr>
            <a:xfrm>
              <a:off x="8843079" y="3055367"/>
              <a:ext cx="26600" cy="8866"/>
            </a:xfrm>
            <a:custGeom>
              <a:avLst/>
              <a:gdLst>
                <a:gd name="connsiteX0" fmla="*/ 991 w 26600"/>
                <a:gd name="connsiteY0" fmla="*/ 39 h 8866"/>
                <a:gd name="connsiteX1" fmla="*/ 27592 w 26600"/>
                <a:gd name="connsiteY1" fmla="*/ 39 h 8866"/>
                <a:gd name="connsiteX2" fmla="*/ 27592 w 26600"/>
                <a:gd name="connsiteY2" fmla="*/ 8906 h 8866"/>
                <a:gd name="connsiteX3" fmla="*/ 9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1" y="39"/>
                  </a:moveTo>
                  <a:lnTo>
                    <a:pt x="27592" y="39"/>
                  </a:lnTo>
                  <a:lnTo>
                    <a:pt x="27592" y="8906"/>
                  </a:lnTo>
                  <a:lnTo>
                    <a:pt x="9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1" name="Freeform: Shape 2000">
              <a:extLst>
                <a:ext uri="{FF2B5EF4-FFF2-40B4-BE49-F238E27FC236}">
                  <a16:creationId xmlns:a16="http://schemas.microsoft.com/office/drawing/2014/main" id="{7E94EA8A-013D-4B2C-A58C-F399B54BFCF0}"/>
                </a:ext>
              </a:extLst>
            </p:cNvPr>
            <p:cNvSpPr/>
            <p:nvPr/>
          </p:nvSpPr>
          <p:spPr>
            <a:xfrm>
              <a:off x="8851946" y="3055367"/>
              <a:ext cx="26600" cy="133003"/>
            </a:xfrm>
            <a:custGeom>
              <a:avLst/>
              <a:gdLst>
                <a:gd name="connsiteX0" fmla="*/ 992 w 26600"/>
                <a:gd name="connsiteY0" fmla="*/ 39 h 133003"/>
                <a:gd name="connsiteX1" fmla="*/ 27593 w 26600"/>
                <a:gd name="connsiteY1" fmla="*/ 39 h 133003"/>
                <a:gd name="connsiteX2" fmla="*/ 27593 w 26600"/>
                <a:gd name="connsiteY2" fmla="*/ 133043 h 133003"/>
                <a:gd name="connsiteX3" fmla="*/ 9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2" y="39"/>
                  </a:moveTo>
                  <a:lnTo>
                    <a:pt x="27593" y="39"/>
                  </a:lnTo>
                  <a:lnTo>
                    <a:pt x="27593" y="133043"/>
                  </a:lnTo>
                  <a:lnTo>
                    <a:pt x="9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2" name="Freeform: Shape 2001">
              <a:extLst>
                <a:ext uri="{FF2B5EF4-FFF2-40B4-BE49-F238E27FC236}">
                  <a16:creationId xmlns:a16="http://schemas.microsoft.com/office/drawing/2014/main" id="{50506472-C683-4D7E-A0D7-F296E14E346B}"/>
                </a:ext>
              </a:extLst>
            </p:cNvPr>
            <p:cNvSpPr/>
            <p:nvPr/>
          </p:nvSpPr>
          <p:spPr>
            <a:xfrm>
              <a:off x="8851946" y="3055367"/>
              <a:ext cx="26600" cy="8866"/>
            </a:xfrm>
            <a:custGeom>
              <a:avLst/>
              <a:gdLst>
                <a:gd name="connsiteX0" fmla="*/ 992 w 26600"/>
                <a:gd name="connsiteY0" fmla="*/ 39 h 8866"/>
                <a:gd name="connsiteX1" fmla="*/ 27593 w 26600"/>
                <a:gd name="connsiteY1" fmla="*/ 39 h 8866"/>
                <a:gd name="connsiteX2" fmla="*/ 27593 w 26600"/>
                <a:gd name="connsiteY2" fmla="*/ 8906 h 8866"/>
                <a:gd name="connsiteX3" fmla="*/ 9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2" y="39"/>
                  </a:moveTo>
                  <a:lnTo>
                    <a:pt x="27593" y="39"/>
                  </a:lnTo>
                  <a:lnTo>
                    <a:pt x="27593" y="8906"/>
                  </a:lnTo>
                  <a:lnTo>
                    <a:pt x="9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3" name="Freeform: Shape 2002">
              <a:extLst>
                <a:ext uri="{FF2B5EF4-FFF2-40B4-BE49-F238E27FC236}">
                  <a16:creationId xmlns:a16="http://schemas.microsoft.com/office/drawing/2014/main" id="{84006F58-D26E-458B-8E6D-E11F771E1F56}"/>
                </a:ext>
              </a:extLst>
            </p:cNvPr>
            <p:cNvSpPr/>
            <p:nvPr/>
          </p:nvSpPr>
          <p:spPr>
            <a:xfrm>
              <a:off x="8860813" y="3055367"/>
              <a:ext cx="26600" cy="133003"/>
            </a:xfrm>
            <a:custGeom>
              <a:avLst/>
              <a:gdLst>
                <a:gd name="connsiteX0" fmla="*/ 993 w 26600"/>
                <a:gd name="connsiteY0" fmla="*/ 39 h 133003"/>
                <a:gd name="connsiteX1" fmla="*/ 27594 w 26600"/>
                <a:gd name="connsiteY1" fmla="*/ 39 h 133003"/>
                <a:gd name="connsiteX2" fmla="*/ 27594 w 26600"/>
                <a:gd name="connsiteY2" fmla="*/ 133043 h 133003"/>
                <a:gd name="connsiteX3" fmla="*/ 9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3" y="39"/>
                  </a:moveTo>
                  <a:lnTo>
                    <a:pt x="27594" y="39"/>
                  </a:lnTo>
                  <a:lnTo>
                    <a:pt x="27594" y="133043"/>
                  </a:lnTo>
                  <a:lnTo>
                    <a:pt x="9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4" name="Freeform: Shape 2003">
              <a:extLst>
                <a:ext uri="{FF2B5EF4-FFF2-40B4-BE49-F238E27FC236}">
                  <a16:creationId xmlns:a16="http://schemas.microsoft.com/office/drawing/2014/main" id="{C81F695E-5560-4705-954A-6EADA4E72072}"/>
                </a:ext>
              </a:extLst>
            </p:cNvPr>
            <p:cNvSpPr/>
            <p:nvPr/>
          </p:nvSpPr>
          <p:spPr>
            <a:xfrm>
              <a:off x="8860813" y="3055367"/>
              <a:ext cx="26600" cy="8866"/>
            </a:xfrm>
            <a:custGeom>
              <a:avLst/>
              <a:gdLst>
                <a:gd name="connsiteX0" fmla="*/ 993 w 26600"/>
                <a:gd name="connsiteY0" fmla="*/ 39 h 8866"/>
                <a:gd name="connsiteX1" fmla="*/ 27594 w 26600"/>
                <a:gd name="connsiteY1" fmla="*/ 39 h 8866"/>
                <a:gd name="connsiteX2" fmla="*/ 27594 w 26600"/>
                <a:gd name="connsiteY2" fmla="*/ 8906 h 8866"/>
                <a:gd name="connsiteX3" fmla="*/ 9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3" y="39"/>
                  </a:moveTo>
                  <a:lnTo>
                    <a:pt x="27594" y="39"/>
                  </a:lnTo>
                  <a:lnTo>
                    <a:pt x="27594" y="8906"/>
                  </a:lnTo>
                  <a:lnTo>
                    <a:pt x="9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5" name="Freeform: Shape 2004">
              <a:extLst>
                <a:ext uri="{FF2B5EF4-FFF2-40B4-BE49-F238E27FC236}">
                  <a16:creationId xmlns:a16="http://schemas.microsoft.com/office/drawing/2014/main" id="{D26F9832-A257-4FA8-A31B-B82B12EC0D4F}"/>
                </a:ext>
              </a:extLst>
            </p:cNvPr>
            <p:cNvSpPr/>
            <p:nvPr/>
          </p:nvSpPr>
          <p:spPr>
            <a:xfrm>
              <a:off x="8869680" y="3055367"/>
              <a:ext cx="26600" cy="133003"/>
            </a:xfrm>
            <a:custGeom>
              <a:avLst/>
              <a:gdLst>
                <a:gd name="connsiteX0" fmla="*/ 994 w 26600"/>
                <a:gd name="connsiteY0" fmla="*/ 39 h 133003"/>
                <a:gd name="connsiteX1" fmla="*/ 27595 w 26600"/>
                <a:gd name="connsiteY1" fmla="*/ 39 h 133003"/>
                <a:gd name="connsiteX2" fmla="*/ 27595 w 26600"/>
                <a:gd name="connsiteY2" fmla="*/ 133043 h 133003"/>
                <a:gd name="connsiteX3" fmla="*/ 9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4" y="39"/>
                  </a:moveTo>
                  <a:lnTo>
                    <a:pt x="27595" y="39"/>
                  </a:lnTo>
                  <a:lnTo>
                    <a:pt x="27595" y="133043"/>
                  </a:lnTo>
                  <a:lnTo>
                    <a:pt x="9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6" name="Freeform: Shape 2005">
              <a:extLst>
                <a:ext uri="{FF2B5EF4-FFF2-40B4-BE49-F238E27FC236}">
                  <a16:creationId xmlns:a16="http://schemas.microsoft.com/office/drawing/2014/main" id="{F128C6D0-0B93-407F-91BB-7343A5C3189E}"/>
                </a:ext>
              </a:extLst>
            </p:cNvPr>
            <p:cNvSpPr/>
            <p:nvPr/>
          </p:nvSpPr>
          <p:spPr>
            <a:xfrm>
              <a:off x="8869680" y="3055367"/>
              <a:ext cx="26600" cy="8866"/>
            </a:xfrm>
            <a:custGeom>
              <a:avLst/>
              <a:gdLst>
                <a:gd name="connsiteX0" fmla="*/ 994 w 26600"/>
                <a:gd name="connsiteY0" fmla="*/ 39 h 8866"/>
                <a:gd name="connsiteX1" fmla="*/ 27595 w 26600"/>
                <a:gd name="connsiteY1" fmla="*/ 39 h 8866"/>
                <a:gd name="connsiteX2" fmla="*/ 27595 w 26600"/>
                <a:gd name="connsiteY2" fmla="*/ 8906 h 8866"/>
                <a:gd name="connsiteX3" fmla="*/ 9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4" y="39"/>
                  </a:moveTo>
                  <a:lnTo>
                    <a:pt x="27595" y="39"/>
                  </a:lnTo>
                  <a:lnTo>
                    <a:pt x="27595" y="8906"/>
                  </a:lnTo>
                  <a:lnTo>
                    <a:pt x="9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7" name="Freeform: Shape 2006">
              <a:extLst>
                <a:ext uri="{FF2B5EF4-FFF2-40B4-BE49-F238E27FC236}">
                  <a16:creationId xmlns:a16="http://schemas.microsoft.com/office/drawing/2014/main" id="{985E3F69-1157-470B-821E-0E7EBE690749}"/>
                </a:ext>
              </a:extLst>
            </p:cNvPr>
            <p:cNvSpPr/>
            <p:nvPr/>
          </p:nvSpPr>
          <p:spPr>
            <a:xfrm>
              <a:off x="8878547" y="3055367"/>
              <a:ext cx="26600" cy="133003"/>
            </a:xfrm>
            <a:custGeom>
              <a:avLst/>
              <a:gdLst>
                <a:gd name="connsiteX0" fmla="*/ 995 w 26600"/>
                <a:gd name="connsiteY0" fmla="*/ 39 h 133003"/>
                <a:gd name="connsiteX1" fmla="*/ 27596 w 26600"/>
                <a:gd name="connsiteY1" fmla="*/ 39 h 133003"/>
                <a:gd name="connsiteX2" fmla="*/ 27596 w 26600"/>
                <a:gd name="connsiteY2" fmla="*/ 133043 h 133003"/>
                <a:gd name="connsiteX3" fmla="*/ 9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5" y="39"/>
                  </a:moveTo>
                  <a:lnTo>
                    <a:pt x="27596" y="39"/>
                  </a:lnTo>
                  <a:lnTo>
                    <a:pt x="27596" y="133043"/>
                  </a:lnTo>
                  <a:lnTo>
                    <a:pt x="9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8" name="Freeform: Shape 2007">
              <a:extLst>
                <a:ext uri="{FF2B5EF4-FFF2-40B4-BE49-F238E27FC236}">
                  <a16:creationId xmlns:a16="http://schemas.microsoft.com/office/drawing/2014/main" id="{72DD93A7-3A83-4EDD-B827-69BD84241674}"/>
                </a:ext>
              </a:extLst>
            </p:cNvPr>
            <p:cNvSpPr/>
            <p:nvPr/>
          </p:nvSpPr>
          <p:spPr>
            <a:xfrm>
              <a:off x="8878547" y="3055367"/>
              <a:ext cx="26600" cy="8866"/>
            </a:xfrm>
            <a:custGeom>
              <a:avLst/>
              <a:gdLst>
                <a:gd name="connsiteX0" fmla="*/ 995 w 26600"/>
                <a:gd name="connsiteY0" fmla="*/ 39 h 8866"/>
                <a:gd name="connsiteX1" fmla="*/ 27596 w 26600"/>
                <a:gd name="connsiteY1" fmla="*/ 39 h 8866"/>
                <a:gd name="connsiteX2" fmla="*/ 27596 w 26600"/>
                <a:gd name="connsiteY2" fmla="*/ 8906 h 8866"/>
                <a:gd name="connsiteX3" fmla="*/ 9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5" y="39"/>
                  </a:moveTo>
                  <a:lnTo>
                    <a:pt x="27596" y="39"/>
                  </a:lnTo>
                  <a:lnTo>
                    <a:pt x="27596" y="8906"/>
                  </a:lnTo>
                  <a:lnTo>
                    <a:pt x="9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9" name="Freeform: Shape 2008">
              <a:extLst>
                <a:ext uri="{FF2B5EF4-FFF2-40B4-BE49-F238E27FC236}">
                  <a16:creationId xmlns:a16="http://schemas.microsoft.com/office/drawing/2014/main" id="{C31CBF94-194A-46FB-8510-B32277FF006C}"/>
                </a:ext>
              </a:extLst>
            </p:cNvPr>
            <p:cNvSpPr/>
            <p:nvPr/>
          </p:nvSpPr>
          <p:spPr>
            <a:xfrm>
              <a:off x="8887414" y="3055367"/>
              <a:ext cx="26600" cy="133003"/>
            </a:xfrm>
            <a:custGeom>
              <a:avLst/>
              <a:gdLst>
                <a:gd name="connsiteX0" fmla="*/ 996 w 26600"/>
                <a:gd name="connsiteY0" fmla="*/ 39 h 133003"/>
                <a:gd name="connsiteX1" fmla="*/ 27597 w 26600"/>
                <a:gd name="connsiteY1" fmla="*/ 39 h 133003"/>
                <a:gd name="connsiteX2" fmla="*/ 27597 w 26600"/>
                <a:gd name="connsiteY2" fmla="*/ 133043 h 133003"/>
                <a:gd name="connsiteX3" fmla="*/ 9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6" y="39"/>
                  </a:moveTo>
                  <a:lnTo>
                    <a:pt x="27597" y="39"/>
                  </a:lnTo>
                  <a:lnTo>
                    <a:pt x="27597" y="133043"/>
                  </a:lnTo>
                  <a:lnTo>
                    <a:pt x="9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0" name="Freeform: Shape 2009">
              <a:extLst>
                <a:ext uri="{FF2B5EF4-FFF2-40B4-BE49-F238E27FC236}">
                  <a16:creationId xmlns:a16="http://schemas.microsoft.com/office/drawing/2014/main" id="{6BD65BAD-E3E7-4E63-8449-6A93C1AD1EDA}"/>
                </a:ext>
              </a:extLst>
            </p:cNvPr>
            <p:cNvSpPr/>
            <p:nvPr/>
          </p:nvSpPr>
          <p:spPr>
            <a:xfrm>
              <a:off x="8887414" y="3055367"/>
              <a:ext cx="26600" cy="8866"/>
            </a:xfrm>
            <a:custGeom>
              <a:avLst/>
              <a:gdLst>
                <a:gd name="connsiteX0" fmla="*/ 996 w 26600"/>
                <a:gd name="connsiteY0" fmla="*/ 39 h 8866"/>
                <a:gd name="connsiteX1" fmla="*/ 27597 w 26600"/>
                <a:gd name="connsiteY1" fmla="*/ 39 h 8866"/>
                <a:gd name="connsiteX2" fmla="*/ 27597 w 26600"/>
                <a:gd name="connsiteY2" fmla="*/ 8906 h 8866"/>
                <a:gd name="connsiteX3" fmla="*/ 9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6" y="39"/>
                  </a:moveTo>
                  <a:lnTo>
                    <a:pt x="27597" y="39"/>
                  </a:lnTo>
                  <a:lnTo>
                    <a:pt x="27597" y="8906"/>
                  </a:lnTo>
                  <a:lnTo>
                    <a:pt x="9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1" name="Freeform: Shape 2010">
              <a:extLst>
                <a:ext uri="{FF2B5EF4-FFF2-40B4-BE49-F238E27FC236}">
                  <a16:creationId xmlns:a16="http://schemas.microsoft.com/office/drawing/2014/main" id="{90E6E9D9-D728-4AA9-A20D-A756835A788E}"/>
                </a:ext>
              </a:extLst>
            </p:cNvPr>
            <p:cNvSpPr/>
            <p:nvPr/>
          </p:nvSpPr>
          <p:spPr>
            <a:xfrm>
              <a:off x="8896281" y="3055367"/>
              <a:ext cx="26600" cy="133003"/>
            </a:xfrm>
            <a:custGeom>
              <a:avLst/>
              <a:gdLst>
                <a:gd name="connsiteX0" fmla="*/ 997 w 26600"/>
                <a:gd name="connsiteY0" fmla="*/ 39 h 133003"/>
                <a:gd name="connsiteX1" fmla="*/ 27598 w 26600"/>
                <a:gd name="connsiteY1" fmla="*/ 39 h 133003"/>
                <a:gd name="connsiteX2" fmla="*/ 27598 w 26600"/>
                <a:gd name="connsiteY2" fmla="*/ 133043 h 133003"/>
                <a:gd name="connsiteX3" fmla="*/ 9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7" y="39"/>
                  </a:moveTo>
                  <a:lnTo>
                    <a:pt x="27598" y="39"/>
                  </a:lnTo>
                  <a:lnTo>
                    <a:pt x="27598" y="133043"/>
                  </a:lnTo>
                  <a:lnTo>
                    <a:pt x="9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2" name="Freeform: Shape 2011">
              <a:extLst>
                <a:ext uri="{FF2B5EF4-FFF2-40B4-BE49-F238E27FC236}">
                  <a16:creationId xmlns:a16="http://schemas.microsoft.com/office/drawing/2014/main" id="{9BE91BE2-C2A1-4F68-A3C6-108A27950392}"/>
                </a:ext>
              </a:extLst>
            </p:cNvPr>
            <p:cNvSpPr/>
            <p:nvPr/>
          </p:nvSpPr>
          <p:spPr>
            <a:xfrm>
              <a:off x="8896281" y="3055367"/>
              <a:ext cx="26600" cy="8866"/>
            </a:xfrm>
            <a:custGeom>
              <a:avLst/>
              <a:gdLst>
                <a:gd name="connsiteX0" fmla="*/ 997 w 26600"/>
                <a:gd name="connsiteY0" fmla="*/ 39 h 8866"/>
                <a:gd name="connsiteX1" fmla="*/ 27598 w 26600"/>
                <a:gd name="connsiteY1" fmla="*/ 39 h 8866"/>
                <a:gd name="connsiteX2" fmla="*/ 27598 w 26600"/>
                <a:gd name="connsiteY2" fmla="*/ 8906 h 8866"/>
                <a:gd name="connsiteX3" fmla="*/ 9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7" y="39"/>
                  </a:moveTo>
                  <a:lnTo>
                    <a:pt x="27598" y="39"/>
                  </a:lnTo>
                  <a:lnTo>
                    <a:pt x="27598" y="8906"/>
                  </a:lnTo>
                  <a:lnTo>
                    <a:pt x="9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3" name="Freeform: Shape 2012">
              <a:extLst>
                <a:ext uri="{FF2B5EF4-FFF2-40B4-BE49-F238E27FC236}">
                  <a16:creationId xmlns:a16="http://schemas.microsoft.com/office/drawing/2014/main" id="{70B7D2B5-B042-460E-A797-4E3660E763B7}"/>
                </a:ext>
              </a:extLst>
            </p:cNvPr>
            <p:cNvSpPr/>
            <p:nvPr/>
          </p:nvSpPr>
          <p:spPr>
            <a:xfrm>
              <a:off x="8905148" y="3055367"/>
              <a:ext cx="26600" cy="133003"/>
            </a:xfrm>
            <a:custGeom>
              <a:avLst/>
              <a:gdLst>
                <a:gd name="connsiteX0" fmla="*/ 998 w 26600"/>
                <a:gd name="connsiteY0" fmla="*/ 39 h 133003"/>
                <a:gd name="connsiteX1" fmla="*/ 27599 w 26600"/>
                <a:gd name="connsiteY1" fmla="*/ 39 h 133003"/>
                <a:gd name="connsiteX2" fmla="*/ 27599 w 26600"/>
                <a:gd name="connsiteY2" fmla="*/ 133043 h 133003"/>
                <a:gd name="connsiteX3" fmla="*/ 9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8" y="39"/>
                  </a:moveTo>
                  <a:lnTo>
                    <a:pt x="27599" y="39"/>
                  </a:lnTo>
                  <a:lnTo>
                    <a:pt x="27599" y="133043"/>
                  </a:lnTo>
                  <a:lnTo>
                    <a:pt x="9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4" name="Freeform: Shape 2013">
              <a:extLst>
                <a:ext uri="{FF2B5EF4-FFF2-40B4-BE49-F238E27FC236}">
                  <a16:creationId xmlns:a16="http://schemas.microsoft.com/office/drawing/2014/main" id="{D4DE585B-9946-4E84-86AB-05502E39F150}"/>
                </a:ext>
              </a:extLst>
            </p:cNvPr>
            <p:cNvSpPr/>
            <p:nvPr/>
          </p:nvSpPr>
          <p:spPr>
            <a:xfrm>
              <a:off x="8905148" y="3055367"/>
              <a:ext cx="26600" cy="8866"/>
            </a:xfrm>
            <a:custGeom>
              <a:avLst/>
              <a:gdLst>
                <a:gd name="connsiteX0" fmla="*/ 998 w 26600"/>
                <a:gd name="connsiteY0" fmla="*/ 39 h 8866"/>
                <a:gd name="connsiteX1" fmla="*/ 27599 w 26600"/>
                <a:gd name="connsiteY1" fmla="*/ 39 h 8866"/>
                <a:gd name="connsiteX2" fmla="*/ 27599 w 26600"/>
                <a:gd name="connsiteY2" fmla="*/ 8906 h 8866"/>
                <a:gd name="connsiteX3" fmla="*/ 9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8" y="39"/>
                  </a:moveTo>
                  <a:lnTo>
                    <a:pt x="27599" y="39"/>
                  </a:lnTo>
                  <a:lnTo>
                    <a:pt x="27599" y="8906"/>
                  </a:lnTo>
                  <a:lnTo>
                    <a:pt x="9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5" name="Freeform: Shape 2014">
              <a:extLst>
                <a:ext uri="{FF2B5EF4-FFF2-40B4-BE49-F238E27FC236}">
                  <a16:creationId xmlns:a16="http://schemas.microsoft.com/office/drawing/2014/main" id="{DFDB639C-AA7D-4690-91F8-BD54BD372720}"/>
                </a:ext>
              </a:extLst>
            </p:cNvPr>
            <p:cNvSpPr/>
            <p:nvPr/>
          </p:nvSpPr>
          <p:spPr>
            <a:xfrm>
              <a:off x="8914015" y="3055367"/>
              <a:ext cx="26600" cy="133003"/>
            </a:xfrm>
            <a:custGeom>
              <a:avLst/>
              <a:gdLst>
                <a:gd name="connsiteX0" fmla="*/ 999 w 26600"/>
                <a:gd name="connsiteY0" fmla="*/ 39 h 133003"/>
                <a:gd name="connsiteX1" fmla="*/ 27600 w 26600"/>
                <a:gd name="connsiteY1" fmla="*/ 39 h 133003"/>
                <a:gd name="connsiteX2" fmla="*/ 27600 w 26600"/>
                <a:gd name="connsiteY2" fmla="*/ 133043 h 133003"/>
                <a:gd name="connsiteX3" fmla="*/ 9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999" y="39"/>
                  </a:moveTo>
                  <a:lnTo>
                    <a:pt x="27600" y="39"/>
                  </a:lnTo>
                  <a:lnTo>
                    <a:pt x="27600" y="133043"/>
                  </a:lnTo>
                  <a:lnTo>
                    <a:pt x="9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6" name="Freeform: Shape 2015">
              <a:extLst>
                <a:ext uri="{FF2B5EF4-FFF2-40B4-BE49-F238E27FC236}">
                  <a16:creationId xmlns:a16="http://schemas.microsoft.com/office/drawing/2014/main" id="{2E753A0D-61DF-4A6D-8EE1-E254293EB2DC}"/>
                </a:ext>
              </a:extLst>
            </p:cNvPr>
            <p:cNvSpPr/>
            <p:nvPr/>
          </p:nvSpPr>
          <p:spPr>
            <a:xfrm>
              <a:off x="8914015" y="3055367"/>
              <a:ext cx="26600" cy="8866"/>
            </a:xfrm>
            <a:custGeom>
              <a:avLst/>
              <a:gdLst>
                <a:gd name="connsiteX0" fmla="*/ 999 w 26600"/>
                <a:gd name="connsiteY0" fmla="*/ 39 h 8866"/>
                <a:gd name="connsiteX1" fmla="*/ 27600 w 26600"/>
                <a:gd name="connsiteY1" fmla="*/ 39 h 8866"/>
                <a:gd name="connsiteX2" fmla="*/ 27600 w 26600"/>
                <a:gd name="connsiteY2" fmla="*/ 8906 h 8866"/>
                <a:gd name="connsiteX3" fmla="*/ 9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999" y="39"/>
                  </a:moveTo>
                  <a:lnTo>
                    <a:pt x="27600" y="39"/>
                  </a:lnTo>
                  <a:lnTo>
                    <a:pt x="27600" y="8906"/>
                  </a:lnTo>
                  <a:lnTo>
                    <a:pt x="9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7" name="Freeform: Shape 2016">
              <a:extLst>
                <a:ext uri="{FF2B5EF4-FFF2-40B4-BE49-F238E27FC236}">
                  <a16:creationId xmlns:a16="http://schemas.microsoft.com/office/drawing/2014/main" id="{1E63D2E0-8E80-4EFA-AE10-C5D6220000A1}"/>
                </a:ext>
              </a:extLst>
            </p:cNvPr>
            <p:cNvSpPr/>
            <p:nvPr/>
          </p:nvSpPr>
          <p:spPr>
            <a:xfrm>
              <a:off x="8922882" y="3055367"/>
              <a:ext cx="26600" cy="133003"/>
            </a:xfrm>
            <a:custGeom>
              <a:avLst/>
              <a:gdLst>
                <a:gd name="connsiteX0" fmla="*/ 1000 w 26600"/>
                <a:gd name="connsiteY0" fmla="*/ 39 h 133003"/>
                <a:gd name="connsiteX1" fmla="*/ 27601 w 26600"/>
                <a:gd name="connsiteY1" fmla="*/ 39 h 133003"/>
                <a:gd name="connsiteX2" fmla="*/ 27601 w 26600"/>
                <a:gd name="connsiteY2" fmla="*/ 133043 h 133003"/>
                <a:gd name="connsiteX3" fmla="*/ 10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0" y="39"/>
                  </a:moveTo>
                  <a:lnTo>
                    <a:pt x="27601" y="39"/>
                  </a:lnTo>
                  <a:lnTo>
                    <a:pt x="27601" y="133043"/>
                  </a:lnTo>
                  <a:lnTo>
                    <a:pt x="10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8" name="Freeform: Shape 2017">
              <a:extLst>
                <a:ext uri="{FF2B5EF4-FFF2-40B4-BE49-F238E27FC236}">
                  <a16:creationId xmlns:a16="http://schemas.microsoft.com/office/drawing/2014/main" id="{0A614373-045F-4F04-BE70-2BABB7182083}"/>
                </a:ext>
              </a:extLst>
            </p:cNvPr>
            <p:cNvSpPr/>
            <p:nvPr/>
          </p:nvSpPr>
          <p:spPr>
            <a:xfrm>
              <a:off x="8922882" y="3055367"/>
              <a:ext cx="26600" cy="8866"/>
            </a:xfrm>
            <a:custGeom>
              <a:avLst/>
              <a:gdLst>
                <a:gd name="connsiteX0" fmla="*/ 1000 w 26600"/>
                <a:gd name="connsiteY0" fmla="*/ 39 h 8866"/>
                <a:gd name="connsiteX1" fmla="*/ 27601 w 26600"/>
                <a:gd name="connsiteY1" fmla="*/ 39 h 8866"/>
                <a:gd name="connsiteX2" fmla="*/ 27601 w 26600"/>
                <a:gd name="connsiteY2" fmla="*/ 8906 h 8866"/>
                <a:gd name="connsiteX3" fmla="*/ 10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0" y="39"/>
                  </a:moveTo>
                  <a:lnTo>
                    <a:pt x="27601" y="39"/>
                  </a:lnTo>
                  <a:lnTo>
                    <a:pt x="27601" y="8906"/>
                  </a:lnTo>
                  <a:lnTo>
                    <a:pt x="10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9" name="Freeform: Shape 2018">
              <a:extLst>
                <a:ext uri="{FF2B5EF4-FFF2-40B4-BE49-F238E27FC236}">
                  <a16:creationId xmlns:a16="http://schemas.microsoft.com/office/drawing/2014/main" id="{A6AFB0E5-8714-4C89-9161-DC21E6A5D359}"/>
                </a:ext>
              </a:extLst>
            </p:cNvPr>
            <p:cNvSpPr/>
            <p:nvPr/>
          </p:nvSpPr>
          <p:spPr>
            <a:xfrm>
              <a:off x="8931749" y="3055367"/>
              <a:ext cx="26600" cy="133003"/>
            </a:xfrm>
            <a:custGeom>
              <a:avLst/>
              <a:gdLst>
                <a:gd name="connsiteX0" fmla="*/ 1001 w 26600"/>
                <a:gd name="connsiteY0" fmla="*/ 39 h 133003"/>
                <a:gd name="connsiteX1" fmla="*/ 27602 w 26600"/>
                <a:gd name="connsiteY1" fmla="*/ 39 h 133003"/>
                <a:gd name="connsiteX2" fmla="*/ 27602 w 26600"/>
                <a:gd name="connsiteY2" fmla="*/ 133043 h 133003"/>
                <a:gd name="connsiteX3" fmla="*/ 10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1" y="39"/>
                  </a:moveTo>
                  <a:lnTo>
                    <a:pt x="27602" y="39"/>
                  </a:lnTo>
                  <a:lnTo>
                    <a:pt x="27602" y="133043"/>
                  </a:lnTo>
                  <a:lnTo>
                    <a:pt x="10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0" name="Freeform: Shape 2019">
              <a:extLst>
                <a:ext uri="{FF2B5EF4-FFF2-40B4-BE49-F238E27FC236}">
                  <a16:creationId xmlns:a16="http://schemas.microsoft.com/office/drawing/2014/main" id="{709BC47D-C2FC-421D-AB63-00A986F05C1F}"/>
                </a:ext>
              </a:extLst>
            </p:cNvPr>
            <p:cNvSpPr/>
            <p:nvPr/>
          </p:nvSpPr>
          <p:spPr>
            <a:xfrm>
              <a:off x="8931749" y="3055367"/>
              <a:ext cx="26600" cy="8866"/>
            </a:xfrm>
            <a:custGeom>
              <a:avLst/>
              <a:gdLst>
                <a:gd name="connsiteX0" fmla="*/ 1001 w 26600"/>
                <a:gd name="connsiteY0" fmla="*/ 39 h 8866"/>
                <a:gd name="connsiteX1" fmla="*/ 27602 w 26600"/>
                <a:gd name="connsiteY1" fmla="*/ 39 h 8866"/>
                <a:gd name="connsiteX2" fmla="*/ 27602 w 26600"/>
                <a:gd name="connsiteY2" fmla="*/ 8906 h 8866"/>
                <a:gd name="connsiteX3" fmla="*/ 10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1" y="39"/>
                  </a:moveTo>
                  <a:lnTo>
                    <a:pt x="27602" y="39"/>
                  </a:lnTo>
                  <a:lnTo>
                    <a:pt x="27602" y="8906"/>
                  </a:lnTo>
                  <a:lnTo>
                    <a:pt x="10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1" name="Freeform: Shape 2020">
              <a:extLst>
                <a:ext uri="{FF2B5EF4-FFF2-40B4-BE49-F238E27FC236}">
                  <a16:creationId xmlns:a16="http://schemas.microsoft.com/office/drawing/2014/main" id="{CF1B1559-9178-47B8-9F1A-8CFF73A8D256}"/>
                </a:ext>
              </a:extLst>
            </p:cNvPr>
            <p:cNvSpPr/>
            <p:nvPr/>
          </p:nvSpPr>
          <p:spPr>
            <a:xfrm>
              <a:off x="8940615" y="3055367"/>
              <a:ext cx="26600" cy="133003"/>
            </a:xfrm>
            <a:custGeom>
              <a:avLst/>
              <a:gdLst>
                <a:gd name="connsiteX0" fmla="*/ 1002 w 26600"/>
                <a:gd name="connsiteY0" fmla="*/ 39 h 133003"/>
                <a:gd name="connsiteX1" fmla="*/ 27603 w 26600"/>
                <a:gd name="connsiteY1" fmla="*/ 39 h 133003"/>
                <a:gd name="connsiteX2" fmla="*/ 27603 w 26600"/>
                <a:gd name="connsiteY2" fmla="*/ 133043 h 133003"/>
                <a:gd name="connsiteX3" fmla="*/ 10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2" y="39"/>
                  </a:moveTo>
                  <a:lnTo>
                    <a:pt x="27603" y="39"/>
                  </a:lnTo>
                  <a:lnTo>
                    <a:pt x="27603" y="133043"/>
                  </a:lnTo>
                  <a:lnTo>
                    <a:pt x="10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2" name="Freeform: Shape 2021">
              <a:extLst>
                <a:ext uri="{FF2B5EF4-FFF2-40B4-BE49-F238E27FC236}">
                  <a16:creationId xmlns:a16="http://schemas.microsoft.com/office/drawing/2014/main" id="{F69182D7-BC57-4A05-9EE9-350377B3124F}"/>
                </a:ext>
              </a:extLst>
            </p:cNvPr>
            <p:cNvSpPr/>
            <p:nvPr/>
          </p:nvSpPr>
          <p:spPr>
            <a:xfrm>
              <a:off x="8940615" y="3055367"/>
              <a:ext cx="26600" cy="8866"/>
            </a:xfrm>
            <a:custGeom>
              <a:avLst/>
              <a:gdLst>
                <a:gd name="connsiteX0" fmla="*/ 1002 w 26600"/>
                <a:gd name="connsiteY0" fmla="*/ 39 h 8866"/>
                <a:gd name="connsiteX1" fmla="*/ 27603 w 26600"/>
                <a:gd name="connsiteY1" fmla="*/ 39 h 8866"/>
                <a:gd name="connsiteX2" fmla="*/ 27603 w 26600"/>
                <a:gd name="connsiteY2" fmla="*/ 8906 h 8866"/>
                <a:gd name="connsiteX3" fmla="*/ 10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2" y="39"/>
                  </a:moveTo>
                  <a:lnTo>
                    <a:pt x="27603" y="39"/>
                  </a:lnTo>
                  <a:lnTo>
                    <a:pt x="27603" y="8906"/>
                  </a:lnTo>
                  <a:lnTo>
                    <a:pt x="10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3" name="Freeform: Shape 2022">
              <a:extLst>
                <a:ext uri="{FF2B5EF4-FFF2-40B4-BE49-F238E27FC236}">
                  <a16:creationId xmlns:a16="http://schemas.microsoft.com/office/drawing/2014/main" id="{C3D69B9B-9F03-47F0-90E8-06216D44746F}"/>
                </a:ext>
              </a:extLst>
            </p:cNvPr>
            <p:cNvSpPr/>
            <p:nvPr/>
          </p:nvSpPr>
          <p:spPr>
            <a:xfrm>
              <a:off x="8949482" y="3055367"/>
              <a:ext cx="26600" cy="133003"/>
            </a:xfrm>
            <a:custGeom>
              <a:avLst/>
              <a:gdLst>
                <a:gd name="connsiteX0" fmla="*/ 1003 w 26600"/>
                <a:gd name="connsiteY0" fmla="*/ 39 h 133003"/>
                <a:gd name="connsiteX1" fmla="*/ 27604 w 26600"/>
                <a:gd name="connsiteY1" fmla="*/ 39 h 133003"/>
                <a:gd name="connsiteX2" fmla="*/ 27604 w 26600"/>
                <a:gd name="connsiteY2" fmla="*/ 133043 h 133003"/>
                <a:gd name="connsiteX3" fmla="*/ 10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3" y="39"/>
                  </a:moveTo>
                  <a:lnTo>
                    <a:pt x="27604" y="39"/>
                  </a:lnTo>
                  <a:lnTo>
                    <a:pt x="27604" y="133043"/>
                  </a:lnTo>
                  <a:lnTo>
                    <a:pt x="10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4" name="Freeform: Shape 2023">
              <a:extLst>
                <a:ext uri="{FF2B5EF4-FFF2-40B4-BE49-F238E27FC236}">
                  <a16:creationId xmlns:a16="http://schemas.microsoft.com/office/drawing/2014/main" id="{9083027E-E978-4F9F-9681-C881F8DC4874}"/>
                </a:ext>
              </a:extLst>
            </p:cNvPr>
            <p:cNvSpPr/>
            <p:nvPr/>
          </p:nvSpPr>
          <p:spPr>
            <a:xfrm>
              <a:off x="8949482" y="3055367"/>
              <a:ext cx="26600" cy="8866"/>
            </a:xfrm>
            <a:custGeom>
              <a:avLst/>
              <a:gdLst>
                <a:gd name="connsiteX0" fmla="*/ 1003 w 26600"/>
                <a:gd name="connsiteY0" fmla="*/ 39 h 8866"/>
                <a:gd name="connsiteX1" fmla="*/ 27604 w 26600"/>
                <a:gd name="connsiteY1" fmla="*/ 39 h 8866"/>
                <a:gd name="connsiteX2" fmla="*/ 27604 w 26600"/>
                <a:gd name="connsiteY2" fmla="*/ 8906 h 8866"/>
                <a:gd name="connsiteX3" fmla="*/ 10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3" y="39"/>
                  </a:moveTo>
                  <a:lnTo>
                    <a:pt x="27604" y="39"/>
                  </a:lnTo>
                  <a:lnTo>
                    <a:pt x="27604" y="8906"/>
                  </a:lnTo>
                  <a:lnTo>
                    <a:pt x="10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5" name="Freeform: Shape 2024">
              <a:extLst>
                <a:ext uri="{FF2B5EF4-FFF2-40B4-BE49-F238E27FC236}">
                  <a16:creationId xmlns:a16="http://schemas.microsoft.com/office/drawing/2014/main" id="{19EF7F34-A335-4C64-90EB-0A4C2A724A6C}"/>
                </a:ext>
              </a:extLst>
            </p:cNvPr>
            <p:cNvSpPr/>
            <p:nvPr/>
          </p:nvSpPr>
          <p:spPr>
            <a:xfrm>
              <a:off x="8958349" y="3055367"/>
              <a:ext cx="26600" cy="133003"/>
            </a:xfrm>
            <a:custGeom>
              <a:avLst/>
              <a:gdLst>
                <a:gd name="connsiteX0" fmla="*/ 1004 w 26600"/>
                <a:gd name="connsiteY0" fmla="*/ 39 h 133003"/>
                <a:gd name="connsiteX1" fmla="*/ 27605 w 26600"/>
                <a:gd name="connsiteY1" fmla="*/ 39 h 133003"/>
                <a:gd name="connsiteX2" fmla="*/ 27605 w 26600"/>
                <a:gd name="connsiteY2" fmla="*/ 133043 h 133003"/>
                <a:gd name="connsiteX3" fmla="*/ 10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4" y="39"/>
                  </a:moveTo>
                  <a:lnTo>
                    <a:pt x="27605" y="39"/>
                  </a:lnTo>
                  <a:lnTo>
                    <a:pt x="27605" y="133043"/>
                  </a:lnTo>
                  <a:lnTo>
                    <a:pt x="10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6" name="Freeform: Shape 2025">
              <a:extLst>
                <a:ext uri="{FF2B5EF4-FFF2-40B4-BE49-F238E27FC236}">
                  <a16:creationId xmlns:a16="http://schemas.microsoft.com/office/drawing/2014/main" id="{214F06B9-36F6-4C6E-A8BB-E0A8A6154E83}"/>
                </a:ext>
              </a:extLst>
            </p:cNvPr>
            <p:cNvSpPr/>
            <p:nvPr/>
          </p:nvSpPr>
          <p:spPr>
            <a:xfrm>
              <a:off x="8958349" y="3055367"/>
              <a:ext cx="26600" cy="8866"/>
            </a:xfrm>
            <a:custGeom>
              <a:avLst/>
              <a:gdLst>
                <a:gd name="connsiteX0" fmla="*/ 1004 w 26600"/>
                <a:gd name="connsiteY0" fmla="*/ 39 h 8866"/>
                <a:gd name="connsiteX1" fmla="*/ 27605 w 26600"/>
                <a:gd name="connsiteY1" fmla="*/ 39 h 8866"/>
                <a:gd name="connsiteX2" fmla="*/ 27605 w 26600"/>
                <a:gd name="connsiteY2" fmla="*/ 8906 h 8866"/>
                <a:gd name="connsiteX3" fmla="*/ 10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4" y="39"/>
                  </a:moveTo>
                  <a:lnTo>
                    <a:pt x="27605" y="39"/>
                  </a:lnTo>
                  <a:lnTo>
                    <a:pt x="27605" y="8906"/>
                  </a:lnTo>
                  <a:lnTo>
                    <a:pt x="10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7" name="Freeform: Shape 2026">
              <a:extLst>
                <a:ext uri="{FF2B5EF4-FFF2-40B4-BE49-F238E27FC236}">
                  <a16:creationId xmlns:a16="http://schemas.microsoft.com/office/drawing/2014/main" id="{352DC892-06A0-418A-BF44-0E497E2D1B4A}"/>
                </a:ext>
              </a:extLst>
            </p:cNvPr>
            <p:cNvSpPr/>
            <p:nvPr/>
          </p:nvSpPr>
          <p:spPr>
            <a:xfrm>
              <a:off x="8967216" y="3055367"/>
              <a:ext cx="26600" cy="133003"/>
            </a:xfrm>
            <a:custGeom>
              <a:avLst/>
              <a:gdLst>
                <a:gd name="connsiteX0" fmla="*/ 1005 w 26600"/>
                <a:gd name="connsiteY0" fmla="*/ 39 h 133003"/>
                <a:gd name="connsiteX1" fmla="*/ 27606 w 26600"/>
                <a:gd name="connsiteY1" fmla="*/ 39 h 133003"/>
                <a:gd name="connsiteX2" fmla="*/ 27606 w 26600"/>
                <a:gd name="connsiteY2" fmla="*/ 133043 h 133003"/>
                <a:gd name="connsiteX3" fmla="*/ 10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5" y="39"/>
                  </a:moveTo>
                  <a:lnTo>
                    <a:pt x="27606" y="39"/>
                  </a:lnTo>
                  <a:lnTo>
                    <a:pt x="27606" y="133043"/>
                  </a:lnTo>
                  <a:lnTo>
                    <a:pt x="10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8" name="Freeform: Shape 2027">
              <a:extLst>
                <a:ext uri="{FF2B5EF4-FFF2-40B4-BE49-F238E27FC236}">
                  <a16:creationId xmlns:a16="http://schemas.microsoft.com/office/drawing/2014/main" id="{E21044F1-2718-43DC-946D-ED865DCDC34F}"/>
                </a:ext>
              </a:extLst>
            </p:cNvPr>
            <p:cNvSpPr/>
            <p:nvPr/>
          </p:nvSpPr>
          <p:spPr>
            <a:xfrm>
              <a:off x="8967216" y="3055367"/>
              <a:ext cx="26600" cy="8866"/>
            </a:xfrm>
            <a:custGeom>
              <a:avLst/>
              <a:gdLst>
                <a:gd name="connsiteX0" fmla="*/ 1005 w 26600"/>
                <a:gd name="connsiteY0" fmla="*/ 39 h 8866"/>
                <a:gd name="connsiteX1" fmla="*/ 27606 w 26600"/>
                <a:gd name="connsiteY1" fmla="*/ 39 h 8866"/>
                <a:gd name="connsiteX2" fmla="*/ 27606 w 26600"/>
                <a:gd name="connsiteY2" fmla="*/ 8906 h 8866"/>
                <a:gd name="connsiteX3" fmla="*/ 10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5" y="39"/>
                  </a:moveTo>
                  <a:lnTo>
                    <a:pt x="27606" y="39"/>
                  </a:lnTo>
                  <a:lnTo>
                    <a:pt x="27606" y="8906"/>
                  </a:lnTo>
                  <a:lnTo>
                    <a:pt x="10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9" name="Freeform: Shape 2028">
              <a:extLst>
                <a:ext uri="{FF2B5EF4-FFF2-40B4-BE49-F238E27FC236}">
                  <a16:creationId xmlns:a16="http://schemas.microsoft.com/office/drawing/2014/main" id="{3E5DFABE-F250-422E-A77E-0BC9B1584F16}"/>
                </a:ext>
              </a:extLst>
            </p:cNvPr>
            <p:cNvSpPr/>
            <p:nvPr/>
          </p:nvSpPr>
          <p:spPr>
            <a:xfrm>
              <a:off x="8976083" y="3055367"/>
              <a:ext cx="26600" cy="133003"/>
            </a:xfrm>
            <a:custGeom>
              <a:avLst/>
              <a:gdLst>
                <a:gd name="connsiteX0" fmla="*/ 1006 w 26600"/>
                <a:gd name="connsiteY0" fmla="*/ 39 h 133003"/>
                <a:gd name="connsiteX1" fmla="*/ 27607 w 26600"/>
                <a:gd name="connsiteY1" fmla="*/ 39 h 133003"/>
                <a:gd name="connsiteX2" fmla="*/ 27607 w 26600"/>
                <a:gd name="connsiteY2" fmla="*/ 133043 h 133003"/>
                <a:gd name="connsiteX3" fmla="*/ 10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6" y="39"/>
                  </a:moveTo>
                  <a:lnTo>
                    <a:pt x="27607" y="39"/>
                  </a:lnTo>
                  <a:lnTo>
                    <a:pt x="27607" y="133043"/>
                  </a:lnTo>
                  <a:lnTo>
                    <a:pt x="10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0" name="Freeform: Shape 2029">
              <a:extLst>
                <a:ext uri="{FF2B5EF4-FFF2-40B4-BE49-F238E27FC236}">
                  <a16:creationId xmlns:a16="http://schemas.microsoft.com/office/drawing/2014/main" id="{7F3C892F-BF87-4AF8-9F85-0ADF10D85630}"/>
                </a:ext>
              </a:extLst>
            </p:cNvPr>
            <p:cNvSpPr/>
            <p:nvPr/>
          </p:nvSpPr>
          <p:spPr>
            <a:xfrm>
              <a:off x="8976083" y="3055367"/>
              <a:ext cx="26600" cy="8866"/>
            </a:xfrm>
            <a:custGeom>
              <a:avLst/>
              <a:gdLst>
                <a:gd name="connsiteX0" fmla="*/ 1006 w 26600"/>
                <a:gd name="connsiteY0" fmla="*/ 39 h 8866"/>
                <a:gd name="connsiteX1" fmla="*/ 27607 w 26600"/>
                <a:gd name="connsiteY1" fmla="*/ 39 h 8866"/>
                <a:gd name="connsiteX2" fmla="*/ 27607 w 26600"/>
                <a:gd name="connsiteY2" fmla="*/ 8906 h 8866"/>
                <a:gd name="connsiteX3" fmla="*/ 10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6" y="39"/>
                  </a:moveTo>
                  <a:lnTo>
                    <a:pt x="27607" y="39"/>
                  </a:lnTo>
                  <a:lnTo>
                    <a:pt x="27607" y="8906"/>
                  </a:lnTo>
                  <a:lnTo>
                    <a:pt x="10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1" name="Freeform: Shape 2030">
              <a:extLst>
                <a:ext uri="{FF2B5EF4-FFF2-40B4-BE49-F238E27FC236}">
                  <a16:creationId xmlns:a16="http://schemas.microsoft.com/office/drawing/2014/main" id="{5F40C044-4A68-4778-B6B1-F63D90A28111}"/>
                </a:ext>
              </a:extLst>
            </p:cNvPr>
            <p:cNvSpPr/>
            <p:nvPr/>
          </p:nvSpPr>
          <p:spPr>
            <a:xfrm>
              <a:off x="8984950" y="3055367"/>
              <a:ext cx="26600" cy="133003"/>
            </a:xfrm>
            <a:custGeom>
              <a:avLst/>
              <a:gdLst>
                <a:gd name="connsiteX0" fmla="*/ 1007 w 26600"/>
                <a:gd name="connsiteY0" fmla="*/ 39 h 133003"/>
                <a:gd name="connsiteX1" fmla="*/ 27608 w 26600"/>
                <a:gd name="connsiteY1" fmla="*/ 39 h 133003"/>
                <a:gd name="connsiteX2" fmla="*/ 27608 w 26600"/>
                <a:gd name="connsiteY2" fmla="*/ 133043 h 133003"/>
                <a:gd name="connsiteX3" fmla="*/ 10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7" y="39"/>
                  </a:moveTo>
                  <a:lnTo>
                    <a:pt x="27608" y="39"/>
                  </a:lnTo>
                  <a:lnTo>
                    <a:pt x="27608" y="133043"/>
                  </a:lnTo>
                  <a:lnTo>
                    <a:pt x="10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2" name="Freeform: Shape 2031">
              <a:extLst>
                <a:ext uri="{FF2B5EF4-FFF2-40B4-BE49-F238E27FC236}">
                  <a16:creationId xmlns:a16="http://schemas.microsoft.com/office/drawing/2014/main" id="{4DACB1B3-0309-458F-BADD-EAB6DC257348}"/>
                </a:ext>
              </a:extLst>
            </p:cNvPr>
            <p:cNvSpPr/>
            <p:nvPr/>
          </p:nvSpPr>
          <p:spPr>
            <a:xfrm>
              <a:off x="8984950" y="3055367"/>
              <a:ext cx="26600" cy="8866"/>
            </a:xfrm>
            <a:custGeom>
              <a:avLst/>
              <a:gdLst>
                <a:gd name="connsiteX0" fmla="*/ 1007 w 26600"/>
                <a:gd name="connsiteY0" fmla="*/ 39 h 8866"/>
                <a:gd name="connsiteX1" fmla="*/ 27608 w 26600"/>
                <a:gd name="connsiteY1" fmla="*/ 39 h 8866"/>
                <a:gd name="connsiteX2" fmla="*/ 27608 w 26600"/>
                <a:gd name="connsiteY2" fmla="*/ 8906 h 8866"/>
                <a:gd name="connsiteX3" fmla="*/ 10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7" y="39"/>
                  </a:moveTo>
                  <a:lnTo>
                    <a:pt x="27608" y="39"/>
                  </a:lnTo>
                  <a:lnTo>
                    <a:pt x="27608" y="8906"/>
                  </a:lnTo>
                  <a:lnTo>
                    <a:pt x="10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3" name="Freeform: Shape 2032">
              <a:extLst>
                <a:ext uri="{FF2B5EF4-FFF2-40B4-BE49-F238E27FC236}">
                  <a16:creationId xmlns:a16="http://schemas.microsoft.com/office/drawing/2014/main" id="{7C8895A0-1E8A-4BCB-981B-A9C9C70897D9}"/>
                </a:ext>
              </a:extLst>
            </p:cNvPr>
            <p:cNvSpPr/>
            <p:nvPr/>
          </p:nvSpPr>
          <p:spPr>
            <a:xfrm>
              <a:off x="8993817" y="3055367"/>
              <a:ext cx="26600" cy="133003"/>
            </a:xfrm>
            <a:custGeom>
              <a:avLst/>
              <a:gdLst>
                <a:gd name="connsiteX0" fmla="*/ 1008 w 26600"/>
                <a:gd name="connsiteY0" fmla="*/ 39 h 133003"/>
                <a:gd name="connsiteX1" fmla="*/ 27609 w 26600"/>
                <a:gd name="connsiteY1" fmla="*/ 39 h 133003"/>
                <a:gd name="connsiteX2" fmla="*/ 27609 w 26600"/>
                <a:gd name="connsiteY2" fmla="*/ 133043 h 133003"/>
                <a:gd name="connsiteX3" fmla="*/ 10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8" y="39"/>
                  </a:moveTo>
                  <a:lnTo>
                    <a:pt x="27609" y="39"/>
                  </a:lnTo>
                  <a:lnTo>
                    <a:pt x="27609" y="133043"/>
                  </a:lnTo>
                  <a:lnTo>
                    <a:pt x="10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4" name="Freeform: Shape 2033">
              <a:extLst>
                <a:ext uri="{FF2B5EF4-FFF2-40B4-BE49-F238E27FC236}">
                  <a16:creationId xmlns:a16="http://schemas.microsoft.com/office/drawing/2014/main" id="{94AEB569-B043-48A1-8B9C-39CEE51A7D40}"/>
                </a:ext>
              </a:extLst>
            </p:cNvPr>
            <p:cNvSpPr/>
            <p:nvPr/>
          </p:nvSpPr>
          <p:spPr>
            <a:xfrm>
              <a:off x="8993817" y="3055367"/>
              <a:ext cx="26600" cy="8866"/>
            </a:xfrm>
            <a:custGeom>
              <a:avLst/>
              <a:gdLst>
                <a:gd name="connsiteX0" fmla="*/ 1008 w 26600"/>
                <a:gd name="connsiteY0" fmla="*/ 39 h 8866"/>
                <a:gd name="connsiteX1" fmla="*/ 27609 w 26600"/>
                <a:gd name="connsiteY1" fmla="*/ 39 h 8866"/>
                <a:gd name="connsiteX2" fmla="*/ 27609 w 26600"/>
                <a:gd name="connsiteY2" fmla="*/ 8906 h 8866"/>
                <a:gd name="connsiteX3" fmla="*/ 10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8" y="39"/>
                  </a:moveTo>
                  <a:lnTo>
                    <a:pt x="27609" y="39"/>
                  </a:lnTo>
                  <a:lnTo>
                    <a:pt x="27609" y="8906"/>
                  </a:lnTo>
                  <a:lnTo>
                    <a:pt x="10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5" name="Freeform: Shape 2034">
              <a:extLst>
                <a:ext uri="{FF2B5EF4-FFF2-40B4-BE49-F238E27FC236}">
                  <a16:creationId xmlns:a16="http://schemas.microsoft.com/office/drawing/2014/main" id="{2474F749-1F9B-457F-81C9-7A427228C214}"/>
                </a:ext>
              </a:extLst>
            </p:cNvPr>
            <p:cNvSpPr/>
            <p:nvPr/>
          </p:nvSpPr>
          <p:spPr>
            <a:xfrm>
              <a:off x="9002684" y="3055367"/>
              <a:ext cx="26600" cy="133003"/>
            </a:xfrm>
            <a:custGeom>
              <a:avLst/>
              <a:gdLst>
                <a:gd name="connsiteX0" fmla="*/ 1009 w 26600"/>
                <a:gd name="connsiteY0" fmla="*/ 39 h 133003"/>
                <a:gd name="connsiteX1" fmla="*/ 27610 w 26600"/>
                <a:gd name="connsiteY1" fmla="*/ 39 h 133003"/>
                <a:gd name="connsiteX2" fmla="*/ 27610 w 26600"/>
                <a:gd name="connsiteY2" fmla="*/ 133043 h 133003"/>
                <a:gd name="connsiteX3" fmla="*/ 10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09" y="39"/>
                  </a:moveTo>
                  <a:lnTo>
                    <a:pt x="27610" y="39"/>
                  </a:lnTo>
                  <a:lnTo>
                    <a:pt x="27610" y="133043"/>
                  </a:lnTo>
                  <a:lnTo>
                    <a:pt x="10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6" name="Freeform: Shape 2035">
              <a:extLst>
                <a:ext uri="{FF2B5EF4-FFF2-40B4-BE49-F238E27FC236}">
                  <a16:creationId xmlns:a16="http://schemas.microsoft.com/office/drawing/2014/main" id="{A1EB956E-C8A4-4F47-A8BF-2E52E488C72B}"/>
                </a:ext>
              </a:extLst>
            </p:cNvPr>
            <p:cNvSpPr/>
            <p:nvPr/>
          </p:nvSpPr>
          <p:spPr>
            <a:xfrm>
              <a:off x="9002684" y="3055367"/>
              <a:ext cx="26600" cy="8866"/>
            </a:xfrm>
            <a:custGeom>
              <a:avLst/>
              <a:gdLst>
                <a:gd name="connsiteX0" fmla="*/ 1009 w 26600"/>
                <a:gd name="connsiteY0" fmla="*/ 39 h 8866"/>
                <a:gd name="connsiteX1" fmla="*/ 27610 w 26600"/>
                <a:gd name="connsiteY1" fmla="*/ 39 h 8866"/>
                <a:gd name="connsiteX2" fmla="*/ 27610 w 26600"/>
                <a:gd name="connsiteY2" fmla="*/ 8906 h 8866"/>
                <a:gd name="connsiteX3" fmla="*/ 10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09" y="39"/>
                  </a:moveTo>
                  <a:lnTo>
                    <a:pt x="27610" y="39"/>
                  </a:lnTo>
                  <a:lnTo>
                    <a:pt x="27610" y="8906"/>
                  </a:lnTo>
                  <a:lnTo>
                    <a:pt x="10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7" name="Freeform: Shape 2036">
              <a:extLst>
                <a:ext uri="{FF2B5EF4-FFF2-40B4-BE49-F238E27FC236}">
                  <a16:creationId xmlns:a16="http://schemas.microsoft.com/office/drawing/2014/main" id="{D8D141FF-2B37-4BA6-8DBD-6DE5CC782E2A}"/>
                </a:ext>
              </a:extLst>
            </p:cNvPr>
            <p:cNvSpPr/>
            <p:nvPr/>
          </p:nvSpPr>
          <p:spPr>
            <a:xfrm>
              <a:off x="9011551" y="3055367"/>
              <a:ext cx="26600" cy="133003"/>
            </a:xfrm>
            <a:custGeom>
              <a:avLst/>
              <a:gdLst>
                <a:gd name="connsiteX0" fmla="*/ 1010 w 26600"/>
                <a:gd name="connsiteY0" fmla="*/ 39 h 133003"/>
                <a:gd name="connsiteX1" fmla="*/ 27611 w 26600"/>
                <a:gd name="connsiteY1" fmla="*/ 39 h 133003"/>
                <a:gd name="connsiteX2" fmla="*/ 27611 w 26600"/>
                <a:gd name="connsiteY2" fmla="*/ 133043 h 133003"/>
                <a:gd name="connsiteX3" fmla="*/ 10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0" y="39"/>
                  </a:moveTo>
                  <a:lnTo>
                    <a:pt x="27611" y="39"/>
                  </a:lnTo>
                  <a:lnTo>
                    <a:pt x="27611" y="133043"/>
                  </a:lnTo>
                  <a:lnTo>
                    <a:pt x="10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8" name="Freeform: Shape 2037">
              <a:extLst>
                <a:ext uri="{FF2B5EF4-FFF2-40B4-BE49-F238E27FC236}">
                  <a16:creationId xmlns:a16="http://schemas.microsoft.com/office/drawing/2014/main" id="{A2A5C68F-ACB9-439F-B936-E9531E9692EE}"/>
                </a:ext>
              </a:extLst>
            </p:cNvPr>
            <p:cNvSpPr/>
            <p:nvPr/>
          </p:nvSpPr>
          <p:spPr>
            <a:xfrm>
              <a:off x="9011551" y="3055367"/>
              <a:ext cx="26600" cy="8866"/>
            </a:xfrm>
            <a:custGeom>
              <a:avLst/>
              <a:gdLst>
                <a:gd name="connsiteX0" fmla="*/ 1010 w 26600"/>
                <a:gd name="connsiteY0" fmla="*/ 39 h 8866"/>
                <a:gd name="connsiteX1" fmla="*/ 27611 w 26600"/>
                <a:gd name="connsiteY1" fmla="*/ 39 h 8866"/>
                <a:gd name="connsiteX2" fmla="*/ 27611 w 26600"/>
                <a:gd name="connsiteY2" fmla="*/ 8906 h 8866"/>
                <a:gd name="connsiteX3" fmla="*/ 10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0" y="39"/>
                  </a:moveTo>
                  <a:lnTo>
                    <a:pt x="27611" y="39"/>
                  </a:lnTo>
                  <a:lnTo>
                    <a:pt x="27611" y="8906"/>
                  </a:lnTo>
                  <a:lnTo>
                    <a:pt x="10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9" name="Freeform: Shape 2038">
              <a:extLst>
                <a:ext uri="{FF2B5EF4-FFF2-40B4-BE49-F238E27FC236}">
                  <a16:creationId xmlns:a16="http://schemas.microsoft.com/office/drawing/2014/main" id="{50159D94-447B-4B90-AE42-4D9BF8361893}"/>
                </a:ext>
              </a:extLst>
            </p:cNvPr>
            <p:cNvSpPr/>
            <p:nvPr/>
          </p:nvSpPr>
          <p:spPr>
            <a:xfrm>
              <a:off x="9020418" y="3055367"/>
              <a:ext cx="26600" cy="133003"/>
            </a:xfrm>
            <a:custGeom>
              <a:avLst/>
              <a:gdLst>
                <a:gd name="connsiteX0" fmla="*/ 1011 w 26600"/>
                <a:gd name="connsiteY0" fmla="*/ 39 h 133003"/>
                <a:gd name="connsiteX1" fmla="*/ 27612 w 26600"/>
                <a:gd name="connsiteY1" fmla="*/ 39 h 133003"/>
                <a:gd name="connsiteX2" fmla="*/ 27612 w 26600"/>
                <a:gd name="connsiteY2" fmla="*/ 133043 h 133003"/>
                <a:gd name="connsiteX3" fmla="*/ 10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1" y="39"/>
                  </a:moveTo>
                  <a:lnTo>
                    <a:pt x="27612" y="39"/>
                  </a:lnTo>
                  <a:lnTo>
                    <a:pt x="27612" y="133043"/>
                  </a:lnTo>
                  <a:lnTo>
                    <a:pt x="10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0" name="Freeform: Shape 2039">
              <a:extLst>
                <a:ext uri="{FF2B5EF4-FFF2-40B4-BE49-F238E27FC236}">
                  <a16:creationId xmlns:a16="http://schemas.microsoft.com/office/drawing/2014/main" id="{2157F499-B469-4B33-B572-FBE723EC8F5F}"/>
                </a:ext>
              </a:extLst>
            </p:cNvPr>
            <p:cNvSpPr/>
            <p:nvPr/>
          </p:nvSpPr>
          <p:spPr>
            <a:xfrm>
              <a:off x="9020418" y="3055367"/>
              <a:ext cx="26600" cy="8866"/>
            </a:xfrm>
            <a:custGeom>
              <a:avLst/>
              <a:gdLst>
                <a:gd name="connsiteX0" fmla="*/ 1011 w 26600"/>
                <a:gd name="connsiteY0" fmla="*/ 39 h 8866"/>
                <a:gd name="connsiteX1" fmla="*/ 27612 w 26600"/>
                <a:gd name="connsiteY1" fmla="*/ 39 h 8866"/>
                <a:gd name="connsiteX2" fmla="*/ 27612 w 26600"/>
                <a:gd name="connsiteY2" fmla="*/ 8906 h 8866"/>
                <a:gd name="connsiteX3" fmla="*/ 10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1" y="39"/>
                  </a:moveTo>
                  <a:lnTo>
                    <a:pt x="27612" y="39"/>
                  </a:lnTo>
                  <a:lnTo>
                    <a:pt x="27612" y="8906"/>
                  </a:lnTo>
                  <a:lnTo>
                    <a:pt x="10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1" name="Freeform: Shape 2040">
              <a:extLst>
                <a:ext uri="{FF2B5EF4-FFF2-40B4-BE49-F238E27FC236}">
                  <a16:creationId xmlns:a16="http://schemas.microsoft.com/office/drawing/2014/main" id="{F11C66D0-9E24-4B31-BCCD-D0D9DBEA45DF}"/>
                </a:ext>
              </a:extLst>
            </p:cNvPr>
            <p:cNvSpPr/>
            <p:nvPr/>
          </p:nvSpPr>
          <p:spPr>
            <a:xfrm>
              <a:off x="9029285" y="3064234"/>
              <a:ext cx="26600" cy="124136"/>
            </a:xfrm>
            <a:custGeom>
              <a:avLst/>
              <a:gdLst>
                <a:gd name="connsiteX0" fmla="*/ 1012 w 26600"/>
                <a:gd name="connsiteY0" fmla="*/ 40 h 124136"/>
                <a:gd name="connsiteX1" fmla="*/ 27613 w 26600"/>
                <a:gd name="connsiteY1" fmla="*/ 40 h 124136"/>
                <a:gd name="connsiteX2" fmla="*/ 27613 w 26600"/>
                <a:gd name="connsiteY2" fmla="*/ 124177 h 124136"/>
                <a:gd name="connsiteX3" fmla="*/ 1012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012" y="40"/>
                  </a:moveTo>
                  <a:lnTo>
                    <a:pt x="27613" y="40"/>
                  </a:lnTo>
                  <a:lnTo>
                    <a:pt x="27613" y="124177"/>
                  </a:lnTo>
                  <a:lnTo>
                    <a:pt x="1012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2" name="Freeform: Shape 2041">
              <a:extLst>
                <a:ext uri="{FF2B5EF4-FFF2-40B4-BE49-F238E27FC236}">
                  <a16:creationId xmlns:a16="http://schemas.microsoft.com/office/drawing/2014/main" id="{EEC27487-772E-4BA5-903C-7F3F5D796505}"/>
                </a:ext>
              </a:extLst>
            </p:cNvPr>
            <p:cNvSpPr/>
            <p:nvPr/>
          </p:nvSpPr>
          <p:spPr>
            <a:xfrm>
              <a:off x="9029285" y="3064234"/>
              <a:ext cx="26600" cy="8866"/>
            </a:xfrm>
            <a:custGeom>
              <a:avLst/>
              <a:gdLst>
                <a:gd name="connsiteX0" fmla="*/ 1012 w 26600"/>
                <a:gd name="connsiteY0" fmla="*/ 40 h 8866"/>
                <a:gd name="connsiteX1" fmla="*/ 27613 w 26600"/>
                <a:gd name="connsiteY1" fmla="*/ 40 h 8866"/>
                <a:gd name="connsiteX2" fmla="*/ 27613 w 26600"/>
                <a:gd name="connsiteY2" fmla="*/ 8907 h 8866"/>
                <a:gd name="connsiteX3" fmla="*/ 1012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2" y="40"/>
                  </a:moveTo>
                  <a:lnTo>
                    <a:pt x="27613" y="40"/>
                  </a:lnTo>
                  <a:lnTo>
                    <a:pt x="27613" y="8907"/>
                  </a:lnTo>
                  <a:lnTo>
                    <a:pt x="1012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3" name="Freeform: Shape 2042">
              <a:extLst>
                <a:ext uri="{FF2B5EF4-FFF2-40B4-BE49-F238E27FC236}">
                  <a16:creationId xmlns:a16="http://schemas.microsoft.com/office/drawing/2014/main" id="{9228376F-724B-4519-A2A9-8976CB2C0E55}"/>
                </a:ext>
              </a:extLst>
            </p:cNvPr>
            <p:cNvSpPr/>
            <p:nvPr/>
          </p:nvSpPr>
          <p:spPr>
            <a:xfrm>
              <a:off x="9038151" y="3055367"/>
              <a:ext cx="26600" cy="133003"/>
            </a:xfrm>
            <a:custGeom>
              <a:avLst/>
              <a:gdLst>
                <a:gd name="connsiteX0" fmla="*/ 1013 w 26600"/>
                <a:gd name="connsiteY0" fmla="*/ 39 h 133003"/>
                <a:gd name="connsiteX1" fmla="*/ 27614 w 26600"/>
                <a:gd name="connsiteY1" fmla="*/ 39 h 133003"/>
                <a:gd name="connsiteX2" fmla="*/ 27614 w 26600"/>
                <a:gd name="connsiteY2" fmla="*/ 133043 h 133003"/>
                <a:gd name="connsiteX3" fmla="*/ 10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3" y="39"/>
                  </a:moveTo>
                  <a:lnTo>
                    <a:pt x="27614" y="39"/>
                  </a:lnTo>
                  <a:lnTo>
                    <a:pt x="27614" y="133043"/>
                  </a:lnTo>
                  <a:lnTo>
                    <a:pt x="10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4" name="Freeform: Shape 2043">
              <a:extLst>
                <a:ext uri="{FF2B5EF4-FFF2-40B4-BE49-F238E27FC236}">
                  <a16:creationId xmlns:a16="http://schemas.microsoft.com/office/drawing/2014/main" id="{9966901C-0A31-4579-B404-9CB198DE37C0}"/>
                </a:ext>
              </a:extLst>
            </p:cNvPr>
            <p:cNvSpPr/>
            <p:nvPr/>
          </p:nvSpPr>
          <p:spPr>
            <a:xfrm>
              <a:off x="9038151" y="3055367"/>
              <a:ext cx="26600" cy="8866"/>
            </a:xfrm>
            <a:custGeom>
              <a:avLst/>
              <a:gdLst>
                <a:gd name="connsiteX0" fmla="*/ 1013 w 26600"/>
                <a:gd name="connsiteY0" fmla="*/ 39 h 8866"/>
                <a:gd name="connsiteX1" fmla="*/ 27614 w 26600"/>
                <a:gd name="connsiteY1" fmla="*/ 39 h 8866"/>
                <a:gd name="connsiteX2" fmla="*/ 27614 w 26600"/>
                <a:gd name="connsiteY2" fmla="*/ 8906 h 8866"/>
                <a:gd name="connsiteX3" fmla="*/ 10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3" y="39"/>
                  </a:moveTo>
                  <a:lnTo>
                    <a:pt x="27614" y="39"/>
                  </a:lnTo>
                  <a:lnTo>
                    <a:pt x="27614" y="8906"/>
                  </a:lnTo>
                  <a:lnTo>
                    <a:pt x="10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5" name="Freeform: Shape 2044">
              <a:extLst>
                <a:ext uri="{FF2B5EF4-FFF2-40B4-BE49-F238E27FC236}">
                  <a16:creationId xmlns:a16="http://schemas.microsoft.com/office/drawing/2014/main" id="{FCADA969-9D0C-4AC9-B72B-8913EC0E81E0}"/>
                </a:ext>
              </a:extLst>
            </p:cNvPr>
            <p:cNvSpPr/>
            <p:nvPr/>
          </p:nvSpPr>
          <p:spPr>
            <a:xfrm>
              <a:off x="9047018" y="3055367"/>
              <a:ext cx="26600" cy="133003"/>
            </a:xfrm>
            <a:custGeom>
              <a:avLst/>
              <a:gdLst>
                <a:gd name="connsiteX0" fmla="*/ 1014 w 26600"/>
                <a:gd name="connsiteY0" fmla="*/ 39 h 133003"/>
                <a:gd name="connsiteX1" fmla="*/ 27615 w 26600"/>
                <a:gd name="connsiteY1" fmla="*/ 39 h 133003"/>
                <a:gd name="connsiteX2" fmla="*/ 27615 w 26600"/>
                <a:gd name="connsiteY2" fmla="*/ 133043 h 133003"/>
                <a:gd name="connsiteX3" fmla="*/ 10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4" y="39"/>
                  </a:moveTo>
                  <a:lnTo>
                    <a:pt x="27615" y="39"/>
                  </a:lnTo>
                  <a:lnTo>
                    <a:pt x="27615" y="133043"/>
                  </a:lnTo>
                  <a:lnTo>
                    <a:pt x="10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6" name="Freeform: Shape 2045">
              <a:extLst>
                <a:ext uri="{FF2B5EF4-FFF2-40B4-BE49-F238E27FC236}">
                  <a16:creationId xmlns:a16="http://schemas.microsoft.com/office/drawing/2014/main" id="{E769FDE7-5ECC-4FCB-B96F-469072D5D493}"/>
                </a:ext>
              </a:extLst>
            </p:cNvPr>
            <p:cNvSpPr/>
            <p:nvPr/>
          </p:nvSpPr>
          <p:spPr>
            <a:xfrm>
              <a:off x="9047018" y="3055367"/>
              <a:ext cx="26600" cy="8866"/>
            </a:xfrm>
            <a:custGeom>
              <a:avLst/>
              <a:gdLst>
                <a:gd name="connsiteX0" fmla="*/ 1014 w 26600"/>
                <a:gd name="connsiteY0" fmla="*/ 39 h 8866"/>
                <a:gd name="connsiteX1" fmla="*/ 27615 w 26600"/>
                <a:gd name="connsiteY1" fmla="*/ 39 h 8866"/>
                <a:gd name="connsiteX2" fmla="*/ 27615 w 26600"/>
                <a:gd name="connsiteY2" fmla="*/ 8906 h 8866"/>
                <a:gd name="connsiteX3" fmla="*/ 10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4" y="39"/>
                  </a:moveTo>
                  <a:lnTo>
                    <a:pt x="27615" y="39"/>
                  </a:lnTo>
                  <a:lnTo>
                    <a:pt x="27615" y="8906"/>
                  </a:lnTo>
                  <a:lnTo>
                    <a:pt x="10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7" name="Freeform: Shape 2046">
              <a:extLst>
                <a:ext uri="{FF2B5EF4-FFF2-40B4-BE49-F238E27FC236}">
                  <a16:creationId xmlns:a16="http://schemas.microsoft.com/office/drawing/2014/main" id="{99F22404-0FF9-432F-8FAC-DE2D6DB2C605}"/>
                </a:ext>
              </a:extLst>
            </p:cNvPr>
            <p:cNvSpPr/>
            <p:nvPr/>
          </p:nvSpPr>
          <p:spPr>
            <a:xfrm>
              <a:off x="9055885" y="3055367"/>
              <a:ext cx="26600" cy="133003"/>
            </a:xfrm>
            <a:custGeom>
              <a:avLst/>
              <a:gdLst>
                <a:gd name="connsiteX0" fmla="*/ 1015 w 26600"/>
                <a:gd name="connsiteY0" fmla="*/ 39 h 133003"/>
                <a:gd name="connsiteX1" fmla="*/ 27616 w 26600"/>
                <a:gd name="connsiteY1" fmla="*/ 39 h 133003"/>
                <a:gd name="connsiteX2" fmla="*/ 27616 w 26600"/>
                <a:gd name="connsiteY2" fmla="*/ 133043 h 133003"/>
                <a:gd name="connsiteX3" fmla="*/ 10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5" y="39"/>
                  </a:moveTo>
                  <a:lnTo>
                    <a:pt x="27616" y="39"/>
                  </a:lnTo>
                  <a:lnTo>
                    <a:pt x="27616" y="133043"/>
                  </a:lnTo>
                  <a:lnTo>
                    <a:pt x="10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8" name="Freeform: Shape 2047">
              <a:extLst>
                <a:ext uri="{FF2B5EF4-FFF2-40B4-BE49-F238E27FC236}">
                  <a16:creationId xmlns:a16="http://schemas.microsoft.com/office/drawing/2014/main" id="{78D1AFD6-05A4-4FF8-9E5D-22BF4A0C44C8}"/>
                </a:ext>
              </a:extLst>
            </p:cNvPr>
            <p:cNvSpPr/>
            <p:nvPr/>
          </p:nvSpPr>
          <p:spPr>
            <a:xfrm>
              <a:off x="9055885" y="3055367"/>
              <a:ext cx="26600" cy="8866"/>
            </a:xfrm>
            <a:custGeom>
              <a:avLst/>
              <a:gdLst>
                <a:gd name="connsiteX0" fmla="*/ 1015 w 26600"/>
                <a:gd name="connsiteY0" fmla="*/ 39 h 8866"/>
                <a:gd name="connsiteX1" fmla="*/ 27616 w 26600"/>
                <a:gd name="connsiteY1" fmla="*/ 39 h 8866"/>
                <a:gd name="connsiteX2" fmla="*/ 27616 w 26600"/>
                <a:gd name="connsiteY2" fmla="*/ 8906 h 8866"/>
                <a:gd name="connsiteX3" fmla="*/ 10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5" y="39"/>
                  </a:moveTo>
                  <a:lnTo>
                    <a:pt x="27616" y="39"/>
                  </a:lnTo>
                  <a:lnTo>
                    <a:pt x="27616" y="8906"/>
                  </a:lnTo>
                  <a:lnTo>
                    <a:pt x="10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9" name="Freeform: Shape 2048">
              <a:extLst>
                <a:ext uri="{FF2B5EF4-FFF2-40B4-BE49-F238E27FC236}">
                  <a16:creationId xmlns:a16="http://schemas.microsoft.com/office/drawing/2014/main" id="{5759EDE4-FA21-4EE9-9908-2EF6B1DF05BB}"/>
                </a:ext>
              </a:extLst>
            </p:cNvPr>
            <p:cNvSpPr/>
            <p:nvPr/>
          </p:nvSpPr>
          <p:spPr>
            <a:xfrm>
              <a:off x="9064752" y="3055367"/>
              <a:ext cx="26600" cy="133003"/>
            </a:xfrm>
            <a:custGeom>
              <a:avLst/>
              <a:gdLst>
                <a:gd name="connsiteX0" fmla="*/ 1016 w 26600"/>
                <a:gd name="connsiteY0" fmla="*/ 39 h 133003"/>
                <a:gd name="connsiteX1" fmla="*/ 27617 w 26600"/>
                <a:gd name="connsiteY1" fmla="*/ 39 h 133003"/>
                <a:gd name="connsiteX2" fmla="*/ 27617 w 26600"/>
                <a:gd name="connsiteY2" fmla="*/ 133043 h 133003"/>
                <a:gd name="connsiteX3" fmla="*/ 10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6" y="39"/>
                  </a:moveTo>
                  <a:lnTo>
                    <a:pt x="27617" y="39"/>
                  </a:lnTo>
                  <a:lnTo>
                    <a:pt x="27617" y="133043"/>
                  </a:lnTo>
                  <a:lnTo>
                    <a:pt x="10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0" name="Freeform: Shape 2049">
              <a:extLst>
                <a:ext uri="{FF2B5EF4-FFF2-40B4-BE49-F238E27FC236}">
                  <a16:creationId xmlns:a16="http://schemas.microsoft.com/office/drawing/2014/main" id="{CB7149E5-0FD0-4B16-81CA-55CC9DA0CF55}"/>
                </a:ext>
              </a:extLst>
            </p:cNvPr>
            <p:cNvSpPr/>
            <p:nvPr/>
          </p:nvSpPr>
          <p:spPr>
            <a:xfrm>
              <a:off x="9064752" y="3055367"/>
              <a:ext cx="26600" cy="8866"/>
            </a:xfrm>
            <a:custGeom>
              <a:avLst/>
              <a:gdLst>
                <a:gd name="connsiteX0" fmla="*/ 1016 w 26600"/>
                <a:gd name="connsiteY0" fmla="*/ 39 h 8866"/>
                <a:gd name="connsiteX1" fmla="*/ 27617 w 26600"/>
                <a:gd name="connsiteY1" fmla="*/ 39 h 8866"/>
                <a:gd name="connsiteX2" fmla="*/ 27617 w 26600"/>
                <a:gd name="connsiteY2" fmla="*/ 8906 h 8866"/>
                <a:gd name="connsiteX3" fmla="*/ 10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6" y="39"/>
                  </a:moveTo>
                  <a:lnTo>
                    <a:pt x="27617" y="39"/>
                  </a:lnTo>
                  <a:lnTo>
                    <a:pt x="27617" y="8906"/>
                  </a:lnTo>
                  <a:lnTo>
                    <a:pt x="10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1" name="Freeform: Shape 2050">
              <a:extLst>
                <a:ext uri="{FF2B5EF4-FFF2-40B4-BE49-F238E27FC236}">
                  <a16:creationId xmlns:a16="http://schemas.microsoft.com/office/drawing/2014/main" id="{7F878EA6-434E-48BB-B0E6-BF5249077A7D}"/>
                </a:ext>
              </a:extLst>
            </p:cNvPr>
            <p:cNvSpPr/>
            <p:nvPr/>
          </p:nvSpPr>
          <p:spPr>
            <a:xfrm>
              <a:off x="9073619" y="3055367"/>
              <a:ext cx="26600" cy="133003"/>
            </a:xfrm>
            <a:custGeom>
              <a:avLst/>
              <a:gdLst>
                <a:gd name="connsiteX0" fmla="*/ 1017 w 26600"/>
                <a:gd name="connsiteY0" fmla="*/ 39 h 133003"/>
                <a:gd name="connsiteX1" fmla="*/ 27618 w 26600"/>
                <a:gd name="connsiteY1" fmla="*/ 39 h 133003"/>
                <a:gd name="connsiteX2" fmla="*/ 27618 w 26600"/>
                <a:gd name="connsiteY2" fmla="*/ 133043 h 133003"/>
                <a:gd name="connsiteX3" fmla="*/ 10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7" y="39"/>
                  </a:moveTo>
                  <a:lnTo>
                    <a:pt x="27618" y="39"/>
                  </a:lnTo>
                  <a:lnTo>
                    <a:pt x="27618" y="133043"/>
                  </a:lnTo>
                  <a:lnTo>
                    <a:pt x="10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2" name="Freeform: Shape 2051">
              <a:extLst>
                <a:ext uri="{FF2B5EF4-FFF2-40B4-BE49-F238E27FC236}">
                  <a16:creationId xmlns:a16="http://schemas.microsoft.com/office/drawing/2014/main" id="{06C100BD-4DA3-4D1A-AB5C-E8B9B6B97575}"/>
                </a:ext>
              </a:extLst>
            </p:cNvPr>
            <p:cNvSpPr/>
            <p:nvPr/>
          </p:nvSpPr>
          <p:spPr>
            <a:xfrm>
              <a:off x="9073619" y="3055367"/>
              <a:ext cx="26600" cy="8866"/>
            </a:xfrm>
            <a:custGeom>
              <a:avLst/>
              <a:gdLst>
                <a:gd name="connsiteX0" fmla="*/ 1017 w 26600"/>
                <a:gd name="connsiteY0" fmla="*/ 39 h 8866"/>
                <a:gd name="connsiteX1" fmla="*/ 27618 w 26600"/>
                <a:gd name="connsiteY1" fmla="*/ 39 h 8866"/>
                <a:gd name="connsiteX2" fmla="*/ 27618 w 26600"/>
                <a:gd name="connsiteY2" fmla="*/ 8906 h 8866"/>
                <a:gd name="connsiteX3" fmla="*/ 10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7" y="39"/>
                  </a:moveTo>
                  <a:lnTo>
                    <a:pt x="27618" y="39"/>
                  </a:lnTo>
                  <a:lnTo>
                    <a:pt x="27618" y="8906"/>
                  </a:lnTo>
                  <a:lnTo>
                    <a:pt x="10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3" name="Freeform: Shape 2052">
              <a:extLst>
                <a:ext uri="{FF2B5EF4-FFF2-40B4-BE49-F238E27FC236}">
                  <a16:creationId xmlns:a16="http://schemas.microsoft.com/office/drawing/2014/main" id="{031352AB-F48F-431C-9B23-1302A0EFCD28}"/>
                </a:ext>
              </a:extLst>
            </p:cNvPr>
            <p:cNvSpPr/>
            <p:nvPr/>
          </p:nvSpPr>
          <p:spPr>
            <a:xfrm>
              <a:off x="9082486" y="3064234"/>
              <a:ext cx="26600" cy="124136"/>
            </a:xfrm>
            <a:custGeom>
              <a:avLst/>
              <a:gdLst>
                <a:gd name="connsiteX0" fmla="*/ 1018 w 26600"/>
                <a:gd name="connsiteY0" fmla="*/ 40 h 124136"/>
                <a:gd name="connsiteX1" fmla="*/ 27619 w 26600"/>
                <a:gd name="connsiteY1" fmla="*/ 40 h 124136"/>
                <a:gd name="connsiteX2" fmla="*/ 27619 w 26600"/>
                <a:gd name="connsiteY2" fmla="*/ 124177 h 124136"/>
                <a:gd name="connsiteX3" fmla="*/ 1018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018" y="40"/>
                  </a:moveTo>
                  <a:lnTo>
                    <a:pt x="27619" y="40"/>
                  </a:lnTo>
                  <a:lnTo>
                    <a:pt x="27619" y="124177"/>
                  </a:lnTo>
                  <a:lnTo>
                    <a:pt x="1018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4" name="Freeform: Shape 2053">
              <a:extLst>
                <a:ext uri="{FF2B5EF4-FFF2-40B4-BE49-F238E27FC236}">
                  <a16:creationId xmlns:a16="http://schemas.microsoft.com/office/drawing/2014/main" id="{E08835E4-0689-46CA-AB9F-0B1805EFCFA5}"/>
                </a:ext>
              </a:extLst>
            </p:cNvPr>
            <p:cNvSpPr/>
            <p:nvPr/>
          </p:nvSpPr>
          <p:spPr>
            <a:xfrm>
              <a:off x="9082486" y="3064234"/>
              <a:ext cx="26600" cy="8866"/>
            </a:xfrm>
            <a:custGeom>
              <a:avLst/>
              <a:gdLst>
                <a:gd name="connsiteX0" fmla="*/ 1018 w 26600"/>
                <a:gd name="connsiteY0" fmla="*/ 40 h 8866"/>
                <a:gd name="connsiteX1" fmla="*/ 27619 w 26600"/>
                <a:gd name="connsiteY1" fmla="*/ 40 h 8866"/>
                <a:gd name="connsiteX2" fmla="*/ 27619 w 26600"/>
                <a:gd name="connsiteY2" fmla="*/ 8907 h 8866"/>
                <a:gd name="connsiteX3" fmla="*/ 1018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8" y="40"/>
                  </a:moveTo>
                  <a:lnTo>
                    <a:pt x="27619" y="40"/>
                  </a:lnTo>
                  <a:lnTo>
                    <a:pt x="27619" y="8907"/>
                  </a:lnTo>
                  <a:lnTo>
                    <a:pt x="1018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5" name="Freeform: Shape 2054">
              <a:extLst>
                <a:ext uri="{FF2B5EF4-FFF2-40B4-BE49-F238E27FC236}">
                  <a16:creationId xmlns:a16="http://schemas.microsoft.com/office/drawing/2014/main" id="{33C6AA8B-EA24-40EF-AF83-12613D64EEF7}"/>
                </a:ext>
              </a:extLst>
            </p:cNvPr>
            <p:cNvSpPr/>
            <p:nvPr/>
          </p:nvSpPr>
          <p:spPr>
            <a:xfrm>
              <a:off x="9091353" y="3055367"/>
              <a:ext cx="26600" cy="133003"/>
            </a:xfrm>
            <a:custGeom>
              <a:avLst/>
              <a:gdLst>
                <a:gd name="connsiteX0" fmla="*/ 1019 w 26600"/>
                <a:gd name="connsiteY0" fmla="*/ 39 h 133003"/>
                <a:gd name="connsiteX1" fmla="*/ 27620 w 26600"/>
                <a:gd name="connsiteY1" fmla="*/ 39 h 133003"/>
                <a:gd name="connsiteX2" fmla="*/ 27620 w 26600"/>
                <a:gd name="connsiteY2" fmla="*/ 133043 h 133003"/>
                <a:gd name="connsiteX3" fmla="*/ 10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19" y="39"/>
                  </a:moveTo>
                  <a:lnTo>
                    <a:pt x="27620" y="39"/>
                  </a:lnTo>
                  <a:lnTo>
                    <a:pt x="27620" y="133043"/>
                  </a:lnTo>
                  <a:lnTo>
                    <a:pt x="10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6" name="Freeform: Shape 2055">
              <a:extLst>
                <a:ext uri="{FF2B5EF4-FFF2-40B4-BE49-F238E27FC236}">
                  <a16:creationId xmlns:a16="http://schemas.microsoft.com/office/drawing/2014/main" id="{79352E3C-C8ED-44DA-A49C-C140B06ED2B2}"/>
                </a:ext>
              </a:extLst>
            </p:cNvPr>
            <p:cNvSpPr/>
            <p:nvPr/>
          </p:nvSpPr>
          <p:spPr>
            <a:xfrm>
              <a:off x="9091353" y="3055367"/>
              <a:ext cx="26600" cy="8866"/>
            </a:xfrm>
            <a:custGeom>
              <a:avLst/>
              <a:gdLst>
                <a:gd name="connsiteX0" fmla="*/ 1019 w 26600"/>
                <a:gd name="connsiteY0" fmla="*/ 39 h 8866"/>
                <a:gd name="connsiteX1" fmla="*/ 27620 w 26600"/>
                <a:gd name="connsiteY1" fmla="*/ 39 h 8866"/>
                <a:gd name="connsiteX2" fmla="*/ 27620 w 26600"/>
                <a:gd name="connsiteY2" fmla="*/ 8906 h 8866"/>
                <a:gd name="connsiteX3" fmla="*/ 10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19" y="39"/>
                  </a:moveTo>
                  <a:lnTo>
                    <a:pt x="27620" y="39"/>
                  </a:lnTo>
                  <a:lnTo>
                    <a:pt x="27620" y="8906"/>
                  </a:lnTo>
                  <a:lnTo>
                    <a:pt x="10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7" name="Freeform: Shape 2056">
              <a:extLst>
                <a:ext uri="{FF2B5EF4-FFF2-40B4-BE49-F238E27FC236}">
                  <a16:creationId xmlns:a16="http://schemas.microsoft.com/office/drawing/2014/main" id="{7F9B1061-2D7C-43B3-8E73-E2D2914F9B20}"/>
                </a:ext>
              </a:extLst>
            </p:cNvPr>
            <p:cNvSpPr/>
            <p:nvPr/>
          </p:nvSpPr>
          <p:spPr>
            <a:xfrm>
              <a:off x="9100220" y="3055367"/>
              <a:ext cx="26600" cy="133003"/>
            </a:xfrm>
            <a:custGeom>
              <a:avLst/>
              <a:gdLst>
                <a:gd name="connsiteX0" fmla="*/ 1020 w 26600"/>
                <a:gd name="connsiteY0" fmla="*/ 39 h 133003"/>
                <a:gd name="connsiteX1" fmla="*/ 27621 w 26600"/>
                <a:gd name="connsiteY1" fmla="*/ 39 h 133003"/>
                <a:gd name="connsiteX2" fmla="*/ 27621 w 26600"/>
                <a:gd name="connsiteY2" fmla="*/ 133043 h 133003"/>
                <a:gd name="connsiteX3" fmla="*/ 10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0" y="39"/>
                  </a:moveTo>
                  <a:lnTo>
                    <a:pt x="27621" y="39"/>
                  </a:lnTo>
                  <a:lnTo>
                    <a:pt x="27621" y="133043"/>
                  </a:lnTo>
                  <a:lnTo>
                    <a:pt x="10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8" name="Freeform: Shape 2057">
              <a:extLst>
                <a:ext uri="{FF2B5EF4-FFF2-40B4-BE49-F238E27FC236}">
                  <a16:creationId xmlns:a16="http://schemas.microsoft.com/office/drawing/2014/main" id="{5CE4BA40-A1F0-4E7E-8E17-1910CF8B0CDB}"/>
                </a:ext>
              </a:extLst>
            </p:cNvPr>
            <p:cNvSpPr/>
            <p:nvPr/>
          </p:nvSpPr>
          <p:spPr>
            <a:xfrm>
              <a:off x="9100220" y="3055367"/>
              <a:ext cx="26600" cy="8866"/>
            </a:xfrm>
            <a:custGeom>
              <a:avLst/>
              <a:gdLst>
                <a:gd name="connsiteX0" fmla="*/ 1020 w 26600"/>
                <a:gd name="connsiteY0" fmla="*/ 39 h 8866"/>
                <a:gd name="connsiteX1" fmla="*/ 27621 w 26600"/>
                <a:gd name="connsiteY1" fmla="*/ 39 h 8866"/>
                <a:gd name="connsiteX2" fmla="*/ 27621 w 26600"/>
                <a:gd name="connsiteY2" fmla="*/ 8906 h 8866"/>
                <a:gd name="connsiteX3" fmla="*/ 10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0" y="39"/>
                  </a:moveTo>
                  <a:lnTo>
                    <a:pt x="27621" y="39"/>
                  </a:lnTo>
                  <a:lnTo>
                    <a:pt x="27621" y="8906"/>
                  </a:lnTo>
                  <a:lnTo>
                    <a:pt x="10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9" name="Freeform: Shape 2058">
              <a:extLst>
                <a:ext uri="{FF2B5EF4-FFF2-40B4-BE49-F238E27FC236}">
                  <a16:creationId xmlns:a16="http://schemas.microsoft.com/office/drawing/2014/main" id="{B15E892A-774D-4DD8-8728-8C3608B4E0CE}"/>
                </a:ext>
              </a:extLst>
            </p:cNvPr>
            <p:cNvSpPr/>
            <p:nvPr/>
          </p:nvSpPr>
          <p:spPr>
            <a:xfrm>
              <a:off x="9109087" y="3055367"/>
              <a:ext cx="26600" cy="133003"/>
            </a:xfrm>
            <a:custGeom>
              <a:avLst/>
              <a:gdLst>
                <a:gd name="connsiteX0" fmla="*/ 1021 w 26600"/>
                <a:gd name="connsiteY0" fmla="*/ 39 h 133003"/>
                <a:gd name="connsiteX1" fmla="*/ 27622 w 26600"/>
                <a:gd name="connsiteY1" fmla="*/ 39 h 133003"/>
                <a:gd name="connsiteX2" fmla="*/ 27622 w 26600"/>
                <a:gd name="connsiteY2" fmla="*/ 133043 h 133003"/>
                <a:gd name="connsiteX3" fmla="*/ 10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1" y="39"/>
                  </a:moveTo>
                  <a:lnTo>
                    <a:pt x="27622" y="39"/>
                  </a:lnTo>
                  <a:lnTo>
                    <a:pt x="27622" y="133043"/>
                  </a:lnTo>
                  <a:lnTo>
                    <a:pt x="10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0" name="Freeform: Shape 2059">
              <a:extLst>
                <a:ext uri="{FF2B5EF4-FFF2-40B4-BE49-F238E27FC236}">
                  <a16:creationId xmlns:a16="http://schemas.microsoft.com/office/drawing/2014/main" id="{41003DD4-32E4-422B-9F0A-2499009BE5DA}"/>
                </a:ext>
              </a:extLst>
            </p:cNvPr>
            <p:cNvSpPr/>
            <p:nvPr/>
          </p:nvSpPr>
          <p:spPr>
            <a:xfrm>
              <a:off x="9109087" y="3055367"/>
              <a:ext cx="26600" cy="8866"/>
            </a:xfrm>
            <a:custGeom>
              <a:avLst/>
              <a:gdLst>
                <a:gd name="connsiteX0" fmla="*/ 1021 w 26600"/>
                <a:gd name="connsiteY0" fmla="*/ 39 h 8866"/>
                <a:gd name="connsiteX1" fmla="*/ 27622 w 26600"/>
                <a:gd name="connsiteY1" fmla="*/ 39 h 8866"/>
                <a:gd name="connsiteX2" fmla="*/ 27622 w 26600"/>
                <a:gd name="connsiteY2" fmla="*/ 8906 h 8866"/>
                <a:gd name="connsiteX3" fmla="*/ 10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1" y="39"/>
                  </a:moveTo>
                  <a:lnTo>
                    <a:pt x="27622" y="39"/>
                  </a:lnTo>
                  <a:lnTo>
                    <a:pt x="27622" y="8906"/>
                  </a:lnTo>
                  <a:lnTo>
                    <a:pt x="10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40EB69B0-A63F-48E3-8B97-91B5DB77CC5D}"/>
                </a:ext>
              </a:extLst>
            </p:cNvPr>
            <p:cNvSpPr/>
            <p:nvPr/>
          </p:nvSpPr>
          <p:spPr>
            <a:xfrm>
              <a:off x="9117954" y="3055367"/>
              <a:ext cx="26600" cy="133003"/>
            </a:xfrm>
            <a:custGeom>
              <a:avLst/>
              <a:gdLst>
                <a:gd name="connsiteX0" fmla="*/ 1022 w 26600"/>
                <a:gd name="connsiteY0" fmla="*/ 39 h 133003"/>
                <a:gd name="connsiteX1" fmla="*/ 27623 w 26600"/>
                <a:gd name="connsiteY1" fmla="*/ 39 h 133003"/>
                <a:gd name="connsiteX2" fmla="*/ 27623 w 26600"/>
                <a:gd name="connsiteY2" fmla="*/ 133043 h 133003"/>
                <a:gd name="connsiteX3" fmla="*/ 10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2" y="39"/>
                  </a:moveTo>
                  <a:lnTo>
                    <a:pt x="27623" y="39"/>
                  </a:lnTo>
                  <a:lnTo>
                    <a:pt x="27623" y="133043"/>
                  </a:lnTo>
                  <a:lnTo>
                    <a:pt x="10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A7C8B1A0-0A4A-46DB-9F9B-DEB5901CF78D}"/>
                </a:ext>
              </a:extLst>
            </p:cNvPr>
            <p:cNvSpPr/>
            <p:nvPr/>
          </p:nvSpPr>
          <p:spPr>
            <a:xfrm>
              <a:off x="9117954" y="3055367"/>
              <a:ext cx="26600" cy="8866"/>
            </a:xfrm>
            <a:custGeom>
              <a:avLst/>
              <a:gdLst>
                <a:gd name="connsiteX0" fmla="*/ 1022 w 26600"/>
                <a:gd name="connsiteY0" fmla="*/ 39 h 8866"/>
                <a:gd name="connsiteX1" fmla="*/ 27623 w 26600"/>
                <a:gd name="connsiteY1" fmla="*/ 39 h 8866"/>
                <a:gd name="connsiteX2" fmla="*/ 27623 w 26600"/>
                <a:gd name="connsiteY2" fmla="*/ 8906 h 8866"/>
                <a:gd name="connsiteX3" fmla="*/ 10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2" y="39"/>
                  </a:moveTo>
                  <a:lnTo>
                    <a:pt x="27623" y="39"/>
                  </a:lnTo>
                  <a:lnTo>
                    <a:pt x="27623" y="8906"/>
                  </a:lnTo>
                  <a:lnTo>
                    <a:pt x="10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E35C49B9-4A7C-4EF1-94F1-64A006251F7B}"/>
                </a:ext>
              </a:extLst>
            </p:cNvPr>
            <p:cNvSpPr/>
            <p:nvPr/>
          </p:nvSpPr>
          <p:spPr>
            <a:xfrm>
              <a:off x="9126821" y="3055367"/>
              <a:ext cx="26600" cy="133003"/>
            </a:xfrm>
            <a:custGeom>
              <a:avLst/>
              <a:gdLst>
                <a:gd name="connsiteX0" fmla="*/ 1023 w 26600"/>
                <a:gd name="connsiteY0" fmla="*/ 39 h 133003"/>
                <a:gd name="connsiteX1" fmla="*/ 27624 w 26600"/>
                <a:gd name="connsiteY1" fmla="*/ 39 h 133003"/>
                <a:gd name="connsiteX2" fmla="*/ 27624 w 26600"/>
                <a:gd name="connsiteY2" fmla="*/ 133043 h 133003"/>
                <a:gd name="connsiteX3" fmla="*/ 10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3" y="39"/>
                  </a:moveTo>
                  <a:lnTo>
                    <a:pt x="27624" y="39"/>
                  </a:lnTo>
                  <a:lnTo>
                    <a:pt x="27624" y="133043"/>
                  </a:lnTo>
                  <a:lnTo>
                    <a:pt x="10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473F76BC-9882-4040-91E5-C46BA7C14597}"/>
                </a:ext>
              </a:extLst>
            </p:cNvPr>
            <p:cNvSpPr/>
            <p:nvPr/>
          </p:nvSpPr>
          <p:spPr>
            <a:xfrm>
              <a:off x="9126821" y="3055367"/>
              <a:ext cx="26600" cy="8866"/>
            </a:xfrm>
            <a:custGeom>
              <a:avLst/>
              <a:gdLst>
                <a:gd name="connsiteX0" fmla="*/ 1023 w 26600"/>
                <a:gd name="connsiteY0" fmla="*/ 39 h 8866"/>
                <a:gd name="connsiteX1" fmla="*/ 27624 w 26600"/>
                <a:gd name="connsiteY1" fmla="*/ 39 h 8866"/>
                <a:gd name="connsiteX2" fmla="*/ 27624 w 26600"/>
                <a:gd name="connsiteY2" fmla="*/ 8906 h 8866"/>
                <a:gd name="connsiteX3" fmla="*/ 10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3" y="39"/>
                  </a:moveTo>
                  <a:lnTo>
                    <a:pt x="27624" y="39"/>
                  </a:lnTo>
                  <a:lnTo>
                    <a:pt x="27624" y="8906"/>
                  </a:lnTo>
                  <a:lnTo>
                    <a:pt x="10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08D305BD-79DE-47AC-B32F-CE759607BA07}"/>
                </a:ext>
              </a:extLst>
            </p:cNvPr>
            <p:cNvSpPr/>
            <p:nvPr/>
          </p:nvSpPr>
          <p:spPr>
            <a:xfrm>
              <a:off x="9135687" y="3055367"/>
              <a:ext cx="26600" cy="133003"/>
            </a:xfrm>
            <a:custGeom>
              <a:avLst/>
              <a:gdLst>
                <a:gd name="connsiteX0" fmla="*/ 1024 w 26600"/>
                <a:gd name="connsiteY0" fmla="*/ 39 h 133003"/>
                <a:gd name="connsiteX1" fmla="*/ 27625 w 26600"/>
                <a:gd name="connsiteY1" fmla="*/ 39 h 133003"/>
                <a:gd name="connsiteX2" fmla="*/ 27625 w 26600"/>
                <a:gd name="connsiteY2" fmla="*/ 133043 h 133003"/>
                <a:gd name="connsiteX3" fmla="*/ 10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4" y="39"/>
                  </a:moveTo>
                  <a:lnTo>
                    <a:pt x="27625" y="39"/>
                  </a:lnTo>
                  <a:lnTo>
                    <a:pt x="27625" y="133043"/>
                  </a:lnTo>
                  <a:lnTo>
                    <a:pt x="10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6" name="Freeform: Shape 2065">
              <a:extLst>
                <a:ext uri="{FF2B5EF4-FFF2-40B4-BE49-F238E27FC236}">
                  <a16:creationId xmlns:a16="http://schemas.microsoft.com/office/drawing/2014/main" id="{7AECF838-E665-41C2-A193-0ED81FBAD950}"/>
                </a:ext>
              </a:extLst>
            </p:cNvPr>
            <p:cNvSpPr/>
            <p:nvPr/>
          </p:nvSpPr>
          <p:spPr>
            <a:xfrm>
              <a:off x="9135687" y="3055367"/>
              <a:ext cx="26600" cy="8866"/>
            </a:xfrm>
            <a:custGeom>
              <a:avLst/>
              <a:gdLst>
                <a:gd name="connsiteX0" fmla="*/ 1024 w 26600"/>
                <a:gd name="connsiteY0" fmla="*/ 39 h 8866"/>
                <a:gd name="connsiteX1" fmla="*/ 27625 w 26600"/>
                <a:gd name="connsiteY1" fmla="*/ 39 h 8866"/>
                <a:gd name="connsiteX2" fmla="*/ 27625 w 26600"/>
                <a:gd name="connsiteY2" fmla="*/ 8906 h 8866"/>
                <a:gd name="connsiteX3" fmla="*/ 10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4" y="39"/>
                  </a:moveTo>
                  <a:lnTo>
                    <a:pt x="27625" y="39"/>
                  </a:lnTo>
                  <a:lnTo>
                    <a:pt x="27625" y="8906"/>
                  </a:lnTo>
                  <a:lnTo>
                    <a:pt x="10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7" name="Freeform: Shape 2066">
              <a:extLst>
                <a:ext uri="{FF2B5EF4-FFF2-40B4-BE49-F238E27FC236}">
                  <a16:creationId xmlns:a16="http://schemas.microsoft.com/office/drawing/2014/main" id="{FE36AC96-0C5B-44D6-8680-D558A4F027E5}"/>
                </a:ext>
              </a:extLst>
            </p:cNvPr>
            <p:cNvSpPr/>
            <p:nvPr/>
          </p:nvSpPr>
          <p:spPr>
            <a:xfrm>
              <a:off x="9144554" y="3055367"/>
              <a:ext cx="26600" cy="133003"/>
            </a:xfrm>
            <a:custGeom>
              <a:avLst/>
              <a:gdLst>
                <a:gd name="connsiteX0" fmla="*/ 1025 w 26600"/>
                <a:gd name="connsiteY0" fmla="*/ 39 h 133003"/>
                <a:gd name="connsiteX1" fmla="*/ 27626 w 26600"/>
                <a:gd name="connsiteY1" fmla="*/ 39 h 133003"/>
                <a:gd name="connsiteX2" fmla="*/ 27626 w 26600"/>
                <a:gd name="connsiteY2" fmla="*/ 133043 h 133003"/>
                <a:gd name="connsiteX3" fmla="*/ 10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5" y="39"/>
                  </a:moveTo>
                  <a:lnTo>
                    <a:pt x="27626" y="39"/>
                  </a:lnTo>
                  <a:lnTo>
                    <a:pt x="27626" y="133043"/>
                  </a:lnTo>
                  <a:lnTo>
                    <a:pt x="10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8" name="Freeform: Shape 2067">
              <a:extLst>
                <a:ext uri="{FF2B5EF4-FFF2-40B4-BE49-F238E27FC236}">
                  <a16:creationId xmlns:a16="http://schemas.microsoft.com/office/drawing/2014/main" id="{0148364E-E8D5-4B7A-9614-201FBD0385D1}"/>
                </a:ext>
              </a:extLst>
            </p:cNvPr>
            <p:cNvSpPr/>
            <p:nvPr/>
          </p:nvSpPr>
          <p:spPr>
            <a:xfrm>
              <a:off x="9144554" y="3055367"/>
              <a:ext cx="26600" cy="8866"/>
            </a:xfrm>
            <a:custGeom>
              <a:avLst/>
              <a:gdLst>
                <a:gd name="connsiteX0" fmla="*/ 1025 w 26600"/>
                <a:gd name="connsiteY0" fmla="*/ 39 h 8866"/>
                <a:gd name="connsiteX1" fmla="*/ 27626 w 26600"/>
                <a:gd name="connsiteY1" fmla="*/ 39 h 8866"/>
                <a:gd name="connsiteX2" fmla="*/ 27626 w 26600"/>
                <a:gd name="connsiteY2" fmla="*/ 8906 h 8866"/>
                <a:gd name="connsiteX3" fmla="*/ 10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5" y="39"/>
                  </a:moveTo>
                  <a:lnTo>
                    <a:pt x="27626" y="39"/>
                  </a:lnTo>
                  <a:lnTo>
                    <a:pt x="27626" y="8906"/>
                  </a:lnTo>
                  <a:lnTo>
                    <a:pt x="10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42F2717E-E773-4FC5-B66B-1D11660D480E}"/>
                </a:ext>
              </a:extLst>
            </p:cNvPr>
            <p:cNvSpPr/>
            <p:nvPr/>
          </p:nvSpPr>
          <p:spPr>
            <a:xfrm>
              <a:off x="9153421" y="3055367"/>
              <a:ext cx="26600" cy="133003"/>
            </a:xfrm>
            <a:custGeom>
              <a:avLst/>
              <a:gdLst>
                <a:gd name="connsiteX0" fmla="*/ 1026 w 26600"/>
                <a:gd name="connsiteY0" fmla="*/ 39 h 133003"/>
                <a:gd name="connsiteX1" fmla="*/ 27627 w 26600"/>
                <a:gd name="connsiteY1" fmla="*/ 39 h 133003"/>
                <a:gd name="connsiteX2" fmla="*/ 27627 w 26600"/>
                <a:gd name="connsiteY2" fmla="*/ 133043 h 133003"/>
                <a:gd name="connsiteX3" fmla="*/ 10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6" y="39"/>
                  </a:moveTo>
                  <a:lnTo>
                    <a:pt x="27627" y="39"/>
                  </a:lnTo>
                  <a:lnTo>
                    <a:pt x="27627" y="133043"/>
                  </a:lnTo>
                  <a:lnTo>
                    <a:pt x="10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11EBF015-83DB-4F2C-B2EA-C683B6F314BC}"/>
                </a:ext>
              </a:extLst>
            </p:cNvPr>
            <p:cNvSpPr/>
            <p:nvPr/>
          </p:nvSpPr>
          <p:spPr>
            <a:xfrm>
              <a:off x="9153421" y="3055367"/>
              <a:ext cx="26600" cy="8866"/>
            </a:xfrm>
            <a:custGeom>
              <a:avLst/>
              <a:gdLst>
                <a:gd name="connsiteX0" fmla="*/ 1026 w 26600"/>
                <a:gd name="connsiteY0" fmla="*/ 39 h 8866"/>
                <a:gd name="connsiteX1" fmla="*/ 27627 w 26600"/>
                <a:gd name="connsiteY1" fmla="*/ 39 h 8866"/>
                <a:gd name="connsiteX2" fmla="*/ 27627 w 26600"/>
                <a:gd name="connsiteY2" fmla="*/ 8906 h 8866"/>
                <a:gd name="connsiteX3" fmla="*/ 10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6" y="39"/>
                  </a:moveTo>
                  <a:lnTo>
                    <a:pt x="27627" y="39"/>
                  </a:lnTo>
                  <a:lnTo>
                    <a:pt x="27627" y="8906"/>
                  </a:lnTo>
                  <a:lnTo>
                    <a:pt x="10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1" name="Freeform: Shape 2070">
              <a:extLst>
                <a:ext uri="{FF2B5EF4-FFF2-40B4-BE49-F238E27FC236}">
                  <a16:creationId xmlns:a16="http://schemas.microsoft.com/office/drawing/2014/main" id="{5F17E72B-7CEC-489A-9DEC-2F3DF645EE79}"/>
                </a:ext>
              </a:extLst>
            </p:cNvPr>
            <p:cNvSpPr/>
            <p:nvPr/>
          </p:nvSpPr>
          <p:spPr>
            <a:xfrm>
              <a:off x="9162288" y="3055367"/>
              <a:ext cx="26600" cy="133003"/>
            </a:xfrm>
            <a:custGeom>
              <a:avLst/>
              <a:gdLst>
                <a:gd name="connsiteX0" fmla="*/ 1027 w 26600"/>
                <a:gd name="connsiteY0" fmla="*/ 39 h 133003"/>
                <a:gd name="connsiteX1" fmla="*/ 27628 w 26600"/>
                <a:gd name="connsiteY1" fmla="*/ 39 h 133003"/>
                <a:gd name="connsiteX2" fmla="*/ 27628 w 26600"/>
                <a:gd name="connsiteY2" fmla="*/ 133043 h 133003"/>
                <a:gd name="connsiteX3" fmla="*/ 10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7" y="39"/>
                  </a:moveTo>
                  <a:lnTo>
                    <a:pt x="27628" y="39"/>
                  </a:lnTo>
                  <a:lnTo>
                    <a:pt x="27628" y="133043"/>
                  </a:lnTo>
                  <a:lnTo>
                    <a:pt x="10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2" name="Freeform: Shape 2071">
              <a:extLst>
                <a:ext uri="{FF2B5EF4-FFF2-40B4-BE49-F238E27FC236}">
                  <a16:creationId xmlns:a16="http://schemas.microsoft.com/office/drawing/2014/main" id="{5CBA946C-D50D-4588-943E-ADBD4844DCC7}"/>
                </a:ext>
              </a:extLst>
            </p:cNvPr>
            <p:cNvSpPr/>
            <p:nvPr/>
          </p:nvSpPr>
          <p:spPr>
            <a:xfrm>
              <a:off x="9162288" y="3055367"/>
              <a:ext cx="26600" cy="8866"/>
            </a:xfrm>
            <a:custGeom>
              <a:avLst/>
              <a:gdLst>
                <a:gd name="connsiteX0" fmla="*/ 1027 w 26600"/>
                <a:gd name="connsiteY0" fmla="*/ 39 h 8866"/>
                <a:gd name="connsiteX1" fmla="*/ 27628 w 26600"/>
                <a:gd name="connsiteY1" fmla="*/ 39 h 8866"/>
                <a:gd name="connsiteX2" fmla="*/ 27628 w 26600"/>
                <a:gd name="connsiteY2" fmla="*/ 8906 h 8866"/>
                <a:gd name="connsiteX3" fmla="*/ 10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7" y="39"/>
                  </a:moveTo>
                  <a:lnTo>
                    <a:pt x="27628" y="39"/>
                  </a:lnTo>
                  <a:lnTo>
                    <a:pt x="27628" y="8906"/>
                  </a:lnTo>
                  <a:lnTo>
                    <a:pt x="10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3" name="Freeform: Shape 2072">
              <a:extLst>
                <a:ext uri="{FF2B5EF4-FFF2-40B4-BE49-F238E27FC236}">
                  <a16:creationId xmlns:a16="http://schemas.microsoft.com/office/drawing/2014/main" id="{89BCFE3C-0339-403C-BF55-4C0D4F36A8F8}"/>
                </a:ext>
              </a:extLst>
            </p:cNvPr>
            <p:cNvSpPr/>
            <p:nvPr/>
          </p:nvSpPr>
          <p:spPr>
            <a:xfrm>
              <a:off x="9171155" y="3055367"/>
              <a:ext cx="26600" cy="133003"/>
            </a:xfrm>
            <a:custGeom>
              <a:avLst/>
              <a:gdLst>
                <a:gd name="connsiteX0" fmla="*/ 1028 w 26600"/>
                <a:gd name="connsiteY0" fmla="*/ 39 h 133003"/>
                <a:gd name="connsiteX1" fmla="*/ 27629 w 26600"/>
                <a:gd name="connsiteY1" fmla="*/ 39 h 133003"/>
                <a:gd name="connsiteX2" fmla="*/ 27629 w 26600"/>
                <a:gd name="connsiteY2" fmla="*/ 133043 h 133003"/>
                <a:gd name="connsiteX3" fmla="*/ 10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8" y="39"/>
                  </a:moveTo>
                  <a:lnTo>
                    <a:pt x="27629" y="39"/>
                  </a:lnTo>
                  <a:lnTo>
                    <a:pt x="27629" y="133043"/>
                  </a:lnTo>
                  <a:lnTo>
                    <a:pt x="10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4" name="Freeform: Shape 2073">
              <a:extLst>
                <a:ext uri="{FF2B5EF4-FFF2-40B4-BE49-F238E27FC236}">
                  <a16:creationId xmlns:a16="http://schemas.microsoft.com/office/drawing/2014/main" id="{DB89327D-392D-4B43-8D83-379D7CDE12F9}"/>
                </a:ext>
              </a:extLst>
            </p:cNvPr>
            <p:cNvSpPr/>
            <p:nvPr/>
          </p:nvSpPr>
          <p:spPr>
            <a:xfrm>
              <a:off x="9171155" y="3055367"/>
              <a:ext cx="26600" cy="8866"/>
            </a:xfrm>
            <a:custGeom>
              <a:avLst/>
              <a:gdLst>
                <a:gd name="connsiteX0" fmla="*/ 1028 w 26600"/>
                <a:gd name="connsiteY0" fmla="*/ 39 h 8866"/>
                <a:gd name="connsiteX1" fmla="*/ 27629 w 26600"/>
                <a:gd name="connsiteY1" fmla="*/ 39 h 8866"/>
                <a:gd name="connsiteX2" fmla="*/ 27629 w 26600"/>
                <a:gd name="connsiteY2" fmla="*/ 8906 h 8866"/>
                <a:gd name="connsiteX3" fmla="*/ 10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8" y="39"/>
                  </a:moveTo>
                  <a:lnTo>
                    <a:pt x="27629" y="39"/>
                  </a:lnTo>
                  <a:lnTo>
                    <a:pt x="27629" y="8906"/>
                  </a:lnTo>
                  <a:lnTo>
                    <a:pt x="10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5" name="Freeform: Shape 2074">
              <a:extLst>
                <a:ext uri="{FF2B5EF4-FFF2-40B4-BE49-F238E27FC236}">
                  <a16:creationId xmlns:a16="http://schemas.microsoft.com/office/drawing/2014/main" id="{CD029A99-5E2E-4552-ACBC-E0F7362EFC0D}"/>
                </a:ext>
              </a:extLst>
            </p:cNvPr>
            <p:cNvSpPr/>
            <p:nvPr/>
          </p:nvSpPr>
          <p:spPr>
            <a:xfrm>
              <a:off x="9180022" y="3055367"/>
              <a:ext cx="26600" cy="133003"/>
            </a:xfrm>
            <a:custGeom>
              <a:avLst/>
              <a:gdLst>
                <a:gd name="connsiteX0" fmla="*/ 1029 w 26600"/>
                <a:gd name="connsiteY0" fmla="*/ 39 h 133003"/>
                <a:gd name="connsiteX1" fmla="*/ 27630 w 26600"/>
                <a:gd name="connsiteY1" fmla="*/ 39 h 133003"/>
                <a:gd name="connsiteX2" fmla="*/ 27630 w 26600"/>
                <a:gd name="connsiteY2" fmla="*/ 133043 h 133003"/>
                <a:gd name="connsiteX3" fmla="*/ 10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29" y="39"/>
                  </a:moveTo>
                  <a:lnTo>
                    <a:pt x="27630" y="39"/>
                  </a:lnTo>
                  <a:lnTo>
                    <a:pt x="27630" y="133043"/>
                  </a:lnTo>
                  <a:lnTo>
                    <a:pt x="10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6" name="Freeform: Shape 2075">
              <a:extLst>
                <a:ext uri="{FF2B5EF4-FFF2-40B4-BE49-F238E27FC236}">
                  <a16:creationId xmlns:a16="http://schemas.microsoft.com/office/drawing/2014/main" id="{927D23F2-C38A-4705-B4D9-E3F613ABA4C6}"/>
                </a:ext>
              </a:extLst>
            </p:cNvPr>
            <p:cNvSpPr/>
            <p:nvPr/>
          </p:nvSpPr>
          <p:spPr>
            <a:xfrm>
              <a:off x="9180022" y="3055367"/>
              <a:ext cx="26600" cy="8866"/>
            </a:xfrm>
            <a:custGeom>
              <a:avLst/>
              <a:gdLst>
                <a:gd name="connsiteX0" fmla="*/ 1029 w 26600"/>
                <a:gd name="connsiteY0" fmla="*/ 39 h 8866"/>
                <a:gd name="connsiteX1" fmla="*/ 27630 w 26600"/>
                <a:gd name="connsiteY1" fmla="*/ 39 h 8866"/>
                <a:gd name="connsiteX2" fmla="*/ 27630 w 26600"/>
                <a:gd name="connsiteY2" fmla="*/ 8906 h 8866"/>
                <a:gd name="connsiteX3" fmla="*/ 10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29" y="39"/>
                  </a:moveTo>
                  <a:lnTo>
                    <a:pt x="27630" y="39"/>
                  </a:lnTo>
                  <a:lnTo>
                    <a:pt x="27630" y="8906"/>
                  </a:lnTo>
                  <a:lnTo>
                    <a:pt x="10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7" name="Freeform: Shape 2076">
              <a:extLst>
                <a:ext uri="{FF2B5EF4-FFF2-40B4-BE49-F238E27FC236}">
                  <a16:creationId xmlns:a16="http://schemas.microsoft.com/office/drawing/2014/main" id="{70231B8D-D87A-4815-A8DD-97AB29D9FF4D}"/>
                </a:ext>
              </a:extLst>
            </p:cNvPr>
            <p:cNvSpPr/>
            <p:nvPr/>
          </p:nvSpPr>
          <p:spPr>
            <a:xfrm>
              <a:off x="9188889" y="3055367"/>
              <a:ext cx="26600" cy="133003"/>
            </a:xfrm>
            <a:custGeom>
              <a:avLst/>
              <a:gdLst>
                <a:gd name="connsiteX0" fmla="*/ 1030 w 26600"/>
                <a:gd name="connsiteY0" fmla="*/ 39 h 133003"/>
                <a:gd name="connsiteX1" fmla="*/ 27631 w 26600"/>
                <a:gd name="connsiteY1" fmla="*/ 39 h 133003"/>
                <a:gd name="connsiteX2" fmla="*/ 27631 w 26600"/>
                <a:gd name="connsiteY2" fmla="*/ 133043 h 133003"/>
                <a:gd name="connsiteX3" fmla="*/ 10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0" y="39"/>
                  </a:moveTo>
                  <a:lnTo>
                    <a:pt x="27631" y="39"/>
                  </a:lnTo>
                  <a:lnTo>
                    <a:pt x="27631" y="133043"/>
                  </a:lnTo>
                  <a:lnTo>
                    <a:pt x="10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8" name="Freeform: Shape 2077">
              <a:extLst>
                <a:ext uri="{FF2B5EF4-FFF2-40B4-BE49-F238E27FC236}">
                  <a16:creationId xmlns:a16="http://schemas.microsoft.com/office/drawing/2014/main" id="{F6B8BB31-68EF-475D-95EF-F7B302282F41}"/>
                </a:ext>
              </a:extLst>
            </p:cNvPr>
            <p:cNvSpPr/>
            <p:nvPr/>
          </p:nvSpPr>
          <p:spPr>
            <a:xfrm>
              <a:off x="9188889" y="3055367"/>
              <a:ext cx="26600" cy="8866"/>
            </a:xfrm>
            <a:custGeom>
              <a:avLst/>
              <a:gdLst>
                <a:gd name="connsiteX0" fmla="*/ 1030 w 26600"/>
                <a:gd name="connsiteY0" fmla="*/ 39 h 8866"/>
                <a:gd name="connsiteX1" fmla="*/ 27631 w 26600"/>
                <a:gd name="connsiteY1" fmla="*/ 39 h 8866"/>
                <a:gd name="connsiteX2" fmla="*/ 27631 w 26600"/>
                <a:gd name="connsiteY2" fmla="*/ 8906 h 8866"/>
                <a:gd name="connsiteX3" fmla="*/ 10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0" y="39"/>
                  </a:moveTo>
                  <a:lnTo>
                    <a:pt x="27631" y="39"/>
                  </a:lnTo>
                  <a:lnTo>
                    <a:pt x="27631" y="8906"/>
                  </a:lnTo>
                  <a:lnTo>
                    <a:pt x="10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9" name="Freeform: Shape 2078">
              <a:extLst>
                <a:ext uri="{FF2B5EF4-FFF2-40B4-BE49-F238E27FC236}">
                  <a16:creationId xmlns:a16="http://schemas.microsoft.com/office/drawing/2014/main" id="{30642A2A-1E3C-4097-BDF6-83112344FFC7}"/>
                </a:ext>
              </a:extLst>
            </p:cNvPr>
            <p:cNvSpPr/>
            <p:nvPr/>
          </p:nvSpPr>
          <p:spPr>
            <a:xfrm>
              <a:off x="9197756" y="3055367"/>
              <a:ext cx="26600" cy="133003"/>
            </a:xfrm>
            <a:custGeom>
              <a:avLst/>
              <a:gdLst>
                <a:gd name="connsiteX0" fmla="*/ 1031 w 26600"/>
                <a:gd name="connsiteY0" fmla="*/ 39 h 133003"/>
                <a:gd name="connsiteX1" fmla="*/ 27632 w 26600"/>
                <a:gd name="connsiteY1" fmla="*/ 39 h 133003"/>
                <a:gd name="connsiteX2" fmla="*/ 27632 w 26600"/>
                <a:gd name="connsiteY2" fmla="*/ 133043 h 133003"/>
                <a:gd name="connsiteX3" fmla="*/ 10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1" y="39"/>
                  </a:moveTo>
                  <a:lnTo>
                    <a:pt x="27632" y="39"/>
                  </a:lnTo>
                  <a:lnTo>
                    <a:pt x="27632" y="133043"/>
                  </a:lnTo>
                  <a:lnTo>
                    <a:pt x="10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0" name="Freeform: Shape 2079">
              <a:extLst>
                <a:ext uri="{FF2B5EF4-FFF2-40B4-BE49-F238E27FC236}">
                  <a16:creationId xmlns:a16="http://schemas.microsoft.com/office/drawing/2014/main" id="{77832AE9-349A-4651-A161-21AADC87E412}"/>
                </a:ext>
              </a:extLst>
            </p:cNvPr>
            <p:cNvSpPr/>
            <p:nvPr/>
          </p:nvSpPr>
          <p:spPr>
            <a:xfrm>
              <a:off x="9197756" y="3055367"/>
              <a:ext cx="26600" cy="8866"/>
            </a:xfrm>
            <a:custGeom>
              <a:avLst/>
              <a:gdLst>
                <a:gd name="connsiteX0" fmla="*/ 1031 w 26600"/>
                <a:gd name="connsiteY0" fmla="*/ 39 h 8866"/>
                <a:gd name="connsiteX1" fmla="*/ 27632 w 26600"/>
                <a:gd name="connsiteY1" fmla="*/ 39 h 8866"/>
                <a:gd name="connsiteX2" fmla="*/ 27632 w 26600"/>
                <a:gd name="connsiteY2" fmla="*/ 8906 h 8866"/>
                <a:gd name="connsiteX3" fmla="*/ 10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1" y="39"/>
                  </a:moveTo>
                  <a:lnTo>
                    <a:pt x="27632" y="39"/>
                  </a:lnTo>
                  <a:lnTo>
                    <a:pt x="27632" y="8906"/>
                  </a:lnTo>
                  <a:lnTo>
                    <a:pt x="10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1" name="Freeform: Shape 2080">
              <a:extLst>
                <a:ext uri="{FF2B5EF4-FFF2-40B4-BE49-F238E27FC236}">
                  <a16:creationId xmlns:a16="http://schemas.microsoft.com/office/drawing/2014/main" id="{CBE2D609-F810-47A1-8910-285521165C6A}"/>
                </a:ext>
              </a:extLst>
            </p:cNvPr>
            <p:cNvSpPr/>
            <p:nvPr/>
          </p:nvSpPr>
          <p:spPr>
            <a:xfrm>
              <a:off x="9206623" y="3055367"/>
              <a:ext cx="26600" cy="133003"/>
            </a:xfrm>
            <a:custGeom>
              <a:avLst/>
              <a:gdLst>
                <a:gd name="connsiteX0" fmla="*/ 1032 w 26600"/>
                <a:gd name="connsiteY0" fmla="*/ 39 h 133003"/>
                <a:gd name="connsiteX1" fmla="*/ 27633 w 26600"/>
                <a:gd name="connsiteY1" fmla="*/ 39 h 133003"/>
                <a:gd name="connsiteX2" fmla="*/ 27633 w 26600"/>
                <a:gd name="connsiteY2" fmla="*/ 133043 h 133003"/>
                <a:gd name="connsiteX3" fmla="*/ 10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2" y="39"/>
                  </a:moveTo>
                  <a:lnTo>
                    <a:pt x="27633" y="39"/>
                  </a:lnTo>
                  <a:lnTo>
                    <a:pt x="27633" y="133043"/>
                  </a:lnTo>
                  <a:lnTo>
                    <a:pt x="10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2" name="Freeform: Shape 2081">
              <a:extLst>
                <a:ext uri="{FF2B5EF4-FFF2-40B4-BE49-F238E27FC236}">
                  <a16:creationId xmlns:a16="http://schemas.microsoft.com/office/drawing/2014/main" id="{1CF6CC13-B9DD-4A48-B442-9C45D75D9365}"/>
                </a:ext>
              </a:extLst>
            </p:cNvPr>
            <p:cNvSpPr/>
            <p:nvPr/>
          </p:nvSpPr>
          <p:spPr>
            <a:xfrm>
              <a:off x="9206623" y="3055367"/>
              <a:ext cx="26600" cy="8866"/>
            </a:xfrm>
            <a:custGeom>
              <a:avLst/>
              <a:gdLst>
                <a:gd name="connsiteX0" fmla="*/ 1032 w 26600"/>
                <a:gd name="connsiteY0" fmla="*/ 39 h 8866"/>
                <a:gd name="connsiteX1" fmla="*/ 27633 w 26600"/>
                <a:gd name="connsiteY1" fmla="*/ 39 h 8866"/>
                <a:gd name="connsiteX2" fmla="*/ 27633 w 26600"/>
                <a:gd name="connsiteY2" fmla="*/ 8906 h 8866"/>
                <a:gd name="connsiteX3" fmla="*/ 10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2" y="39"/>
                  </a:moveTo>
                  <a:lnTo>
                    <a:pt x="27633" y="39"/>
                  </a:lnTo>
                  <a:lnTo>
                    <a:pt x="27633" y="8906"/>
                  </a:lnTo>
                  <a:lnTo>
                    <a:pt x="10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3" name="Freeform: Shape 2082">
              <a:extLst>
                <a:ext uri="{FF2B5EF4-FFF2-40B4-BE49-F238E27FC236}">
                  <a16:creationId xmlns:a16="http://schemas.microsoft.com/office/drawing/2014/main" id="{9712618D-3203-4AD9-A18C-5544B733F29B}"/>
                </a:ext>
              </a:extLst>
            </p:cNvPr>
            <p:cNvSpPr/>
            <p:nvPr/>
          </p:nvSpPr>
          <p:spPr>
            <a:xfrm>
              <a:off x="9215490" y="3055367"/>
              <a:ext cx="26600" cy="133003"/>
            </a:xfrm>
            <a:custGeom>
              <a:avLst/>
              <a:gdLst>
                <a:gd name="connsiteX0" fmla="*/ 1033 w 26600"/>
                <a:gd name="connsiteY0" fmla="*/ 39 h 133003"/>
                <a:gd name="connsiteX1" fmla="*/ 27634 w 26600"/>
                <a:gd name="connsiteY1" fmla="*/ 39 h 133003"/>
                <a:gd name="connsiteX2" fmla="*/ 27634 w 26600"/>
                <a:gd name="connsiteY2" fmla="*/ 133043 h 133003"/>
                <a:gd name="connsiteX3" fmla="*/ 10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3" y="39"/>
                  </a:moveTo>
                  <a:lnTo>
                    <a:pt x="27634" y="39"/>
                  </a:lnTo>
                  <a:lnTo>
                    <a:pt x="27634" y="133043"/>
                  </a:lnTo>
                  <a:lnTo>
                    <a:pt x="10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4" name="Freeform: Shape 2083">
              <a:extLst>
                <a:ext uri="{FF2B5EF4-FFF2-40B4-BE49-F238E27FC236}">
                  <a16:creationId xmlns:a16="http://schemas.microsoft.com/office/drawing/2014/main" id="{B12A7602-EF63-4899-99C0-A71E8A27F7EF}"/>
                </a:ext>
              </a:extLst>
            </p:cNvPr>
            <p:cNvSpPr/>
            <p:nvPr/>
          </p:nvSpPr>
          <p:spPr>
            <a:xfrm>
              <a:off x="9215490" y="3055367"/>
              <a:ext cx="26600" cy="8866"/>
            </a:xfrm>
            <a:custGeom>
              <a:avLst/>
              <a:gdLst>
                <a:gd name="connsiteX0" fmla="*/ 1033 w 26600"/>
                <a:gd name="connsiteY0" fmla="*/ 39 h 8866"/>
                <a:gd name="connsiteX1" fmla="*/ 27634 w 26600"/>
                <a:gd name="connsiteY1" fmla="*/ 39 h 8866"/>
                <a:gd name="connsiteX2" fmla="*/ 27634 w 26600"/>
                <a:gd name="connsiteY2" fmla="*/ 8906 h 8866"/>
                <a:gd name="connsiteX3" fmla="*/ 10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3" y="39"/>
                  </a:moveTo>
                  <a:lnTo>
                    <a:pt x="27634" y="39"/>
                  </a:lnTo>
                  <a:lnTo>
                    <a:pt x="27634" y="8906"/>
                  </a:lnTo>
                  <a:lnTo>
                    <a:pt x="10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5" name="Freeform: Shape 2084">
              <a:extLst>
                <a:ext uri="{FF2B5EF4-FFF2-40B4-BE49-F238E27FC236}">
                  <a16:creationId xmlns:a16="http://schemas.microsoft.com/office/drawing/2014/main" id="{B2F0DD00-4E2E-4865-92E0-E4F03D00C014}"/>
                </a:ext>
              </a:extLst>
            </p:cNvPr>
            <p:cNvSpPr/>
            <p:nvPr/>
          </p:nvSpPr>
          <p:spPr>
            <a:xfrm>
              <a:off x="9224357" y="3055367"/>
              <a:ext cx="26600" cy="133003"/>
            </a:xfrm>
            <a:custGeom>
              <a:avLst/>
              <a:gdLst>
                <a:gd name="connsiteX0" fmla="*/ 1034 w 26600"/>
                <a:gd name="connsiteY0" fmla="*/ 39 h 133003"/>
                <a:gd name="connsiteX1" fmla="*/ 27635 w 26600"/>
                <a:gd name="connsiteY1" fmla="*/ 39 h 133003"/>
                <a:gd name="connsiteX2" fmla="*/ 27635 w 26600"/>
                <a:gd name="connsiteY2" fmla="*/ 133043 h 133003"/>
                <a:gd name="connsiteX3" fmla="*/ 10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4" y="39"/>
                  </a:moveTo>
                  <a:lnTo>
                    <a:pt x="27635" y="39"/>
                  </a:lnTo>
                  <a:lnTo>
                    <a:pt x="27635" y="133043"/>
                  </a:lnTo>
                  <a:lnTo>
                    <a:pt x="10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6" name="Freeform: Shape 2085">
              <a:extLst>
                <a:ext uri="{FF2B5EF4-FFF2-40B4-BE49-F238E27FC236}">
                  <a16:creationId xmlns:a16="http://schemas.microsoft.com/office/drawing/2014/main" id="{8C21DA8D-17F3-4273-8444-0D36D6CFAF77}"/>
                </a:ext>
              </a:extLst>
            </p:cNvPr>
            <p:cNvSpPr/>
            <p:nvPr/>
          </p:nvSpPr>
          <p:spPr>
            <a:xfrm>
              <a:off x="9224357" y="3055367"/>
              <a:ext cx="26600" cy="8866"/>
            </a:xfrm>
            <a:custGeom>
              <a:avLst/>
              <a:gdLst>
                <a:gd name="connsiteX0" fmla="*/ 1034 w 26600"/>
                <a:gd name="connsiteY0" fmla="*/ 39 h 8866"/>
                <a:gd name="connsiteX1" fmla="*/ 27635 w 26600"/>
                <a:gd name="connsiteY1" fmla="*/ 39 h 8866"/>
                <a:gd name="connsiteX2" fmla="*/ 27635 w 26600"/>
                <a:gd name="connsiteY2" fmla="*/ 8906 h 8866"/>
                <a:gd name="connsiteX3" fmla="*/ 10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4" y="39"/>
                  </a:moveTo>
                  <a:lnTo>
                    <a:pt x="27635" y="39"/>
                  </a:lnTo>
                  <a:lnTo>
                    <a:pt x="27635" y="8906"/>
                  </a:lnTo>
                  <a:lnTo>
                    <a:pt x="10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7" name="Freeform: Shape 2086">
              <a:extLst>
                <a:ext uri="{FF2B5EF4-FFF2-40B4-BE49-F238E27FC236}">
                  <a16:creationId xmlns:a16="http://schemas.microsoft.com/office/drawing/2014/main" id="{EC5465A5-5ED6-4593-9947-C0F54725809E}"/>
                </a:ext>
              </a:extLst>
            </p:cNvPr>
            <p:cNvSpPr/>
            <p:nvPr/>
          </p:nvSpPr>
          <p:spPr>
            <a:xfrm>
              <a:off x="9233223" y="3055367"/>
              <a:ext cx="26600" cy="133003"/>
            </a:xfrm>
            <a:custGeom>
              <a:avLst/>
              <a:gdLst>
                <a:gd name="connsiteX0" fmla="*/ 1035 w 26600"/>
                <a:gd name="connsiteY0" fmla="*/ 39 h 133003"/>
                <a:gd name="connsiteX1" fmla="*/ 27636 w 26600"/>
                <a:gd name="connsiteY1" fmla="*/ 39 h 133003"/>
                <a:gd name="connsiteX2" fmla="*/ 27636 w 26600"/>
                <a:gd name="connsiteY2" fmla="*/ 133043 h 133003"/>
                <a:gd name="connsiteX3" fmla="*/ 10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5" y="39"/>
                  </a:moveTo>
                  <a:lnTo>
                    <a:pt x="27636" y="39"/>
                  </a:lnTo>
                  <a:lnTo>
                    <a:pt x="27636" y="133043"/>
                  </a:lnTo>
                  <a:lnTo>
                    <a:pt x="10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8" name="Freeform: Shape 2087">
              <a:extLst>
                <a:ext uri="{FF2B5EF4-FFF2-40B4-BE49-F238E27FC236}">
                  <a16:creationId xmlns:a16="http://schemas.microsoft.com/office/drawing/2014/main" id="{46629128-181F-4F49-939E-93F5F229FCED}"/>
                </a:ext>
              </a:extLst>
            </p:cNvPr>
            <p:cNvSpPr/>
            <p:nvPr/>
          </p:nvSpPr>
          <p:spPr>
            <a:xfrm>
              <a:off x="9233223" y="3055367"/>
              <a:ext cx="26600" cy="8866"/>
            </a:xfrm>
            <a:custGeom>
              <a:avLst/>
              <a:gdLst>
                <a:gd name="connsiteX0" fmla="*/ 1035 w 26600"/>
                <a:gd name="connsiteY0" fmla="*/ 39 h 8866"/>
                <a:gd name="connsiteX1" fmla="*/ 27636 w 26600"/>
                <a:gd name="connsiteY1" fmla="*/ 39 h 8866"/>
                <a:gd name="connsiteX2" fmla="*/ 27636 w 26600"/>
                <a:gd name="connsiteY2" fmla="*/ 8906 h 8866"/>
                <a:gd name="connsiteX3" fmla="*/ 10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5" y="39"/>
                  </a:moveTo>
                  <a:lnTo>
                    <a:pt x="27636" y="39"/>
                  </a:lnTo>
                  <a:lnTo>
                    <a:pt x="27636" y="8906"/>
                  </a:lnTo>
                  <a:lnTo>
                    <a:pt x="10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9" name="Freeform: Shape 2088">
              <a:extLst>
                <a:ext uri="{FF2B5EF4-FFF2-40B4-BE49-F238E27FC236}">
                  <a16:creationId xmlns:a16="http://schemas.microsoft.com/office/drawing/2014/main" id="{4ACBCF73-7304-4DEB-B5A1-0F0790F14317}"/>
                </a:ext>
              </a:extLst>
            </p:cNvPr>
            <p:cNvSpPr/>
            <p:nvPr/>
          </p:nvSpPr>
          <p:spPr>
            <a:xfrm>
              <a:off x="9242090" y="3055367"/>
              <a:ext cx="26600" cy="133003"/>
            </a:xfrm>
            <a:custGeom>
              <a:avLst/>
              <a:gdLst>
                <a:gd name="connsiteX0" fmla="*/ 1036 w 26600"/>
                <a:gd name="connsiteY0" fmla="*/ 39 h 133003"/>
                <a:gd name="connsiteX1" fmla="*/ 27637 w 26600"/>
                <a:gd name="connsiteY1" fmla="*/ 39 h 133003"/>
                <a:gd name="connsiteX2" fmla="*/ 27637 w 26600"/>
                <a:gd name="connsiteY2" fmla="*/ 133043 h 133003"/>
                <a:gd name="connsiteX3" fmla="*/ 10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6" y="39"/>
                  </a:moveTo>
                  <a:lnTo>
                    <a:pt x="27637" y="39"/>
                  </a:lnTo>
                  <a:lnTo>
                    <a:pt x="27637" y="133043"/>
                  </a:lnTo>
                  <a:lnTo>
                    <a:pt x="10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0" name="Freeform: Shape 2089">
              <a:extLst>
                <a:ext uri="{FF2B5EF4-FFF2-40B4-BE49-F238E27FC236}">
                  <a16:creationId xmlns:a16="http://schemas.microsoft.com/office/drawing/2014/main" id="{F855F8A9-0D0A-4B69-9AF6-A9C471FB98E5}"/>
                </a:ext>
              </a:extLst>
            </p:cNvPr>
            <p:cNvSpPr/>
            <p:nvPr/>
          </p:nvSpPr>
          <p:spPr>
            <a:xfrm>
              <a:off x="9242090" y="3055367"/>
              <a:ext cx="26600" cy="8866"/>
            </a:xfrm>
            <a:custGeom>
              <a:avLst/>
              <a:gdLst>
                <a:gd name="connsiteX0" fmla="*/ 1036 w 26600"/>
                <a:gd name="connsiteY0" fmla="*/ 39 h 8866"/>
                <a:gd name="connsiteX1" fmla="*/ 27637 w 26600"/>
                <a:gd name="connsiteY1" fmla="*/ 39 h 8866"/>
                <a:gd name="connsiteX2" fmla="*/ 27637 w 26600"/>
                <a:gd name="connsiteY2" fmla="*/ 8906 h 8866"/>
                <a:gd name="connsiteX3" fmla="*/ 10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6" y="39"/>
                  </a:moveTo>
                  <a:lnTo>
                    <a:pt x="27637" y="39"/>
                  </a:lnTo>
                  <a:lnTo>
                    <a:pt x="27637" y="8906"/>
                  </a:lnTo>
                  <a:lnTo>
                    <a:pt x="10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1" name="Freeform: Shape 2090">
              <a:extLst>
                <a:ext uri="{FF2B5EF4-FFF2-40B4-BE49-F238E27FC236}">
                  <a16:creationId xmlns:a16="http://schemas.microsoft.com/office/drawing/2014/main" id="{6C90CE8C-C63B-49C0-BD8F-EA6058774414}"/>
                </a:ext>
              </a:extLst>
            </p:cNvPr>
            <p:cNvSpPr/>
            <p:nvPr/>
          </p:nvSpPr>
          <p:spPr>
            <a:xfrm>
              <a:off x="9250957" y="3055367"/>
              <a:ext cx="26600" cy="133003"/>
            </a:xfrm>
            <a:custGeom>
              <a:avLst/>
              <a:gdLst>
                <a:gd name="connsiteX0" fmla="*/ 1037 w 26600"/>
                <a:gd name="connsiteY0" fmla="*/ 39 h 133003"/>
                <a:gd name="connsiteX1" fmla="*/ 27638 w 26600"/>
                <a:gd name="connsiteY1" fmla="*/ 39 h 133003"/>
                <a:gd name="connsiteX2" fmla="*/ 27638 w 26600"/>
                <a:gd name="connsiteY2" fmla="*/ 133043 h 133003"/>
                <a:gd name="connsiteX3" fmla="*/ 10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7" y="39"/>
                  </a:moveTo>
                  <a:lnTo>
                    <a:pt x="27638" y="39"/>
                  </a:lnTo>
                  <a:lnTo>
                    <a:pt x="27638" y="133043"/>
                  </a:lnTo>
                  <a:lnTo>
                    <a:pt x="10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2" name="Freeform: Shape 2091">
              <a:extLst>
                <a:ext uri="{FF2B5EF4-FFF2-40B4-BE49-F238E27FC236}">
                  <a16:creationId xmlns:a16="http://schemas.microsoft.com/office/drawing/2014/main" id="{28FC1EF7-900C-4EFC-BA10-277036DA78BB}"/>
                </a:ext>
              </a:extLst>
            </p:cNvPr>
            <p:cNvSpPr/>
            <p:nvPr/>
          </p:nvSpPr>
          <p:spPr>
            <a:xfrm>
              <a:off x="9250957" y="3055367"/>
              <a:ext cx="26600" cy="8866"/>
            </a:xfrm>
            <a:custGeom>
              <a:avLst/>
              <a:gdLst>
                <a:gd name="connsiteX0" fmla="*/ 1037 w 26600"/>
                <a:gd name="connsiteY0" fmla="*/ 39 h 8866"/>
                <a:gd name="connsiteX1" fmla="*/ 27638 w 26600"/>
                <a:gd name="connsiteY1" fmla="*/ 39 h 8866"/>
                <a:gd name="connsiteX2" fmla="*/ 27638 w 26600"/>
                <a:gd name="connsiteY2" fmla="*/ 8906 h 8866"/>
                <a:gd name="connsiteX3" fmla="*/ 10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7" y="39"/>
                  </a:moveTo>
                  <a:lnTo>
                    <a:pt x="27638" y="39"/>
                  </a:lnTo>
                  <a:lnTo>
                    <a:pt x="27638" y="8906"/>
                  </a:lnTo>
                  <a:lnTo>
                    <a:pt x="10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3" name="Freeform: Shape 2092">
              <a:extLst>
                <a:ext uri="{FF2B5EF4-FFF2-40B4-BE49-F238E27FC236}">
                  <a16:creationId xmlns:a16="http://schemas.microsoft.com/office/drawing/2014/main" id="{D8028147-173F-4428-B4A4-7B15E25EAE63}"/>
                </a:ext>
              </a:extLst>
            </p:cNvPr>
            <p:cNvSpPr/>
            <p:nvPr/>
          </p:nvSpPr>
          <p:spPr>
            <a:xfrm>
              <a:off x="9259824" y="3055367"/>
              <a:ext cx="26600" cy="133003"/>
            </a:xfrm>
            <a:custGeom>
              <a:avLst/>
              <a:gdLst>
                <a:gd name="connsiteX0" fmla="*/ 1038 w 26600"/>
                <a:gd name="connsiteY0" fmla="*/ 39 h 133003"/>
                <a:gd name="connsiteX1" fmla="*/ 27639 w 26600"/>
                <a:gd name="connsiteY1" fmla="*/ 39 h 133003"/>
                <a:gd name="connsiteX2" fmla="*/ 27639 w 26600"/>
                <a:gd name="connsiteY2" fmla="*/ 133043 h 133003"/>
                <a:gd name="connsiteX3" fmla="*/ 10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8" y="39"/>
                  </a:moveTo>
                  <a:lnTo>
                    <a:pt x="27639" y="39"/>
                  </a:lnTo>
                  <a:lnTo>
                    <a:pt x="27639" y="133043"/>
                  </a:lnTo>
                  <a:lnTo>
                    <a:pt x="10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4" name="Freeform: Shape 2093">
              <a:extLst>
                <a:ext uri="{FF2B5EF4-FFF2-40B4-BE49-F238E27FC236}">
                  <a16:creationId xmlns:a16="http://schemas.microsoft.com/office/drawing/2014/main" id="{2A45F140-39B7-491F-95E9-95F539FD057C}"/>
                </a:ext>
              </a:extLst>
            </p:cNvPr>
            <p:cNvSpPr/>
            <p:nvPr/>
          </p:nvSpPr>
          <p:spPr>
            <a:xfrm>
              <a:off x="9259824" y="3055367"/>
              <a:ext cx="26600" cy="8866"/>
            </a:xfrm>
            <a:custGeom>
              <a:avLst/>
              <a:gdLst>
                <a:gd name="connsiteX0" fmla="*/ 1038 w 26600"/>
                <a:gd name="connsiteY0" fmla="*/ 39 h 8866"/>
                <a:gd name="connsiteX1" fmla="*/ 27639 w 26600"/>
                <a:gd name="connsiteY1" fmla="*/ 39 h 8866"/>
                <a:gd name="connsiteX2" fmla="*/ 27639 w 26600"/>
                <a:gd name="connsiteY2" fmla="*/ 8906 h 8866"/>
                <a:gd name="connsiteX3" fmla="*/ 10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8" y="39"/>
                  </a:moveTo>
                  <a:lnTo>
                    <a:pt x="27639" y="39"/>
                  </a:lnTo>
                  <a:lnTo>
                    <a:pt x="27639" y="8906"/>
                  </a:lnTo>
                  <a:lnTo>
                    <a:pt x="10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5" name="Freeform: Shape 2094">
              <a:extLst>
                <a:ext uri="{FF2B5EF4-FFF2-40B4-BE49-F238E27FC236}">
                  <a16:creationId xmlns:a16="http://schemas.microsoft.com/office/drawing/2014/main" id="{D192B8F1-B4B4-4FAA-8CF1-0233F856DCE0}"/>
                </a:ext>
              </a:extLst>
            </p:cNvPr>
            <p:cNvSpPr/>
            <p:nvPr/>
          </p:nvSpPr>
          <p:spPr>
            <a:xfrm>
              <a:off x="9268691" y="3055367"/>
              <a:ext cx="26600" cy="133003"/>
            </a:xfrm>
            <a:custGeom>
              <a:avLst/>
              <a:gdLst>
                <a:gd name="connsiteX0" fmla="*/ 1039 w 26600"/>
                <a:gd name="connsiteY0" fmla="*/ 39 h 133003"/>
                <a:gd name="connsiteX1" fmla="*/ 27640 w 26600"/>
                <a:gd name="connsiteY1" fmla="*/ 39 h 133003"/>
                <a:gd name="connsiteX2" fmla="*/ 27640 w 26600"/>
                <a:gd name="connsiteY2" fmla="*/ 133043 h 133003"/>
                <a:gd name="connsiteX3" fmla="*/ 10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39" y="39"/>
                  </a:moveTo>
                  <a:lnTo>
                    <a:pt x="27640" y="39"/>
                  </a:lnTo>
                  <a:lnTo>
                    <a:pt x="27640" y="133043"/>
                  </a:lnTo>
                  <a:lnTo>
                    <a:pt x="10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6" name="Freeform: Shape 2095">
              <a:extLst>
                <a:ext uri="{FF2B5EF4-FFF2-40B4-BE49-F238E27FC236}">
                  <a16:creationId xmlns:a16="http://schemas.microsoft.com/office/drawing/2014/main" id="{3A407D88-F94A-424E-84F7-BFFFAD1AA0B9}"/>
                </a:ext>
              </a:extLst>
            </p:cNvPr>
            <p:cNvSpPr/>
            <p:nvPr/>
          </p:nvSpPr>
          <p:spPr>
            <a:xfrm>
              <a:off x="9268691" y="3055367"/>
              <a:ext cx="26600" cy="8866"/>
            </a:xfrm>
            <a:custGeom>
              <a:avLst/>
              <a:gdLst>
                <a:gd name="connsiteX0" fmla="*/ 1039 w 26600"/>
                <a:gd name="connsiteY0" fmla="*/ 39 h 8866"/>
                <a:gd name="connsiteX1" fmla="*/ 27640 w 26600"/>
                <a:gd name="connsiteY1" fmla="*/ 39 h 8866"/>
                <a:gd name="connsiteX2" fmla="*/ 27640 w 26600"/>
                <a:gd name="connsiteY2" fmla="*/ 8906 h 8866"/>
                <a:gd name="connsiteX3" fmla="*/ 10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39" y="39"/>
                  </a:moveTo>
                  <a:lnTo>
                    <a:pt x="27640" y="39"/>
                  </a:lnTo>
                  <a:lnTo>
                    <a:pt x="27640" y="8906"/>
                  </a:lnTo>
                  <a:lnTo>
                    <a:pt x="10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7" name="Freeform: Shape 2096">
              <a:extLst>
                <a:ext uri="{FF2B5EF4-FFF2-40B4-BE49-F238E27FC236}">
                  <a16:creationId xmlns:a16="http://schemas.microsoft.com/office/drawing/2014/main" id="{17781069-7551-4EE6-AD92-5A175C256288}"/>
                </a:ext>
              </a:extLst>
            </p:cNvPr>
            <p:cNvSpPr/>
            <p:nvPr/>
          </p:nvSpPr>
          <p:spPr>
            <a:xfrm>
              <a:off x="9277558" y="3055367"/>
              <a:ext cx="26600" cy="133003"/>
            </a:xfrm>
            <a:custGeom>
              <a:avLst/>
              <a:gdLst>
                <a:gd name="connsiteX0" fmla="*/ 1040 w 26600"/>
                <a:gd name="connsiteY0" fmla="*/ 39 h 133003"/>
                <a:gd name="connsiteX1" fmla="*/ 27641 w 26600"/>
                <a:gd name="connsiteY1" fmla="*/ 39 h 133003"/>
                <a:gd name="connsiteX2" fmla="*/ 27641 w 26600"/>
                <a:gd name="connsiteY2" fmla="*/ 133043 h 133003"/>
                <a:gd name="connsiteX3" fmla="*/ 10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0" y="39"/>
                  </a:moveTo>
                  <a:lnTo>
                    <a:pt x="27641" y="39"/>
                  </a:lnTo>
                  <a:lnTo>
                    <a:pt x="27641" y="133043"/>
                  </a:lnTo>
                  <a:lnTo>
                    <a:pt x="10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8" name="Freeform: Shape 2097">
              <a:extLst>
                <a:ext uri="{FF2B5EF4-FFF2-40B4-BE49-F238E27FC236}">
                  <a16:creationId xmlns:a16="http://schemas.microsoft.com/office/drawing/2014/main" id="{8DE2D5C2-7C39-486F-B210-197EB4DAE6B6}"/>
                </a:ext>
              </a:extLst>
            </p:cNvPr>
            <p:cNvSpPr/>
            <p:nvPr/>
          </p:nvSpPr>
          <p:spPr>
            <a:xfrm>
              <a:off x="9277558" y="3055367"/>
              <a:ext cx="26600" cy="8866"/>
            </a:xfrm>
            <a:custGeom>
              <a:avLst/>
              <a:gdLst>
                <a:gd name="connsiteX0" fmla="*/ 1040 w 26600"/>
                <a:gd name="connsiteY0" fmla="*/ 39 h 8866"/>
                <a:gd name="connsiteX1" fmla="*/ 27641 w 26600"/>
                <a:gd name="connsiteY1" fmla="*/ 39 h 8866"/>
                <a:gd name="connsiteX2" fmla="*/ 27641 w 26600"/>
                <a:gd name="connsiteY2" fmla="*/ 8906 h 8866"/>
                <a:gd name="connsiteX3" fmla="*/ 10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0" y="39"/>
                  </a:moveTo>
                  <a:lnTo>
                    <a:pt x="27641" y="39"/>
                  </a:lnTo>
                  <a:lnTo>
                    <a:pt x="27641" y="8906"/>
                  </a:lnTo>
                  <a:lnTo>
                    <a:pt x="10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9" name="Freeform: Shape 2098">
              <a:extLst>
                <a:ext uri="{FF2B5EF4-FFF2-40B4-BE49-F238E27FC236}">
                  <a16:creationId xmlns:a16="http://schemas.microsoft.com/office/drawing/2014/main" id="{C6D500F7-930F-4CAE-8498-ED4789DCA7FB}"/>
                </a:ext>
              </a:extLst>
            </p:cNvPr>
            <p:cNvSpPr/>
            <p:nvPr/>
          </p:nvSpPr>
          <p:spPr>
            <a:xfrm>
              <a:off x="9286425" y="3055367"/>
              <a:ext cx="26600" cy="133003"/>
            </a:xfrm>
            <a:custGeom>
              <a:avLst/>
              <a:gdLst>
                <a:gd name="connsiteX0" fmla="*/ 1041 w 26600"/>
                <a:gd name="connsiteY0" fmla="*/ 39 h 133003"/>
                <a:gd name="connsiteX1" fmla="*/ 27642 w 26600"/>
                <a:gd name="connsiteY1" fmla="*/ 39 h 133003"/>
                <a:gd name="connsiteX2" fmla="*/ 27642 w 26600"/>
                <a:gd name="connsiteY2" fmla="*/ 133043 h 133003"/>
                <a:gd name="connsiteX3" fmla="*/ 10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1" y="39"/>
                  </a:moveTo>
                  <a:lnTo>
                    <a:pt x="27642" y="39"/>
                  </a:lnTo>
                  <a:lnTo>
                    <a:pt x="27642" y="133043"/>
                  </a:lnTo>
                  <a:lnTo>
                    <a:pt x="10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0" name="Freeform: Shape 2099">
              <a:extLst>
                <a:ext uri="{FF2B5EF4-FFF2-40B4-BE49-F238E27FC236}">
                  <a16:creationId xmlns:a16="http://schemas.microsoft.com/office/drawing/2014/main" id="{F195B4CD-C82C-43C8-9BB3-EED379764A37}"/>
                </a:ext>
              </a:extLst>
            </p:cNvPr>
            <p:cNvSpPr/>
            <p:nvPr/>
          </p:nvSpPr>
          <p:spPr>
            <a:xfrm>
              <a:off x="9286425" y="3055367"/>
              <a:ext cx="26600" cy="8866"/>
            </a:xfrm>
            <a:custGeom>
              <a:avLst/>
              <a:gdLst>
                <a:gd name="connsiteX0" fmla="*/ 1041 w 26600"/>
                <a:gd name="connsiteY0" fmla="*/ 39 h 8866"/>
                <a:gd name="connsiteX1" fmla="*/ 27642 w 26600"/>
                <a:gd name="connsiteY1" fmla="*/ 39 h 8866"/>
                <a:gd name="connsiteX2" fmla="*/ 27642 w 26600"/>
                <a:gd name="connsiteY2" fmla="*/ 8906 h 8866"/>
                <a:gd name="connsiteX3" fmla="*/ 10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1" y="39"/>
                  </a:moveTo>
                  <a:lnTo>
                    <a:pt x="27642" y="39"/>
                  </a:lnTo>
                  <a:lnTo>
                    <a:pt x="27642" y="8906"/>
                  </a:lnTo>
                  <a:lnTo>
                    <a:pt x="10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1" name="Freeform: Shape 2100">
              <a:extLst>
                <a:ext uri="{FF2B5EF4-FFF2-40B4-BE49-F238E27FC236}">
                  <a16:creationId xmlns:a16="http://schemas.microsoft.com/office/drawing/2014/main" id="{5C3FB261-DAA1-49F2-94EB-841543B0E4B8}"/>
                </a:ext>
              </a:extLst>
            </p:cNvPr>
            <p:cNvSpPr/>
            <p:nvPr/>
          </p:nvSpPr>
          <p:spPr>
            <a:xfrm>
              <a:off x="9295292" y="3055367"/>
              <a:ext cx="26600" cy="133003"/>
            </a:xfrm>
            <a:custGeom>
              <a:avLst/>
              <a:gdLst>
                <a:gd name="connsiteX0" fmla="*/ 1042 w 26600"/>
                <a:gd name="connsiteY0" fmla="*/ 39 h 133003"/>
                <a:gd name="connsiteX1" fmla="*/ 27643 w 26600"/>
                <a:gd name="connsiteY1" fmla="*/ 39 h 133003"/>
                <a:gd name="connsiteX2" fmla="*/ 27643 w 26600"/>
                <a:gd name="connsiteY2" fmla="*/ 133043 h 133003"/>
                <a:gd name="connsiteX3" fmla="*/ 10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2" y="39"/>
                  </a:moveTo>
                  <a:lnTo>
                    <a:pt x="27643" y="39"/>
                  </a:lnTo>
                  <a:lnTo>
                    <a:pt x="27643" y="133043"/>
                  </a:lnTo>
                  <a:lnTo>
                    <a:pt x="10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2" name="Freeform: Shape 2101">
              <a:extLst>
                <a:ext uri="{FF2B5EF4-FFF2-40B4-BE49-F238E27FC236}">
                  <a16:creationId xmlns:a16="http://schemas.microsoft.com/office/drawing/2014/main" id="{FADAABF1-0B52-4CDD-823F-8D2DAC298801}"/>
                </a:ext>
              </a:extLst>
            </p:cNvPr>
            <p:cNvSpPr/>
            <p:nvPr/>
          </p:nvSpPr>
          <p:spPr>
            <a:xfrm>
              <a:off x="9295292" y="3055367"/>
              <a:ext cx="26600" cy="8866"/>
            </a:xfrm>
            <a:custGeom>
              <a:avLst/>
              <a:gdLst>
                <a:gd name="connsiteX0" fmla="*/ 1042 w 26600"/>
                <a:gd name="connsiteY0" fmla="*/ 39 h 8866"/>
                <a:gd name="connsiteX1" fmla="*/ 27643 w 26600"/>
                <a:gd name="connsiteY1" fmla="*/ 39 h 8866"/>
                <a:gd name="connsiteX2" fmla="*/ 27643 w 26600"/>
                <a:gd name="connsiteY2" fmla="*/ 8906 h 8866"/>
                <a:gd name="connsiteX3" fmla="*/ 10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2" y="39"/>
                  </a:moveTo>
                  <a:lnTo>
                    <a:pt x="27643" y="39"/>
                  </a:lnTo>
                  <a:lnTo>
                    <a:pt x="27643" y="8906"/>
                  </a:lnTo>
                  <a:lnTo>
                    <a:pt x="10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3" name="Freeform: Shape 2102">
              <a:extLst>
                <a:ext uri="{FF2B5EF4-FFF2-40B4-BE49-F238E27FC236}">
                  <a16:creationId xmlns:a16="http://schemas.microsoft.com/office/drawing/2014/main" id="{3618B001-ABDE-484A-9872-51BE741FC131}"/>
                </a:ext>
              </a:extLst>
            </p:cNvPr>
            <p:cNvSpPr/>
            <p:nvPr/>
          </p:nvSpPr>
          <p:spPr>
            <a:xfrm>
              <a:off x="9304159" y="3055367"/>
              <a:ext cx="26600" cy="133003"/>
            </a:xfrm>
            <a:custGeom>
              <a:avLst/>
              <a:gdLst>
                <a:gd name="connsiteX0" fmla="*/ 1043 w 26600"/>
                <a:gd name="connsiteY0" fmla="*/ 39 h 133003"/>
                <a:gd name="connsiteX1" fmla="*/ 27644 w 26600"/>
                <a:gd name="connsiteY1" fmla="*/ 39 h 133003"/>
                <a:gd name="connsiteX2" fmla="*/ 27644 w 26600"/>
                <a:gd name="connsiteY2" fmla="*/ 133043 h 133003"/>
                <a:gd name="connsiteX3" fmla="*/ 10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3" y="39"/>
                  </a:moveTo>
                  <a:lnTo>
                    <a:pt x="27644" y="39"/>
                  </a:lnTo>
                  <a:lnTo>
                    <a:pt x="27644" y="133043"/>
                  </a:lnTo>
                  <a:lnTo>
                    <a:pt x="10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E1CD3D8C-D18E-4B60-8BB9-715DB930470A}"/>
                </a:ext>
              </a:extLst>
            </p:cNvPr>
            <p:cNvSpPr/>
            <p:nvPr/>
          </p:nvSpPr>
          <p:spPr>
            <a:xfrm>
              <a:off x="9304159" y="3055367"/>
              <a:ext cx="26600" cy="8866"/>
            </a:xfrm>
            <a:custGeom>
              <a:avLst/>
              <a:gdLst>
                <a:gd name="connsiteX0" fmla="*/ 1043 w 26600"/>
                <a:gd name="connsiteY0" fmla="*/ 39 h 8866"/>
                <a:gd name="connsiteX1" fmla="*/ 27644 w 26600"/>
                <a:gd name="connsiteY1" fmla="*/ 39 h 8866"/>
                <a:gd name="connsiteX2" fmla="*/ 27644 w 26600"/>
                <a:gd name="connsiteY2" fmla="*/ 8906 h 8866"/>
                <a:gd name="connsiteX3" fmla="*/ 10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3" y="39"/>
                  </a:moveTo>
                  <a:lnTo>
                    <a:pt x="27644" y="39"/>
                  </a:lnTo>
                  <a:lnTo>
                    <a:pt x="27644" y="8906"/>
                  </a:lnTo>
                  <a:lnTo>
                    <a:pt x="10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764AAEF5-DE81-4E9F-BD4B-A9ADE7278AE2}"/>
                </a:ext>
              </a:extLst>
            </p:cNvPr>
            <p:cNvSpPr/>
            <p:nvPr/>
          </p:nvSpPr>
          <p:spPr>
            <a:xfrm>
              <a:off x="9313026" y="3055367"/>
              <a:ext cx="26600" cy="133003"/>
            </a:xfrm>
            <a:custGeom>
              <a:avLst/>
              <a:gdLst>
                <a:gd name="connsiteX0" fmla="*/ 1044 w 26600"/>
                <a:gd name="connsiteY0" fmla="*/ 39 h 133003"/>
                <a:gd name="connsiteX1" fmla="*/ 27645 w 26600"/>
                <a:gd name="connsiteY1" fmla="*/ 39 h 133003"/>
                <a:gd name="connsiteX2" fmla="*/ 27645 w 26600"/>
                <a:gd name="connsiteY2" fmla="*/ 133043 h 133003"/>
                <a:gd name="connsiteX3" fmla="*/ 10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4" y="39"/>
                  </a:moveTo>
                  <a:lnTo>
                    <a:pt x="27645" y="39"/>
                  </a:lnTo>
                  <a:lnTo>
                    <a:pt x="27645" y="133043"/>
                  </a:lnTo>
                  <a:lnTo>
                    <a:pt x="10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3AEB0698-C7C2-48E5-8125-F5B518954C8D}"/>
                </a:ext>
              </a:extLst>
            </p:cNvPr>
            <p:cNvSpPr/>
            <p:nvPr/>
          </p:nvSpPr>
          <p:spPr>
            <a:xfrm>
              <a:off x="9313026" y="3055367"/>
              <a:ext cx="26600" cy="8866"/>
            </a:xfrm>
            <a:custGeom>
              <a:avLst/>
              <a:gdLst>
                <a:gd name="connsiteX0" fmla="*/ 1044 w 26600"/>
                <a:gd name="connsiteY0" fmla="*/ 39 h 8866"/>
                <a:gd name="connsiteX1" fmla="*/ 27645 w 26600"/>
                <a:gd name="connsiteY1" fmla="*/ 39 h 8866"/>
                <a:gd name="connsiteX2" fmla="*/ 27645 w 26600"/>
                <a:gd name="connsiteY2" fmla="*/ 8906 h 8866"/>
                <a:gd name="connsiteX3" fmla="*/ 10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4" y="39"/>
                  </a:moveTo>
                  <a:lnTo>
                    <a:pt x="27645" y="39"/>
                  </a:lnTo>
                  <a:lnTo>
                    <a:pt x="27645" y="8906"/>
                  </a:lnTo>
                  <a:lnTo>
                    <a:pt x="10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B4E32D8E-DBD4-4CA3-900D-EFD502BE29FE}"/>
                </a:ext>
              </a:extLst>
            </p:cNvPr>
            <p:cNvSpPr/>
            <p:nvPr/>
          </p:nvSpPr>
          <p:spPr>
            <a:xfrm>
              <a:off x="9321893" y="3055367"/>
              <a:ext cx="26600" cy="133003"/>
            </a:xfrm>
            <a:custGeom>
              <a:avLst/>
              <a:gdLst>
                <a:gd name="connsiteX0" fmla="*/ 1045 w 26600"/>
                <a:gd name="connsiteY0" fmla="*/ 39 h 133003"/>
                <a:gd name="connsiteX1" fmla="*/ 27646 w 26600"/>
                <a:gd name="connsiteY1" fmla="*/ 39 h 133003"/>
                <a:gd name="connsiteX2" fmla="*/ 27646 w 26600"/>
                <a:gd name="connsiteY2" fmla="*/ 133043 h 133003"/>
                <a:gd name="connsiteX3" fmla="*/ 10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5" y="39"/>
                  </a:moveTo>
                  <a:lnTo>
                    <a:pt x="27646" y="39"/>
                  </a:lnTo>
                  <a:lnTo>
                    <a:pt x="27646" y="133043"/>
                  </a:lnTo>
                  <a:lnTo>
                    <a:pt x="10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C0A703FC-2C7D-4DC8-AC8D-8171C7975B98}"/>
                </a:ext>
              </a:extLst>
            </p:cNvPr>
            <p:cNvSpPr/>
            <p:nvPr/>
          </p:nvSpPr>
          <p:spPr>
            <a:xfrm>
              <a:off x="9321893" y="3055367"/>
              <a:ext cx="26600" cy="8866"/>
            </a:xfrm>
            <a:custGeom>
              <a:avLst/>
              <a:gdLst>
                <a:gd name="connsiteX0" fmla="*/ 1045 w 26600"/>
                <a:gd name="connsiteY0" fmla="*/ 39 h 8866"/>
                <a:gd name="connsiteX1" fmla="*/ 27646 w 26600"/>
                <a:gd name="connsiteY1" fmla="*/ 39 h 8866"/>
                <a:gd name="connsiteX2" fmla="*/ 27646 w 26600"/>
                <a:gd name="connsiteY2" fmla="*/ 8906 h 8866"/>
                <a:gd name="connsiteX3" fmla="*/ 10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5" y="39"/>
                  </a:moveTo>
                  <a:lnTo>
                    <a:pt x="27646" y="39"/>
                  </a:lnTo>
                  <a:lnTo>
                    <a:pt x="27646" y="8906"/>
                  </a:lnTo>
                  <a:lnTo>
                    <a:pt x="10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9" name="Freeform: Shape 2108">
              <a:extLst>
                <a:ext uri="{FF2B5EF4-FFF2-40B4-BE49-F238E27FC236}">
                  <a16:creationId xmlns:a16="http://schemas.microsoft.com/office/drawing/2014/main" id="{AB1631A6-851D-49F3-848E-0DAAA081CAA2}"/>
                </a:ext>
              </a:extLst>
            </p:cNvPr>
            <p:cNvSpPr/>
            <p:nvPr/>
          </p:nvSpPr>
          <p:spPr>
            <a:xfrm>
              <a:off x="9330759" y="3055367"/>
              <a:ext cx="26600" cy="133003"/>
            </a:xfrm>
            <a:custGeom>
              <a:avLst/>
              <a:gdLst>
                <a:gd name="connsiteX0" fmla="*/ 1046 w 26600"/>
                <a:gd name="connsiteY0" fmla="*/ 39 h 133003"/>
                <a:gd name="connsiteX1" fmla="*/ 27647 w 26600"/>
                <a:gd name="connsiteY1" fmla="*/ 39 h 133003"/>
                <a:gd name="connsiteX2" fmla="*/ 27647 w 26600"/>
                <a:gd name="connsiteY2" fmla="*/ 133043 h 133003"/>
                <a:gd name="connsiteX3" fmla="*/ 10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6" y="39"/>
                  </a:moveTo>
                  <a:lnTo>
                    <a:pt x="27647" y="39"/>
                  </a:lnTo>
                  <a:lnTo>
                    <a:pt x="27647" y="133043"/>
                  </a:lnTo>
                  <a:lnTo>
                    <a:pt x="10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0" name="Freeform: Shape 2109">
              <a:extLst>
                <a:ext uri="{FF2B5EF4-FFF2-40B4-BE49-F238E27FC236}">
                  <a16:creationId xmlns:a16="http://schemas.microsoft.com/office/drawing/2014/main" id="{722D6C4D-65B5-4A0C-B4F1-A9A4987F0E62}"/>
                </a:ext>
              </a:extLst>
            </p:cNvPr>
            <p:cNvSpPr/>
            <p:nvPr/>
          </p:nvSpPr>
          <p:spPr>
            <a:xfrm>
              <a:off x="9330759" y="3055367"/>
              <a:ext cx="26600" cy="8866"/>
            </a:xfrm>
            <a:custGeom>
              <a:avLst/>
              <a:gdLst>
                <a:gd name="connsiteX0" fmla="*/ 1046 w 26600"/>
                <a:gd name="connsiteY0" fmla="*/ 39 h 8866"/>
                <a:gd name="connsiteX1" fmla="*/ 27647 w 26600"/>
                <a:gd name="connsiteY1" fmla="*/ 39 h 8866"/>
                <a:gd name="connsiteX2" fmla="*/ 27647 w 26600"/>
                <a:gd name="connsiteY2" fmla="*/ 8906 h 8866"/>
                <a:gd name="connsiteX3" fmla="*/ 10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6" y="39"/>
                  </a:moveTo>
                  <a:lnTo>
                    <a:pt x="27647" y="39"/>
                  </a:lnTo>
                  <a:lnTo>
                    <a:pt x="27647" y="8906"/>
                  </a:lnTo>
                  <a:lnTo>
                    <a:pt x="10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1" name="Freeform: Shape 2110">
              <a:extLst>
                <a:ext uri="{FF2B5EF4-FFF2-40B4-BE49-F238E27FC236}">
                  <a16:creationId xmlns:a16="http://schemas.microsoft.com/office/drawing/2014/main" id="{A85B36E8-4471-4868-9D23-CE53A39AD700}"/>
                </a:ext>
              </a:extLst>
            </p:cNvPr>
            <p:cNvSpPr/>
            <p:nvPr/>
          </p:nvSpPr>
          <p:spPr>
            <a:xfrm>
              <a:off x="9339626" y="3055367"/>
              <a:ext cx="26600" cy="133003"/>
            </a:xfrm>
            <a:custGeom>
              <a:avLst/>
              <a:gdLst>
                <a:gd name="connsiteX0" fmla="*/ 1047 w 26600"/>
                <a:gd name="connsiteY0" fmla="*/ 39 h 133003"/>
                <a:gd name="connsiteX1" fmla="*/ 27648 w 26600"/>
                <a:gd name="connsiteY1" fmla="*/ 39 h 133003"/>
                <a:gd name="connsiteX2" fmla="*/ 27648 w 26600"/>
                <a:gd name="connsiteY2" fmla="*/ 133043 h 133003"/>
                <a:gd name="connsiteX3" fmla="*/ 10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7" y="39"/>
                  </a:moveTo>
                  <a:lnTo>
                    <a:pt x="27648" y="39"/>
                  </a:lnTo>
                  <a:lnTo>
                    <a:pt x="27648" y="133043"/>
                  </a:lnTo>
                  <a:lnTo>
                    <a:pt x="10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2" name="Freeform: Shape 2111">
              <a:extLst>
                <a:ext uri="{FF2B5EF4-FFF2-40B4-BE49-F238E27FC236}">
                  <a16:creationId xmlns:a16="http://schemas.microsoft.com/office/drawing/2014/main" id="{5C96BF85-D0B6-458B-8A3C-D2F088537BD3}"/>
                </a:ext>
              </a:extLst>
            </p:cNvPr>
            <p:cNvSpPr/>
            <p:nvPr/>
          </p:nvSpPr>
          <p:spPr>
            <a:xfrm>
              <a:off x="9339626" y="3055367"/>
              <a:ext cx="26600" cy="8866"/>
            </a:xfrm>
            <a:custGeom>
              <a:avLst/>
              <a:gdLst>
                <a:gd name="connsiteX0" fmla="*/ 1047 w 26600"/>
                <a:gd name="connsiteY0" fmla="*/ 39 h 8866"/>
                <a:gd name="connsiteX1" fmla="*/ 27648 w 26600"/>
                <a:gd name="connsiteY1" fmla="*/ 39 h 8866"/>
                <a:gd name="connsiteX2" fmla="*/ 27648 w 26600"/>
                <a:gd name="connsiteY2" fmla="*/ 8906 h 8866"/>
                <a:gd name="connsiteX3" fmla="*/ 10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7" y="39"/>
                  </a:moveTo>
                  <a:lnTo>
                    <a:pt x="27648" y="39"/>
                  </a:lnTo>
                  <a:lnTo>
                    <a:pt x="27648" y="8906"/>
                  </a:lnTo>
                  <a:lnTo>
                    <a:pt x="10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3" name="Freeform: Shape 2112">
              <a:extLst>
                <a:ext uri="{FF2B5EF4-FFF2-40B4-BE49-F238E27FC236}">
                  <a16:creationId xmlns:a16="http://schemas.microsoft.com/office/drawing/2014/main" id="{15EC6C9E-6EF9-4395-8840-D2A5F7E0B699}"/>
                </a:ext>
              </a:extLst>
            </p:cNvPr>
            <p:cNvSpPr/>
            <p:nvPr/>
          </p:nvSpPr>
          <p:spPr>
            <a:xfrm>
              <a:off x="9348493" y="3055367"/>
              <a:ext cx="26600" cy="133003"/>
            </a:xfrm>
            <a:custGeom>
              <a:avLst/>
              <a:gdLst>
                <a:gd name="connsiteX0" fmla="*/ 1048 w 26600"/>
                <a:gd name="connsiteY0" fmla="*/ 39 h 133003"/>
                <a:gd name="connsiteX1" fmla="*/ 27649 w 26600"/>
                <a:gd name="connsiteY1" fmla="*/ 39 h 133003"/>
                <a:gd name="connsiteX2" fmla="*/ 27649 w 26600"/>
                <a:gd name="connsiteY2" fmla="*/ 133043 h 133003"/>
                <a:gd name="connsiteX3" fmla="*/ 10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8" y="39"/>
                  </a:moveTo>
                  <a:lnTo>
                    <a:pt x="27649" y="39"/>
                  </a:lnTo>
                  <a:lnTo>
                    <a:pt x="27649" y="133043"/>
                  </a:lnTo>
                  <a:lnTo>
                    <a:pt x="10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4" name="Freeform: Shape 2113">
              <a:extLst>
                <a:ext uri="{FF2B5EF4-FFF2-40B4-BE49-F238E27FC236}">
                  <a16:creationId xmlns:a16="http://schemas.microsoft.com/office/drawing/2014/main" id="{BBF39C0A-E1DF-47F8-9BAF-A6C961C9F8CE}"/>
                </a:ext>
              </a:extLst>
            </p:cNvPr>
            <p:cNvSpPr/>
            <p:nvPr/>
          </p:nvSpPr>
          <p:spPr>
            <a:xfrm>
              <a:off x="9348493" y="3055367"/>
              <a:ext cx="26600" cy="8866"/>
            </a:xfrm>
            <a:custGeom>
              <a:avLst/>
              <a:gdLst>
                <a:gd name="connsiteX0" fmla="*/ 1048 w 26600"/>
                <a:gd name="connsiteY0" fmla="*/ 39 h 8866"/>
                <a:gd name="connsiteX1" fmla="*/ 27649 w 26600"/>
                <a:gd name="connsiteY1" fmla="*/ 39 h 8866"/>
                <a:gd name="connsiteX2" fmla="*/ 27649 w 26600"/>
                <a:gd name="connsiteY2" fmla="*/ 8906 h 8866"/>
                <a:gd name="connsiteX3" fmla="*/ 10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8" y="39"/>
                  </a:moveTo>
                  <a:lnTo>
                    <a:pt x="27649" y="39"/>
                  </a:lnTo>
                  <a:lnTo>
                    <a:pt x="27649" y="8906"/>
                  </a:lnTo>
                  <a:lnTo>
                    <a:pt x="10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5" name="Freeform: Shape 2114">
              <a:extLst>
                <a:ext uri="{FF2B5EF4-FFF2-40B4-BE49-F238E27FC236}">
                  <a16:creationId xmlns:a16="http://schemas.microsoft.com/office/drawing/2014/main" id="{53BBD64E-8138-4751-B1C9-37845B449B7D}"/>
                </a:ext>
              </a:extLst>
            </p:cNvPr>
            <p:cNvSpPr/>
            <p:nvPr/>
          </p:nvSpPr>
          <p:spPr>
            <a:xfrm>
              <a:off x="9357360" y="3055367"/>
              <a:ext cx="26600" cy="133003"/>
            </a:xfrm>
            <a:custGeom>
              <a:avLst/>
              <a:gdLst>
                <a:gd name="connsiteX0" fmla="*/ 1049 w 26600"/>
                <a:gd name="connsiteY0" fmla="*/ 39 h 133003"/>
                <a:gd name="connsiteX1" fmla="*/ 27650 w 26600"/>
                <a:gd name="connsiteY1" fmla="*/ 39 h 133003"/>
                <a:gd name="connsiteX2" fmla="*/ 27650 w 26600"/>
                <a:gd name="connsiteY2" fmla="*/ 133043 h 133003"/>
                <a:gd name="connsiteX3" fmla="*/ 10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49" y="39"/>
                  </a:moveTo>
                  <a:lnTo>
                    <a:pt x="27650" y="39"/>
                  </a:lnTo>
                  <a:lnTo>
                    <a:pt x="27650" y="133043"/>
                  </a:lnTo>
                  <a:lnTo>
                    <a:pt x="10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6" name="Freeform: Shape 2115">
              <a:extLst>
                <a:ext uri="{FF2B5EF4-FFF2-40B4-BE49-F238E27FC236}">
                  <a16:creationId xmlns:a16="http://schemas.microsoft.com/office/drawing/2014/main" id="{678F6839-6757-4EB6-83C6-917722CAA2F6}"/>
                </a:ext>
              </a:extLst>
            </p:cNvPr>
            <p:cNvSpPr/>
            <p:nvPr/>
          </p:nvSpPr>
          <p:spPr>
            <a:xfrm>
              <a:off x="9357360" y="3055367"/>
              <a:ext cx="26600" cy="8866"/>
            </a:xfrm>
            <a:custGeom>
              <a:avLst/>
              <a:gdLst>
                <a:gd name="connsiteX0" fmla="*/ 1049 w 26600"/>
                <a:gd name="connsiteY0" fmla="*/ 39 h 8866"/>
                <a:gd name="connsiteX1" fmla="*/ 27650 w 26600"/>
                <a:gd name="connsiteY1" fmla="*/ 39 h 8866"/>
                <a:gd name="connsiteX2" fmla="*/ 27650 w 26600"/>
                <a:gd name="connsiteY2" fmla="*/ 8906 h 8866"/>
                <a:gd name="connsiteX3" fmla="*/ 10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49" y="39"/>
                  </a:moveTo>
                  <a:lnTo>
                    <a:pt x="27650" y="39"/>
                  </a:lnTo>
                  <a:lnTo>
                    <a:pt x="27650" y="8906"/>
                  </a:lnTo>
                  <a:lnTo>
                    <a:pt x="10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7" name="Freeform: Shape 2116">
              <a:extLst>
                <a:ext uri="{FF2B5EF4-FFF2-40B4-BE49-F238E27FC236}">
                  <a16:creationId xmlns:a16="http://schemas.microsoft.com/office/drawing/2014/main" id="{9FAFCAF3-647D-4D2F-AFD9-0CBB2DA5ECB2}"/>
                </a:ext>
              </a:extLst>
            </p:cNvPr>
            <p:cNvSpPr/>
            <p:nvPr/>
          </p:nvSpPr>
          <p:spPr>
            <a:xfrm>
              <a:off x="9366227" y="3055367"/>
              <a:ext cx="26600" cy="133003"/>
            </a:xfrm>
            <a:custGeom>
              <a:avLst/>
              <a:gdLst>
                <a:gd name="connsiteX0" fmla="*/ 1050 w 26600"/>
                <a:gd name="connsiteY0" fmla="*/ 39 h 133003"/>
                <a:gd name="connsiteX1" fmla="*/ 27651 w 26600"/>
                <a:gd name="connsiteY1" fmla="*/ 39 h 133003"/>
                <a:gd name="connsiteX2" fmla="*/ 27651 w 26600"/>
                <a:gd name="connsiteY2" fmla="*/ 133043 h 133003"/>
                <a:gd name="connsiteX3" fmla="*/ 10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0" y="39"/>
                  </a:moveTo>
                  <a:lnTo>
                    <a:pt x="27651" y="39"/>
                  </a:lnTo>
                  <a:lnTo>
                    <a:pt x="27651" y="133043"/>
                  </a:lnTo>
                  <a:lnTo>
                    <a:pt x="10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8" name="Freeform: Shape 2117">
              <a:extLst>
                <a:ext uri="{FF2B5EF4-FFF2-40B4-BE49-F238E27FC236}">
                  <a16:creationId xmlns:a16="http://schemas.microsoft.com/office/drawing/2014/main" id="{0E671CC0-387F-4E2D-B39C-06427EEE7BEA}"/>
                </a:ext>
              </a:extLst>
            </p:cNvPr>
            <p:cNvSpPr/>
            <p:nvPr/>
          </p:nvSpPr>
          <p:spPr>
            <a:xfrm>
              <a:off x="9366227" y="3055367"/>
              <a:ext cx="26600" cy="8866"/>
            </a:xfrm>
            <a:custGeom>
              <a:avLst/>
              <a:gdLst>
                <a:gd name="connsiteX0" fmla="*/ 1050 w 26600"/>
                <a:gd name="connsiteY0" fmla="*/ 39 h 8866"/>
                <a:gd name="connsiteX1" fmla="*/ 27651 w 26600"/>
                <a:gd name="connsiteY1" fmla="*/ 39 h 8866"/>
                <a:gd name="connsiteX2" fmla="*/ 27651 w 26600"/>
                <a:gd name="connsiteY2" fmla="*/ 8906 h 8866"/>
                <a:gd name="connsiteX3" fmla="*/ 10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0" y="39"/>
                  </a:moveTo>
                  <a:lnTo>
                    <a:pt x="27651" y="39"/>
                  </a:lnTo>
                  <a:lnTo>
                    <a:pt x="27651" y="8906"/>
                  </a:lnTo>
                  <a:lnTo>
                    <a:pt x="10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9" name="Freeform: Shape 2118">
              <a:extLst>
                <a:ext uri="{FF2B5EF4-FFF2-40B4-BE49-F238E27FC236}">
                  <a16:creationId xmlns:a16="http://schemas.microsoft.com/office/drawing/2014/main" id="{3838D9E6-0B76-493E-A015-6905FD48071F}"/>
                </a:ext>
              </a:extLst>
            </p:cNvPr>
            <p:cNvSpPr/>
            <p:nvPr/>
          </p:nvSpPr>
          <p:spPr>
            <a:xfrm>
              <a:off x="9375094" y="3055367"/>
              <a:ext cx="26600" cy="133003"/>
            </a:xfrm>
            <a:custGeom>
              <a:avLst/>
              <a:gdLst>
                <a:gd name="connsiteX0" fmla="*/ 1051 w 26600"/>
                <a:gd name="connsiteY0" fmla="*/ 39 h 133003"/>
                <a:gd name="connsiteX1" fmla="*/ 27652 w 26600"/>
                <a:gd name="connsiteY1" fmla="*/ 39 h 133003"/>
                <a:gd name="connsiteX2" fmla="*/ 27652 w 26600"/>
                <a:gd name="connsiteY2" fmla="*/ 133043 h 133003"/>
                <a:gd name="connsiteX3" fmla="*/ 10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1" y="39"/>
                  </a:moveTo>
                  <a:lnTo>
                    <a:pt x="27652" y="39"/>
                  </a:lnTo>
                  <a:lnTo>
                    <a:pt x="27652" y="133043"/>
                  </a:lnTo>
                  <a:lnTo>
                    <a:pt x="10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0" name="Freeform: Shape 2119">
              <a:extLst>
                <a:ext uri="{FF2B5EF4-FFF2-40B4-BE49-F238E27FC236}">
                  <a16:creationId xmlns:a16="http://schemas.microsoft.com/office/drawing/2014/main" id="{2C366BFB-0AE3-4C22-9B4C-DECA41D764D1}"/>
                </a:ext>
              </a:extLst>
            </p:cNvPr>
            <p:cNvSpPr/>
            <p:nvPr/>
          </p:nvSpPr>
          <p:spPr>
            <a:xfrm>
              <a:off x="9375094" y="3055367"/>
              <a:ext cx="26600" cy="8866"/>
            </a:xfrm>
            <a:custGeom>
              <a:avLst/>
              <a:gdLst>
                <a:gd name="connsiteX0" fmla="*/ 1051 w 26600"/>
                <a:gd name="connsiteY0" fmla="*/ 39 h 8866"/>
                <a:gd name="connsiteX1" fmla="*/ 27652 w 26600"/>
                <a:gd name="connsiteY1" fmla="*/ 39 h 8866"/>
                <a:gd name="connsiteX2" fmla="*/ 27652 w 26600"/>
                <a:gd name="connsiteY2" fmla="*/ 8906 h 8866"/>
                <a:gd name="connsiteX3" fmla="*/ 10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1" y="39"/>
                  </a:moveTo>
                  <a:lnTo>
                    <a:pt x="27652" y="39"/>
                  </a:lnTo>
                  <a:lnTo>
                    <a:pt x="27652" y="8906"/>
                  </a:lnTo>
                  <a:lnTo>
                    <a:pt x="10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1" name="Freeform: Shape 2120">
              <a:extLst>
                <a:ext uri="{FF2B5EF4-FFF2-40B4-BE49-F238E27FC236}">
                  <a16:creationId xmlns:a16="http://schemas.microsoft.com/office/drawing/2014/main" id="{70581FDC-5F1D-46AD-9D68-10DF7D22BF00}"/>
                </a:ext>
              </a:extLst>
            </p:cNvPr>
            <p:cNvSpPr/>
            <p:nvPr/>
          </p:nvSpPr>
          <p:spPr>
            <a:xfrm>
              <a:off x="9383961" y="3055367"/>
              <a:ext cx="26600" cy="133003"/>
            </a:xfrm>
            <a:custGeom>
              <a:avLst/>
              <a:gdLst>
                <a:gd name="connsiteX0" fmla="*/ 1052 w 26600"/>
                <a:gd name="connsiteY0" fmla="*/ 39 h 133003"/>
                <a:gd name="connsiteX1" fmla="*/ 27653 w 26600"/>
                <a:gd name="connsiteY1" fmla="*/ 39 h 133003"/>
                <a:gd name="connsiteX2" fmla="*/ 27653 w 26600"/>
                <a:gd name="connsiteY2" fmla="*/ 133043 h 133003"/>
                <a:gd name="connsiteX3" fmla="*/ 10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2" y="39"/>
                  </a:moveTo>
                  <a:lnTo>
                    <a:pt x="27653" y="39"/>
                  </a:lnTo>
                  <a:lnTo>
                    <a:pt x="27653" y="133043"/>
                  </a:lnTo>
                  <a:lnTo>
                    <a:pt x="10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2" name="Freeform: Shape 2121">
              <a:extLst>
                <a:ext uri="{FF2B5EF4-FFF2-40B4-BE49-F238E27FC236}">
                  <a16:creationId xmlns:a16="http://schemas.microsoft.com/office/drawing/2014/main" id="{137F2DED-92FD-4FE7-8DCE-F2CC0C2B7C31}"/>
                </a:ext>
              </a:extLst>
            </p:cNvPr>
            <p:cNvSpPr/>
            <p:nvPr/>
          </p:nvSpPr>
          <p:spPr>
            <a:xfrm>
              <a:off x="9383961" y="3055367"/>
              <a:ext cx="26600" cy="8866"/>
            </a:xfrm>
            <a:custGeom>
              <a:avLst/>
              <a:gdLst>
                <a:gd name="connsiteX0" fmla="*/ 1052 w 26600"/>
                <a:gd name="connsiteY0" fmla="*/ 39 h 8866"/>
                <a:gd name="connsiteX1" fmla="*/ 27653 w 26600"/>
                <a:gd name="connsiteY1" fmla="*/ 39 h 8866"/>
                <a:gd name="connsiteX2" fmla="*/ 27653 w 26600"/>
                <a:gd name="connsiteY2" fmla="*/ 8906 h 8866"/>
                <a:gd name="connsiteX3" fmla="*/ 10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2" y="39"/>
                  </a:moveTo>
                  <a:lnTo>
                    <a:pt x="27653" y="39"/>
                  </a:lnTo>
                  <a:lnTo>
                    <a:pt x="27653" y="8906"/>
                  </a:lnTo>
                  <a:lnTo>
                    <a:pt x="10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3" name="Freeform: Shape 2122">
              <a:extLst>
                <a:ext uri="{FF2B5EF4-FFF2-40B4-BE49-F238E27FC236}">
                  <a16:creationId xmlns:a16="http://schemas.microsoft.com/office/drawing/2014/main" id="{FF330BF6-5197-4135-ADE7-C97E41842E8B}"/>
                </a:ext>
              </a:extLst>
            </p:cNvPr>
            <p:cNvSpPr/>
            <p:nvPr/>
          </p:nvSpPr>
          <p:spPr>
            <a:xfrm>
              <a:off x="9392828" y="3055367"/>
              <a:ext cx="26600" cy="133003"/>
            </a:xfrm>
            <a:custGeom>
              <a:avLst/>
              <a:gdLst>
                <a:gd name="connsiteX0" fmla="*/ 1053 w 26600"/>
                <a:gd name="connsiteY0" fmla="*/ 39 h 133003"/>
                <a:gd name="connsiteX1" fmla="*/ 27654 w 26600"/>
                <a:gd name="connsiteY1" fmla="*/ 39 h 133003"/>
                <a:gd name="connsiteX2" fmla="*/ 27654 w 26600"/>
                <a:gd name="connsiteY2" fmla="*/ 133043 h 133003"/>
                <a:gd name="connsiteX3" fmla="*/ 10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3" y="39"/>
                  </a:moveTo>
                  <a:lnTo>
                    <a:pt x="27654" y="39"/>
                  </a:lnTo>
                  <a:lnTo>
                    <a:pt x="27654" y="133043"/>
                  </a:lnTo>
                  <a:lnTo>
                    <a:pt x="10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4" name="Freeform: Shape 2123">
              <a:extLst>
                <a:ext uri="{FF2B5EF4-FFF2-40B4-BE49-F238E27FC236}">
                  <a16:creationId xmlns:a16="http://schemas.microsoft.com/office/drawing/2014/main" id="{CB023700-D856-44B8-86BF-23312CA3CE9A}"/>
                </a:ext>
              </a:extLst>
            </p:cNvPr>
            <p:cNvSpPr/>
            <p:nvPr/>
          </p:nvSpPr>
          <p:spPr>
            <a:xfrm>
              <a:off x="9392828" y="3055367"/>
              <a:ext cx="26600" cy="8866"/>
            </a:xfrm>
            <a:custGeom>
              <a:avLst/>
              <a:gdLst>
                <a:gd name="connsiteX0" fmla="*/ 1053 w 26600"/>
                <a:gd name="connsiteY0" fmla="*/ 39 h 8866"/>
                <a:gd name="connsiteX1" fmla="*/ 27654 w 26600"/>
                <a:gd name="connsiteY1" fmla="*/ 39 h 8866"/>
                <a:gd name="connsiteX2" fmla="*/ 27654 w 26600"/>
                <a:gd name="connsiteY2" fmla="*/ 8906 h 8866"/>
                <a:gd name="connsiteX3" fmla="*/ 10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3" y="39"/>
                  </a:moveTo>
                  <a:lnTo>
                    <a:pt x="27654" y="39"/>
                  </a:lnTo>
                  <a:lnTo>
                    <a:pt x="27654" y="8906"/>
                  </a:lnTo>
                  <a:lnTo>
                    <a:pt x="10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5" name="Freeform: Shape 2124">
              <a:extLst>
                <a:ext uri="{FF2B5EF4-FFF2-40B4-BE49-F238E27FC236}">
                  <a16:creationId xmlns:a16="http://schemas.microsoft.com/office/drawing/2014/main" id="{8C3D8FA0-324F-42D5-9BF1-34C1E508ED29}"/>
                </a:ext>
              </a:extLst>
            </p:cNvPr>
            <p:cNvSpPr/>
            <p:nvPr/>
          </p:nvSpPr>
          <p:spPr>
            <a:xfrm>
              <a:off x="9401695" y="3055367"/>
              <a:ext cx="26600" cy="133003"/>
            </a:xfrm>
            <a:custGeom>
              <a:avLst/>
              <a:gdLst>
                <a:gd name="connsiteX0" fmla="*/ 1054 w 26600"/>
                <a:gd name="connsiteY0" fmla="*/ 39 h 133003"/>
                <a:gd name="connsiteX1" fmla="*/ 27655 w 26600"/>
                <a:gd name="connsiteY1" fmla="*/ 39 h 133003"/>
                <a:gd name="connsiteX2" fmla="*/ 27655 w 26600"/>
                <a:gd name="connsiteY2" fmla="*/ 133043 h 133003"/>
                <a:gd name="connsiteX3" fmla="*/ 10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4" y="39"/>
                  </a:moveTo>
                  <a:lnTo>
                    <a:pt x="27655" y="39"/>
                  </a:lnTo>
                  <a:lnTo>
                    <a:pt x="27655" y="133043"/>
                  </a:lnTo>
                  <a:lnTo>
                    <a:pt x="10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6" name="Freeform: Shape 2125">
              <a:extLst>
                <a:ext uri="{FF2B5EF4-FFF2-40B4-BE49-F238E27FC236}">
                  <a16:creationId xmlns:a16="http://schemas.microsoft.com/office/drawing/2014/main" id="{5E19AE7C-A0F3-45EE-B2D3-ECDDC3270D88}"/>
                </a:ext>
              </a:extLst>
            </p:cNvPr>
            <p:cNvSpPr/>
            <p:nvPr/>
          </p:nvSpPr>
          <p:spPr>
            <a:xfrm>
              <a:off x="9401695" y="3055367"/>
              <a:ext cx="26600" cy="8866"/>
            </a:xfrm>
            <a:custGeom>
              <a:avLst/>
              <a:gdLst>
                <a:gd name="connsiteX0" fmla="*/ 1054 w 26600"/>
                <a:gd name="connsiteY0" fmla="*/ 39 h 8866"/>
                <a:gd name="connsiteX1" fmla="*/ 27655 w 26600"/>
                <a:gd name="connsiteY1" fmla="*/ 39 h 8866"/>
                <a:gd name="connsiteX2" fmla="*/ 27655 w 26600"/>
                <a:gd name="connsiteY2" fmla="*/ 8906 h 8866"/>
                <a:gd name="connsiteX3" fmla="*/ 10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4" y="39"/>
                  </a:moveTo>
                  <a:lnTo>
                    <a:pt x="27655" y="39"/>
                  </a:lnTo>
                  <a:lnTo>
                    <a:pt x="27655" y="8906"/>
                  </a:lnTo>
                  <a:lnTo>
                    <a:pt x="10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7" name="Freeform: Shape 2126">
              <a:extLst>
                <a:ext uri="{FF2B5EF4-FFF2-40B4-BE49-F238E27FC236}">
                  <a16:creationId xmlns:a16="http://schemas.microsoft.com/office/drawing/2014/main" id="{593E4084-809C-42A2-B4A2-EF6115A4282F}"/>
                </a:ext>
              </a:extLst>
            </p:cNvPr>
            <p:cNvSpPr/>
            <p:nvPr/>
          </p:nvSpPr>
          <p:spPr>
            <a:xfrm>
              <a:off x="9410562" y="3055367"/>
              <a:ext cx="26600" cy="133003"/>
            </a:xfrm>
            <a:custGeom>
              <a:avLst/>
              <a:gdLst>
                <a:gd name="connsiteX0" fmla="*/ 1055 w 26600"/>
                <a:gd name="connsiteY0" fmla="*/ 39 h 133003"/>
                <a:gd name="connsiteX1" fmla="*/ 27656 w 26600"/>
                <a:gd name="connsiteY1" fmla="*/ 39 h 133003"/>
                <a:gd name="connsiteX2" fmla="*/ 27656 w 26600"/>
                <a:gd name="connsiteY2" fmla="*/ 133043 h 133003"/>
                <a:gd name="connsiteX3" fmla="*/ 10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5" y="39"/>
                  </a:moveTo>
                  <a:lnTo>
                    <a:pt x="27656" y="39"/>
                  </a:lnTo>
                  <a:lnTo>
                    <a:pt x="27656" y="133043"/>
                  </a:lnTo>
                  <a:lnTo>
                    <a:pt x="10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8" name="Freeform: Shape 2127">
              <a:extLst>
                <a:ext uri="{FF2B5EF4-FFF2-40B4-BE49-F238E27FC236}">
                  <a16:creationId xmlns:a16="http://schemas.microsoft.com/office/drawing/2014/main" id="{8BC87B4D-F78D-4452-A7AB-104EBA1C9819}"/>
                </a:ext>
              </a:extLst>
            </p:cNvPr>
            <p:cNvSpPr/>
            <p:nvPr/>
          </p:nvSpPr>
          <p:spPr>
            <a:xfrm>
              <a:off x="9410562" y="3055367"/>
              <a:ext cx="26600" cy="8866"/>
            </a:xfrm>
            <a:custGeom>
              <a:avLst/>
              <a:gdLst>
                <a:gd name="connsiteX0" fmla="*/ 1055 w 26600"/>
                <a:gd name="connsiteY0" fmla="*/ 39 h 8866"/>
                <a:gd name="connsiteX1" fmla="*/ 27656 w 26600"/>
                <a:gd name="connsiteY1" fmla="*/ 39 h 8866"/>
                <a:gd name="connsiteX2" fmla="*/ 27656 w 26600"/>
                <a:gd name="connsiteY2" fmla="*/ 8906 h 8866"/>
                <a:gd name="connsiteX3" fmla="*/ 10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5" y="39"/>
                  </a:moveTo>
                  <a:lnTo>
                    <a:pt x="27656" y="39"/>
                  </a:lnTo>
                  <a:lnTo>
                    <a:pt x="27656" y="8906"/>
                  </a:lnTo>
                  <a:lnTo>
                    <a:pt x="10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9" name="Freeform: Shape 2128">
              <a:extLst>
                <a:ext uri="{FF2B5EF4-FFF2-40B4-BE49-F238E27FC236}">
                  <a16:creationId xmlns:a16="http://schemas.microsoft.com/office/drawing/2014/main" id="{507C7F06-5263-4B5F-A183-0B8ADE3FCE00}"/>
                </a:ext>
              </a:extLst>
            </p:cNvPr>
            <p:cNvSpPr/>
            <p:nvPr/>
          </p:nvSpPr>
          <p:spPr>
            <a:xfrm>
              <a:off x="9419429" y="3055367"/>
              <a:ext cx="26600" cy="133003"/>
            </a:xfrm>
            <a:custGeom>
              <a:avLst/>
              <a:gdLst>
                <a:gd name="connsiteX0" fmla="*/ 1056 w 26600"/>
                <a:gd name="connsiteY0" fmla="*/ 39 h 133003"/>
                <a:gd name="connsiteX1" fmla="*/ 27657 w 26600"/>
                <a:gd name="connsiteY1" fmla="*/ 39 h 133003"/>
                <a:gd name="connsiteX2" fmla="*/ 27657 w 26600"/>
                <a:gd name="connsiteY2" fmla="*/ 133043 h 133003"/>
                <a:gd name="connsiteX3" fmla="*/ 10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6" y="39"/>
                  </a:moveTo>
                  <a:lnTo>
                    <a:pt x="27657" y="39"/>
                  </a:lnTo>
                  <a:lnTo>
                    <a:pt x="27657" y="133043"/>
                  </a:lnTo>
                  <a:lnTo>
                    <a:pt x="10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0" name="Freeform: Shape 2129">
              <a:extLst>
                <a:ext uri="{FF2B5EF4-FFF2-40B4-BE49-F238E27FC236}">
                  <a16:creationId xmlns:a16="http://schemas.microsoft.com/office/drawing/2014/main" id="{3D00BA56-F859-4E3B-8B3A-4D712151E7FF}"/>
                </a:ext>
              </a:extLst>
            </p:cNvPr>
            <p:cNvSpPr/>
            <p:nvPr/>
          </p:nvSpPr>
          <p:spPr>
            <a:xfrm>
              <a:off x="9419429" y="3055367"/>
              <a:ext cx="26600" cy="8866"/>
            </a:xfrm>
            <a:custGeom>
              <a:avLst/>
              <a:gdLst>
                <a:gd name="connsiteX0" fmla="*/ 1056 w 26600"/>
                <a:gd name="connsiteY0" fmla="*/ 39 h 8866"/>
                <a:gd name="connsiteX1" fmla="*/ 27657 w 26600"/>
                <a:gd name="connsiteY1" fmla="*/ 39 h 8866"/>
                <a:gd name="connsiteX2" fmla="*/ 27657 w 26600"/>
                <a:gd name="connsiteY2" fmla="*/ 8906 h 8866"/>
                <a:gd name="connsiteX3" fmla="*/ 10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6" y="39"/>
                  </a:moveTo>
                  <a:lnTo>
                    <a:pt x="27657" y="39"/>
                  </a:lnTo>
                  <a:lnTo>
                    <a:pt x="27657" y="8906"/>
                  </a:lnTo>
                  <a:lnTo>
                    <a:pt x="10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1" name="Freeform: Shape 2130">
              <a:extLst>
                <a:ext uri="{FF2B5EF4-FFF2-40B4-BE49-F238E27FC236}">
                  <a16:creationId xmlns:a16="http://schemas.microsoft.com/office/drawing/2014/main" id="{7F5285BA-B981-4341-B503-BE254B6980CA}"/>
                </a:ext>
              </a:extLst>
            </p:cNvPr>
            <p:cNvSpPr/>
            <p:nvPr/>
          </p:nvSpPr>
          <p:spPr>
            <a:xfrm>
              <a:off x="9428295" y="3055367"/>
              <a:ext cx="26600" cy="133003"/>
            </a:xfrm>
            <a:custGeom>
              <a:avLst/>
              <a:gdLst>
                <a:gd name="connsiteX0" fmla="*/ 1057 w 26600"/>
                <a:gd name="connsiteY0" fmla="*/ 39 h 133003"/>
                <a:gd name="connsiteX1" fmla="*/ 27658 w 26600"/>
                <a:gd name="connsiteY1" fmla="*/ 39 h 133003"/>
                <a:gd name="connsiteX2" fmla="*/ 27658 w 26600"/>
                <a:gd name="connsiteY2" fmla="*/ 133043 h 133003"/>
                <a:gd name="connsiteX3" fmla="*/ 10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7" y="39"/>
                  </a:moveTo>
                  <a:lnTo>
                    <a:pt x="27658" y="39"/>
                  </a:lnTo>
                  <a:lnTo>
                    <a:pt x="27658" y="133043"/>
                  </a:lnTo>
                  <a:lnTo>
                    <a:pt x="10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2" name="Freeform: Shape 2131">
              <a:extLst>
                <a:ext uri="{FF2B5EF4-FFF2-40B4-BE49-F238E27FC236}">
                  <a16:creationId xmlns:a16="http://schemas.microsoft.com/office/drawing/2014/main" id="{A8714CD2-5F1F-4D96-8678-E2490C3C64DC}"/>
                </a:ext>
              </a:extLst>
            </p:cNvPr>
            <p:cNvSpPr/>
            <p:nvPr/>
          </p:nvSpPr>
          <p:spPr>
            <a:xfrm>
              <a:off x="9428295" y="3055367"/>
              <a:ext cx="26600" cy="8866"/>
            </a:xfrm>
            <a:custGeom>
              <a:avLst/>
              <a:gdLst>
                <a:gd name="connsiteX0" fmla="*/ 1057 w 26600"/>
                <a:gd name="connsiteY0" fmla="*/ 39 h 8866"/>
                <a:gd name="connsiteX1" fmla="*/ 27658 w 26600"/>
                <a:gd name="connsiteY1" fmla="*/ 39 h 8866"/>
                <a:gd name="connsiteX2" fmla="*/ 27658 w 26600"/>
                <a:gd name="connsiteY2" fmla="*/ 8906 h 8866"/>
                <a:gd name="connsiteX3" fmla="*/ 10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7" y="39"/>
                  </a:moveTo>
                  <a:lnTo>
                    <a:pt x="27658" y="39"/>
                  </a:lnTo>
                  <a:lnTo>
                    <a:pt x="27658" y="8906"/>
                  </a:lnTo>
                  <a:lnTo>
                    <a:pt x="10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3" name="Freeform: Shape 2132">
              <a:extLst>
                <a:ext uri="{FF2B5EF4-FFF2-40B4-BE49-F238E27FC236}">
                  <a16:creationId xmlns:a16="http://schemas.microsoft.com/office/drawing/2014/main" id="{FFA6E173-493B-4F36-B9A1-F389FB599390}"/>
                </a:ext>
              </a:extLst>
            </p:cNvPr>
            <p:cNvSpPr/>
            <p:nvPr/>
          </p:nvSpPr>
          <p:spPr>
            <a:xfrm>
              <a:off x="9437162" y="3055367"/>
              <a:ext cx="26600" cy="133003"/>
            </a:xfrm>
            <a:custGeom>
              <a:avLst/>
              <a:gdLst>
                <a:gd name="connsiteX0" fmla="*/ 1058 w 26600"/>
                <a:gd name="connsiteY0" fmla="*/ 39 h 133003"/>
                <a:gd name="connsiteX1" fmla="*/ 27659 w 26600"/>
                <a:gd name="connsiteY1" fmla="*/ 39 h 133003"/>
                <a:gd name="connsiteX2" fmla="*/ 27659 w 26600"/>
                <a:gd name="connsiteY2" fmla="*/ 133043 h 133003"/>
                <a:gd name="connsiteX3" fmla="*/ 10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8" y="39"/>
                  </a:moveTo>
                  <a:lnTo>
                    <a:pt x="27659" y="39"/>
                  </a:lnTo>
                  <a:lnTo>
                    <a:pt x="27659" y="133043"/>
                  </a:lnTo>
                  <a:lnTo>
                    <a:pt x="10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4" name="Freeform: Shape 2133">
              <a:extLst>
                <a:ext uri="{FF2B5EF4-FFF2-40B4-BE49-F238E27FC236}">
                  <a16:creationId xmlns:a16="http://schemas.microsoft.com/office/drawing/2014/main" id="{FDA0D223-18A6-40BB-8645-C4E4DD3399F0}"/>
                </a:ext>
              </a:extLst>
            </p:cNvPr>
            <p:cNvSpPr/>
            <p:nvPr/>
          </p:nvSpPr>
          <p:spPr>
            <a:xfrm>
              <a:off x="9437162" y="3055367"/>
              <a:ext cx="26600" cy="8866"/>
            </a:xfrm>
            <a:custGeom>
              <a:avLst/>
              <a:gdLst>
                <a:gd name="connsiteX0" fmla="*/ 1058 w 26600"/>
                <a:gd name="connsiteY0" fmla="*/ 39 h 8866"/>
                <a:gd name="connsiteX1" fmla="*/ 27659 w 26600"/>
                <a:gd name="connsiteY1" fmla="*/ 39 h 8866"/>
                <a:gd name="connsiteX2" fmla="*/ 27659 w 26600"/>
                <a:gd name="connsiteY2" fmla="*/ 8906 h 8866"/>
                <a:gd name="connsiteX3" fmla="*/ 10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8" y="39"/>
                  </a:moveTo>
                  <a:lnTo>
                    <a:pt x="27659" y="39"/>
                  </a:lnTo>
                  <a:lnTo>
                    <a:pt x="27659" y="8906"/>
                  </a:lnTo>
                  <a:lnTo>
                    <a:pt x="10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5" name="Freeform: Shape 2134">
              <a:extLst>
                <a:ext uri="{FF2B5EF4-FFF2-40B4-BE49-F238E27FC236}">
                  <a16:creationId xmlns:a16="http://schemas.microsoft.com/office/drawing/2014/main" id="{55CC0CAA-AA24-4C50-A8B0-D317787BE5E5}"/>
                </a:ext>
              </a:extLst>
            </p:cNvPr>
            <p:cNvSpPr/>
            <p:nvPr/>
          </p:nvSpPr>
          <p:spPr>
            <a:xfrm>
              <a:off x="9446029" y="3055367"/>
              <a:ext cx="26600" cy="133003"/>
            </a:xfrm>
            <a:custGeom>
              <a:avLst/>
              <a:gdLst>
                <a:gd name="connsiteX0" fmla="*/ 1059 w 26600"/>
                <a:gd name="connsiteY0" fmla="*/ 39 h 133003"/>
                <a:gd name="connsiteX1" fmla="*/ 27660 w 26600"/>
                <a:gd name="connsiteY1" fmla="*/ 39 h 133003"/>
                <a:gd name="connsiteX2" fmla="*/ 27660 w 26600"/>
                <a:gd name="connsiteY2" fmla="*/ 133043 h 133003"/>
                <a:gd name="connsiteX3" fmla="*/ 10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59" y="39"/>
                  </a:moveTo>
                  <a:lnTo>
                    <a:pt x="27660" y="39"/>
                  </a:lnTo>
                  <a:lnTo>
                    <a:pt x="27660" y="133043"/>
                  </a:lnTo>
                  <a:lnTo>
                    <a:pt x="10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6" name="Freeform: Shape 2135">
              <a:extLst>
                <a:ext uri="{FF2B5EF4-FFF2-40B4-BE49-F238E27FC236}">
                  <a16:creationId xmlns:a16="http://schemas.microsoft.com/office/drawing/2014/main" id="{74B52773-A37E-4718-AC09-8BE641B60F10}"/>
                </a:ext>
              </a:extLst>
            </p:cNvPr>
            <p:cNvSpPr/>
            <p:nvPr/>
          </p:nvSpPr>
          <p:spPr>
            <a:xfrm>
              <a:off x="9446029" y="3055367"/>
              <a:ext cx="26600" cy="8866"/>
            </a:xfrm>
            <a:custGeom>
              <a:avLst/>
              <a:gdLst>
                <a:gd name="connsiteX0" fmla="*/ 1059 w 26600"/>
                <a:gd name="connsiteY0" fmla="*/ 39 h 8866"/>
                <a:gd name="connsiteX1" fmla="*/ 27660 w 26600"/>
                <a:gd name="connsiteY1" fmla="*/ 39 h 8866"/>
                <a:gd name="connsiteX2" fmla="*/ 27660 w 26600"/>
                <a:gd name="connsiteY2" fmla="*/ 8906 h 8866"/>
                <a:gd name="connsiteX3" fmla="*/ 10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59" y="39"/>
                  </a:moveTo>
                  <a:lnTo>
                    <a:pt x="27660" y="39"/>
                  </a:lnTo>
                  <a:lnTo>
                    <a:pt x="27660" y="8906"/>
                  </a:lnTo>
                  <a:lnTo>
                    <a:pt x="10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7" name="Freeform: Shape 2136">
              <a:extLst>
                <a:ext uri="{FF2B5EF4-FFF2-40B4-BE49-F238E27FC236}">
                  <a16:creationId xmlns:a16="http://schemas.microsoft.com/office/drawing/2014/main" id="{36602683-C26B-4AB4-9DA5-7A2B56A7C247}"/>
                </a:ext>
              </a:extLst>
            </p:cNvPr>
            <p:cNvSpPr/>
            <p:nvPr/>
          </p:nvSpPr>
          <p:spPr>
            <a:xfrm>
              <a:off x="9454896" y="3055367"/>
              <a:ext cx="26600" cy="133003"/>
            </a:xfrm>
            <a:custGeom>
              <a:avLst/>
              <a:gdLst>
                <a:gd name="connsiteX0" fmla="*/ 1060 w 26600"/>
                <a:gd name="connsiteY0" fmla="*/ 39 h 133003"/>
                <a:gd name="connsiteX1" fmla="*/ 27661 w 26600"/>
                <a:gd name="connsiteY1" fmla="*/ 39 h 133003"/>
                <a:gd name="connsiteX2" fmla="*/ 27661 w 26600"/>
                <a:gd name="connsiteY2" fmla="*/ 133043 h 133003"/>
                <a:gd name="connsiteX3" fmla="*/ 10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0" y="39"/>
                  </a:moveTo>
                  <a:lnTo>
                    <a:pt x="27661" y="39"/>
                  </a:lnTo>
                  <a:lnTo>
                    <a:pt x="27661" y="133043"/>
                  </a:lnTo>
                  <a:lnTo>
                    <a:pt x="10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8" name="Freeform: Shape 2137">
              <a:extLst>
                <a:ext uri="{FF2B5EF4-FFF2-40B4-BE49-F238E27FC236}">
                  <a16:creationId xmlns:a16="http://schemas.microsoft.com/office/drawing/2014/main" id="{E7907CDA-A95D-4428-A4F6-DE35D9C4D645}"/>
                </a:ext>
              </a:extLst>
            </p:cNvPr>
            <p:cNvSpPr/>
            <p:nvPr/>
          </p:nvSpPr>
          <p:spPr>
            <a:xfrm>
              <a:off x="9454896" y="3055367"/>
              <a:ext cx="26600" cy="8866"/>
            </a:xfrm>
            <a:custGeom>
              <a:avLst/>
              <a:gdLst>
                <a:gd name="connsiteX0" fmla="*/ 1060 w 26600"/>
                <a:gd name="connsiteY0" fmla="*/ 39 h 8866"/>
                <a:gd name="connsiteX1" fmla="*/ 27661 w 26600"/>
                <a:gd name="connsiteY1" fmla="*/ 39 h 8866"/>
                <a:gd name="connsiteX2" fmla="*/ 27661 w 26600"/>
                <a:gd name="connsiteY2" fmla="*/ 8906 h 8866"/>
                <a:gd name="connsiteX3" fmla="*/ 10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0" y="39"/>
                  </a:moveTo>
                  <a:lnTo>
                    <a:pt x="27661" y="39"/>
                  </a:lnTo>
                  <a:lnTo>
                    <a:pt x="27661" y="8906"/>
                  </a:lnTo>
                  <a:lnTo>
                    <a:pt x="10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9" name="Freeform: Shape 2138">
              <a:extLst>
                <a:ext uri="{FF2B5EF4-FFF2-40B4-BE49-F238E27FC236}">
                  <a16:creationId xmlns:a16="http://schemas.microsoft.com/office/drawing/2014/main" id="{1D0F2A93-9896-48C4-9966-26C2B96B2D0E}"/>
                </a:ext>
              </a:extLst>
            </p:cNvPr>
            <p:cNvSpPr/>
            <p:nvPr/>
          </p:nvSpPr>
          <p:spPr>
            <a:xfrm>
              <a:off x="9463763" y="3055367"/>
              <a:ext cx="26600" cy="133003"/>
            </a:xfrm>
            <a:custGeom>
              <a:avLst/>
              <a:gdLst>
                <a:gd name="connsiteX0" fmla="*/ 1061 w 26600"/>
                <a:gd name="connsiteY0" fmla="*/ 39 h 133003"/>
                <a:gd name="connsiteX1" fmla="*/ 27662 w 26600"/>
                <a:gd name="connsiteY1" fmla="*/ 39 h 133003"/>
                <a:gd name="connsiteX2" fmla="*/ 27662 w 26600"/>
                <a:gd name="connsiteY2" fmla="*/ 133043 h 133003"/>
                <a:gd name="connsiteX3" fmla="*/ 10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1" y="39"/>
                  </a:moveTo>
                  <a:lnTo>
                    <a:pt x="27662" y="39"/>
                  </a:lnTo>
                  <a:lnTo>
                    <a:pt x="27662" y="133043"/>
                  </a:lnTo>
                  <a:lnTo>
                    <a:pt x="10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0" name="Freeform: Shape 2139">
              <a:extLst>
                <a:ext uri="{FF2B5EF4-FFF2-40B4-BE49-F238E27FC236}">
                  <a16:creationId xmlns:a16="http://schemas.microsoft.com/office/drawing/2014/main" id="{D00E60AE-78FD-4B84-96C4-1CCA6B986989}"/>
                </a:ext>
              </a:extLst>
            </p:cNvPr>
            <p:cNvSpPr/>
            <p:nvPr/>
          </p:nvSpPr>
          <p:spPr>
            <a:xfrm>
              <a:off x="9463763" y="3055367"/>
              <a:ext cx="26600" cy="8866"/>
            </a:xfrm>
            <a:custGeom>
              <a:avLst/>
              <a:gdLst>
                <a:gd name="connsiteX0" fmla="*/ 1061 w 26600"/>
                <a:gd name="connsiteY0" fmla="*/ 39 h 8866"/>
                <a:gd name="connsiteX1" fmla="*/ 27662 w 26600"/>
                <a:gd name="connsiteY1" fmla="*/ 39 h 8866"/>
                <a:gd name="connsiteX2" fmla="*/ 27662 w 26600"/>
                <a:gd name="connsiteY2" fmla="*/ 8906 h 8866"/>
                <a:gd name="connsiteX3" fmla="*/ 10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1" y="39"/>
                  </a:moveTo>
                  <a:lnTo>
                    <a:pt x="27662" y="39"/>
                  </a:lnTo>
                  <a:lnTo>
                    <a:pt x="27662" y="8906"/>
                  </a:lnTo>
                  <a:lnTo>
                    <a:pt x="10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1" name="Freeform: Shape 2140">
              <a:extLst>
                <a:ext uri="{FF2B5EF4-FFF2-40B4-BE49-F238E27FC236}">
                  <a16:creationId xmlns:a16="http://schemas.microsoft.com/office/drawing/2014/main" id="{6868D665-9EDB-45BA-8A8A-6111C5F93620}"/>
                </a:ext>
              </a:extLst>
            </p:cNvPr>
            <p:cNvSpPr/>
            <p:nvPr/>
          </p:nvSpPr>
          <p:spPr>
            <a:xfrm>
              <a:off x="9472630" y="3055367"/>
              <a:ext cx="26600" cy="133003"/>
            </a:xfrm>
            <a:custGeom>
              <a:avLst/>
              <a:gdLst>
                <a:gd name="connsiteX0" fmla="*/ 1062 w 26600"/>
                <a:gd name="connsiteY0" fmla="*/ 39 h 133003"/>
                <a:gd name="connsiteX1" fmla="*/ 27663 w 26600"/>
                <a:gd name="connsiteY1" fmla="*/ 39 h 133003"/>
                <a:gd name="connsiteX2" fmla="*/ 27663 w 26600"/>
                <a:gd name="connsiteY2" fmla="*/ 133043 h 133003"/>
                <a:gd name="connsiteX3" fmla="*/ 10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2" y="39"/>
                  </a:moveTo>
                  <a:lnTo>
                    <a:pt x="27663" y="39"/>
                  </a:lnTo>
                  <a:lnTo>
                    <a:pt x="27663" y="133043"/>
                  </a:lnTo>
                  <a:lnTo>
                    <a:pt x="10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2" name="Freeform: Shape 2141">
              <a:extLst>
                <a:ext uri="{FF2B5EF4-FFF2-40B4-BE49-F238E27FC236}">
                  <a16:creationId xmlns:a16="http://schemas.microsoft.com/office/drawing/2014/main" id="{4E99720F-74EF-4A96-B479-C4CFE061ED31}"/>
                </a:ext>
              </a:extLst>
            </p:cNvPr>
            <p:cNvSpPr/>
            <p:nvPr/>
          </p:nvSpPr>
          <p:spPr>
            <a:xfrm>
              <a:off x="9472630" y="3055367"/>
              <a:ext cx="26600" cy="8866"/>
            </a:xfrm>
            <a:custGeom>
              <a:avLst/>
              <a:gdLst>
                <a:gd name="connsiteX0" fmla="*/ 1062 w 26600"/>
                <a:gd name="connsiteY0" fmla="*/ 39 h 8866"/>
                <a:gd name="connsiteX1" fmla="*/ 27663 w 26600"/>
                <a:gd name="connsiteY1" fmla="*/ 39 h 8866"/>
                <a:gd name="connsiteX2" fmla="*/ 27663 w 26600"/>
                <a:gd name="connsiteY2" fmla="*/ 8906 h 8866"/>
                <a:gd name="connsiteX3" fmla="*/ 10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2" y="39"/>
                  </a:moveTo>
                  <a:lnTo>
                    <a:pt x="27663" y="39"/>
                  </a:lnTo>
                  <a:lnTo>
                    <a:pt x="27663" y="8906"/>
                  </a:lnTo>
                  <a:lnTo>
                    <a:pt x="10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3" name="Freeform: Shape 2142">
              <a:extLst>
                <a:ext uri="{FF2B5EF4-FFF2-40B4-BE49-F238E27FC236}">
                  <a16:creationId xmlns:a16="http://schemas.microsoft.com/office/drawing/2014/main" id="{975C40C7-C754-4461-8370-48AF495380B8}"/>
                </a:ext>
              </a:extLst>
            </p:cNvPr>
            <p:cNvSpPr/>
            <p:nvPr/>
          </p:nvSpPr>
          <p:spPr>
            <a:xfrm>
              <a:off x="9481497" y="3055367"/>
              <a:ext cx="26600" cy="133003"/>
            </a:xfrm>
            <a:custGeom>
              <a:avLst/>
              <a:gdLst>
                <a:gd name="connsiteX0" fmla="*/ 1063 w 26600"/>
                <a:gd name="connsiteY0" fmla="*/ 39 h 133003"/>
                <a:gd name="connsiteX1" fmla="*/ 27664 w 26600"/>
                <a:gd name="connsiteY1" fmla="*/ 39 h 133003"/>
                <a:gd name="connsiteX2" fmla="*/ 27664 w 26600"/>
                <a:gd name="connsiteY2" fmla="*/ 133043 h 133003"/>
                <a:gd name="connsiteX3" fmla="*/ 10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3" y="39"/>
                  </a:moveTo>
                  <a:lnTo>
                    <a:pt x="27664" y="39"/>
                  </a:lnTo>
                  <a:lnTo>
                    <a:pt x="27664" y="133043"/>
                  </a:lnTo>
                  <a:lnTo>
                    <a:pt x="10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4" name="Freeform: Shape 2143">
              <a:extLst>
                <a:ext uri="{FF2B5EF4-FFF2-40B4-BE49-F238E27FC236}">
                  <a16:creationId xmlns:a16="http://schemas.microsoft.com/office/drawing/2014/main" id="{B3EA2289-BD7C-4974-9B71-9A3A6E5A70C8}"/>
                </a:ext>
              </a:extLst>
            </p:cNvPr>
            <p:cNvSpPr/>
            <p:nvPr/>
          </p:nvSpPr>
          <p:spPr>
            <a:xfrm>
              <a:off x="9481497" y="3055367"/>
              <a:ext cx="26600" cy="8866"/>
            </a:xfrm>
            <a:custGeom>
              <a:avLst/>
              <a:gdLst>
                <a:gd name="connsiteX0" fmla="*/ 1063 w 26600"/>
                <a:gd name="connsiteY0" fmla="*/ 39 h 8866"/>
                <a:gd name="connsiteX1" fmla="*/ 27664 w 26600"/>
                <a:gd name="connsiteY1" fmla="*/ 39 h 8866"/>
                <a:gd name="connsiteX2" fmla="*/ 27664 w 26600"/>
                <a:gd name="connsiteY2" fmla="*/ 8906 h 8866"/>
                <a:gd name="connsiteX3" fmla="*/ 10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3" y="39"/>
                  </a:moveTo>
                  <a:lnTo>
                    <a:pt x="27664" y="39"/>
                  </a:lnTo>
                  <a:lnTo>
                    <a:pt x="27664" y="8906"/>
                  </a:lnTo>
                  <a:lnTo>
                    <a:pt x="10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5" name="Freeform: Shape 2144">
              <a:extLst>
                <a:ext uri="{FF2B5EF4-FFF2-40B4-BE49-F238E27FC236}">
                  <a16:creationId xmlns:a16="http://schemas.microsoft.com/office/drawing/2014/main" id="{E6388CD7-6CBA-4248-8B06-8FA20F510D36}"/>
                </a:ext>
              </a:extLst>
            </p:cNvPr>
            <p:cNvSpPr/>
            <p:nvPr/>
          </p:nvSpPr>
          <p:spPr>
            <a:xfrm>
              <a:off x="9490364" y="3055367"/>
              <a:ext cx="26600" cy="133003"/>
            </a:xfrm>
            <a:custGeom>
              <a:avLst/>
              <a:gdLst>
                <a:gd name="connsiteX0" fmla="*/ 1064 w 26600"/>
                <a:gd name="connsiteY0" fmla="*/ 39 h 133003"/>
                <a:gd name="connsiteX1" fmla="*/ 27665 w 26600"/>
                <a:gd name="connsiteY1" fmla="*/ 39 h 133003"/>
                <a:gd name="connsiteX2" fmla="*/ 27665 w 26600"/>
                <a:gd name="connsiteY2" fmla="*/ 133043 h 133003"/>
                <a:gd name="connsiteX3" fmla="*/ 10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4" y="39"/>
                  </a:moveTo>
                  <a:lnTo>
                    <a:pt x="27665" y="39"/>
                  </a:lnTo>
                  <a:lnTo>
                    <a:pt x="27665" y="133043"/>
                  </a:lnTo>
                  <a:lnTo>
                    <a:pt x="10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6" name="Freeform: Shape 2145">
              <a:extLst>
                <a:ext uri="{FF2B5EF4-FFF2-40B4-BE49-F238E27FC236}">
                  <a16:creationId xmlns:a16="http://schemas.microsoft.com/office/drawing/2014/main" id="{FCEAAFFD-98C4-4910-A9E0-78958DD0505F}"/>
                </a:ext>
              </a:extLst>
            </p:cNvPr>
            <p:cNvSpPr/>
            <p:nvPr/>
          </p:nvSpPr>
          <p:spPr>
            <a:xfrm>
              <a:off x="9490364" y="3055367"/>
              <a:ext cx="26600" cy="8866"/>
            </a:xfrm>
            <a:custGeom>
              <a:avLst/>
              <a:gdLst>
                <a:gd name="connsiteX0" fmla="*/ 1064 w 26600"/>
                <a:gd name="connsiteY0" fmla="*/ 39 h 8866"/>
                <a:gd name="connsiteX1" fmla="*/ 27665 w 26600"/>
                <a:gd name="connsiteY1" fmla="*/ 39 h 8866"/>
                <a:gd name="connsiteX2" fmla="*/ 27665 w 26600"/>
                <a:gd name="connsiteY2" fmla="*/ 8906 h 8866"/>
                <a:gd name="connsiteX3" fmla="*/ 10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4" y="39"/>
                  </a:moveTo>
                  <a:lnTo>
                    <a:pt x="27665" y="39"/>
                  </a:lnTo>
                  <a:lnTo>
                    <a:pt x="27665" y="8906"/>
                  </a:lnTo>
                  <a:lnTo>
                    <a:pt x="10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7" name="Freeform: Shape 2146">
              <a:extLst>
                <a:ext uri="{FF2B5EF4-FFF2-40B4-BE49-F238E27FC236}">
                  <a16:creationId xmlns:a16="http://schemas.microsoft.com/office/drawing/2014/main" id="{B8F59408-1E63-44B3-9DC3-C7200890F145}"/>
                </a:ext>
              </a:extLst>
            </p:cNvPr>
            <p:cNvSpPr/>
            <p:nvPr/>
          </p:nvSpPr>
          <p:spPr>
            <a:xfrm>
              <a:off x="9499231" y="3055367"/>
              <a:ext cx="26600" cy="133003"/>
            </a:xfrm>
            <a:custGeom>
              <a:avLst/>
              <a:gdLst>
                <a:gd name="connsiteX0" fmla="*/ 1065 w 26600"/>
                <a:gd name="connsiteY0" fmla="*/ 39 h 133003"/>
                <a:gd name="connsiteX1" fmla="*/ 27666 w 26600"/>
                <a:gd name="connsiteY1" fmla="*/ 39 h 133003"/>
                <a:gd name="connsiteX2" fmla="*/ 27666 w 26600"/>
                <a:gd name="connsiteY2" fmla="*/ 133043 h 133003"/>
                <a:gd name="connsiteX3" fmla="*/ 10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5" y="39"/>
                  </a:moveTo>
                  <a:lnTo>
                    <a:pt x="27666" y="39"/>
                  </a:lnTo>
                  <a:lnTo>
                    <a:pt x="27666" y="133043"/>
                  </a:lnTo>
                  <a:lnTo>
                    <a:pt x="10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8" name="Freeform: Shape 2147">
              <a:extLst>
                <a:ext uri="{FF2B5EF4-FFF2-40B4-BE49-F238E27FC236}">
                  <a16:creationId xmlns:a16="http://schemas.microsoft.com/office/drawing/2014/main" id="{949CCB98-190F-4B63-B303-FD4DE5F5C323}"/>
                </a:ext>
              </a:extLst>
            </p:cNvPr>
            <p:cNvSpPr/>
            <p:nvPr/>
          </p:nvSpPr>
          <p:spPr>
            <a:xfrm>
              <a:off x="9499231" y="3055367"/>
              <a:ext cx="26600" cy="8866"/>
            </a:xfrm>
            <a:custGeom>
              <a:avLst/>
              <a:gdLst>
                <a:gd name="connsiteX0" fmla="*/ 1065 w 26600"/>
                <a:gd name="connsiteY0" fmla="*/ 39 h 8866"/>
                <a:gd name="connsiteX1" fmla="*/ 27666 w 26600"/>
                <a:gd name="connsiteY1" fmla="*/ 39 h 8866"/>
                <a:gd name="connsiteX2" fmla="*/ 27666 w 26600"/>
                <a:gd name="connsiteY2" fmla="*/ 8906 h 8866"/>
                <a:gd name="connsiteX3" fmla="*/ 10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5" y="39"/>
                  </a:moveTo>
                  <a:lnTo>
                    <a:pt x="27666" y="39"/>
                  </a:lnTo>
                  <a:lnTo>
                    <a:pt x="27666" y="8906"/>
                  </a:lnTo>
                  <a:lnTo>
                    <a:pt x="10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9" name="Freeform: Shape 2148">
              <a:extLst>
                <a:ext uri="{FF2B5EF4-FFF2-40B4-BE49-F238E27FC236}">
                  <a16:creationId xmlns:a16="http://schemas.microsoft.com/office/drawing/2014/main" id="{117EB14D-E8D4-43DC-90D9-12DE9DF5E182}"/>
                </a:ext>
              </a:extLst>
            </p:cNvPr>
            <p:cNvSpPr/>
            <p:nvPr/>
          </p:nvSpPr>
          <p:spPr>
            <a:xfrm>
              <a:off x="9508098" y="3055367"/>
              <a:ext cx="26600" cy="133003"/>
            </a:xfrm>
            <a:custGeom>
              <a:avLst/>
              <a:gdLst>
                <a:gd name="connsiteX0" fmla="*/ 1066 w 26600"/>
                <a:gd name="connsiteY0" fmla="*/ 39 h 133003"/>
                <a:gd name="connsiteX1" fmla="*/ 27667 w 26600"/>
                <a:gd name="connsiteY1" fmla="*/ 39 h 133003"/>
                <a:gd name="connsiteX2" fmla="*/ 27667 w 26600"/>
                <a:gd name="connsiteY2" fmla="*/ 133043 h 133003"/>
                <a:gd name="connsiteX3" fmla="*/ 10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6" y="39"/>
                  </a:moveTo>
                  <a:lnTo>
                    <a:pt x="27667" y="39"/>
                  </a:lnTo>
                  <a:lnTo>
                    <a:pt x="27667" y="133043"/>
                  </a:lnTo>
                  <a:lnTo>
                    <a:pt x="10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0" name="Freeform: Shape 2149">
              <a:extLst>
                <a:ext uri="{FF2B5EF4-FFF2-40B4-BE49-F238E27FC236}">
                  <a16:creationId xmlns:a16="http://schemas.microsoft.com/office/drawing/2014/main" id="{506D5906-E0C1-436F-9FDB-74DBA2383FA7}"/>
                </a:ext>
              </a:extLst>
            </p:cNvPr>
            <p:cNvSpPr/>
            <p:nvPr/>
          </p:nvSpPr>
          <p:spPr>
            <a:xfrm>
              <a:off x="9508098" y="3055367"/>
              <a:ext cx="26600" cy="8866"/>
            </a:xfrm>
            <a:custGeom>
              <a:avLst/>
              <a:gdLst>
                <a:gd name="connsiteX0" fmla="*/ 1066 w 26600"/>
                <a:gd name="connsiteY0" fmla="*/ 39 h 8866"/>
                <a:gd name="connsiteX1" fmla="*/ 27667 w 26600"/>
                <a:gd name="connsiteY1" fmla="*/ 39 h 8866"/>
                <a:gd name="connsiteX2" fmla="*/ 27667 w 26600"/>
                <a:gd name="connsiteY2" fmla="*/ 8906 h 8866"/>
                <a:gd name="connsiteX3" fmla="*/ 10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6" y="39"/>
                  </a:moveTo>
                  <a:lnTo>
                    <a:pt x="27667" y="39"/>
                  </a:lnTo>
                  <a:lnTo>
                    <a:pt x="27667" y="8906"/>
                  </a:lnTo>
                  <a:lnTo>
                    <a:pt x="10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1" name="Freeform: Shape 2150">
              <a:extLst>
                <a:ext uri="{FF2B5EF4-FFF2-40B4-BE49-F238E27FC236}">
                  <a16:creationId xmlns:a16="http://schemas.microsoft.com/office/drawing/2014/main" id="{88F94574-A07F-4B38-BD0F-B19EA7540D5F}"/>
                </a:ext>
              </a:extLst>
            </p:cNvPr>
            <p:cNvSpPr/>
            <p:nvPr/>
          </p:nvSpPr>
          <p:spPr>
            <a:xfrm>
              <a:off x="9516965" y="3055367"/>
              <a:ext cx="26600" cy="133003"/>
            </a:xfrm>
            <a:custGeom>
              <a:avLst/>
              <a:gdLst>
                <a:gd name="connsiteX0" fmla="*/ 1067 w 26600"/>
                <a:gd name="connsiteY0" fmla="*/ 39 h 133003"/>
                <a:gd name="connsiteX1" fmla="*/ 27668 w 26600"/>
                <a:gd name="connsiteY1" fmla="*/ 39 h 133003"/>
                <a:gd name="connsiteX2" fmla="*/ 27668 w 26600"/>
                <a:gd name="connsiteY2" fmla="*/ 133043 h 133003"/>
                <a:gd name="connsiteX3" fmla="*/ 10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7" y="39"/>
                  </a:moveTo>
                  <a:lnTo>
                    <a:pt x="27668" y="39"/>
                  </a:lnTo>
                  <a:lnTo>
                    <a:pt x="27668" y="133043"/>
                  </a:lnTo>
                  <a:lnTo>
                    <a:pt x="10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2" name="Freeform: Shape 2151">
              <a:extLst>
                <a:ext uri="{FF2B5EF4-FFF2-40B4-BE49-F238E27FC236}">
                  <a16:creationId xmlns:a16="http://schemas.microsoft.com/office/drawing/2014/main" id="{5C4F639C-C93C-4AB8-AD5D-873E2656835F}"/>
                </a:ext>
              </a:extLst>
            </p:cNvPr>
            <p:cNvSpPr/>
            <p:nvPr/>
          </p:nvSpPr>
          <p:spPr>
            <a:xfrm>
              <a:off x="9516965" y="3055367"/>
              <a:ext cx="26600" cy="8866"/>
            </a:xfrm>
            <a:custGeom>
              <a:avLst/>
              <a:gdLst>
                <a:gd name="connsiteX0" fmla="*/ 1067 w 26600"/>
                <a:gd name="connsiteY0" fmla="*/ 39 h 8866"/>
                <a:gd name="connsiteX1" fmla="*/ 27668 w 26600"/>
                <a:gd name="connsiteY1" fmla="*/ 39 h 8866"/>
                <a:gd name="connsiteX2" fmla="*/ 27668 w 26600"/>
                <a:gd name="connsiteY2" fmla="*/ 8906 h 8866"/>
                <a:gd name="connsiteX3" fmla="*/ 10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7" y="39"/>
                  </a:moveTo>
                  <a:lnTo>
                    <a:pt x="27668" y="39"/>
                  </a:lnTo>
                  <a:lnTo>
                    <a:pt x="27668" y="8906"/>
                  </a:lnTo>
                  <a:lnTo>
                    <a:pt x="10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3" name="Freeform: Shape 2152">
              <a:extLst>
                <a:ext uri="{FF2B5EF4-FFF2-40B4-BE49-F238E27FC236}">
                  <a16:creationId xmlns:a16="http://schemas.microsoft.com/office/drawing/2014/main" id="{550C3A87-EB00-4B94-9F7C-3841360A382E}"/>
                </a:ext>
              </a:extLst>
            </p:cNvPr>
            <p:cNvSpPr/>
            <p:nvPr/>
          </p:nvSpPr>
          <p:spPr>
            <a:xfrm>
              <a:off x="9525831" y="3055367"/>
              <a:ext cx="26600" cy="133003"/>
            </a:xfrm>
            <a:custGeom>
              <a:avLst/>
              <a:gdLst>
                <a:gd name="connsiteX0" fmla="*/ 1068 w 26600"/>
                <a:gd name="connsiteY0" fmla="*/ 39 h 133003"/>
                <a:gd name="connsiteX1" fmla="*/ 27669 w 26600"/>
                <a:gd name="connsiteY1" fmla="*/ 39 h 133003"/>
                <a:gd name="connsiteX2" fmla="*/ 27669 w 26600"/>
                <a:gd name="connsiteY2" fmla="*/ 133043 h 133003"/>
                <a:gd name="connsiteX3" fmla="*/ 10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8" y="39"/>
                  </a:moveTo>
                  <a:lnTo>
                    <a:pt x="27669" y="39"/>
                  </a:lnTo>
                  <a:lnTo>
                    <a:pt x="27669" y="133043"/>
                  </a:lnTo>
                  <a:lnTo>
                    <a:pt x="10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4" name="Freeform: Shape 2153">
              <a:extLst>
                <a:ext uri="{FF2B5EF4-FFF2-40B4-BE49-F238E27FC236}">
                  <a16:creationId xmlns:a16="http://schemas.microsoft.com/office/drawing/2014/main" id="{2EE6262D-8AAB-4BBA-B654-E23C67DBC97A}"/>
                </a:ext>
              </a:extLst>
            </p:cNvPr>
            <p:cNvSpPr/>
            <p:nvPr/>
          </p:nvSpPr>
          <p:spPr>
            <a:xfrm>
              <a:off x="9525831" y="3055367"/>
              <a:ext cx="26600" cy="8866"/>
            </a:xfrm>
            <a:custGeom>
              <a:avLst/>
              <a:gdLst>
                <a:gd name="connsiteX0" fmla="*/ 1068 w 26600"/>
                <a:gd name="connsiteY0" fmla="*/ 39 h 8866"/>
                <a:gd name="connsiteX1" fmla="*/ 27669 w 26600"/>
                <a:gd name="connsiteY1" fmla="*/ 39 h 8866"/>
                <a:gd name="connsiteX2" fmla="*/ 27669 w 26600"/>
                <a:gd name="connsiteY2" fmla="*/ 8906 h 8866"/>
                <a:gd name="connsiteX3" fmla="*/ 10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8" y="39"/>
                  </a:moveTo>
                  <a:lnTo>
                    <a:pt x="27669" y="39"/>
                  </a:lnTo>
                  <a:lnTo>
                    <a:pt x="27669" y="8906"/>
                  </a:lnTo>
                  <a:lnTo>
                    <a:pt x="10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5" name="Freeform: Shape 2154">
              <a:extLst>
                <a:ext uri="{FF2B5EF4-FFF2-40B4-BE49-F238E27FC236}">
                  <a16:creationId xmlns:a16="http://schemas.microsoft.com/office/drawing/2014/main" id="{3A8A7A54-0D4E-45AF-A786-45F08EF1172D}"/>
                </a:ext>
              </a:extLst>
            </p:cNvPr>
            <p:cNvSpPr/>
            <p:nvPr/>
          </p:nvSpPr>
          <p:spPr>
            <a:xfrm>
              <a:off x="9534698" y="3055367"/>
              <a:ext cx="26600" cy="133003"/>
            </a:xfrm>
            <a:custGeom>
              <a:avLst/>
              <a:gdLst>
                <a:gd name="connsiteX0" fmla="*/ 1069 w 26600"/>
                <a:gd name="connsiteY0" fmla="*/ 39 h 133003"/>
                <a:gd name="connsiteX1" fmla="*/ 27670 w 26600"/>
                <a:gd name="connsiteY1" fmla="*/ 39 h 133003"/>
                <a:gd name="connsiteX2" fmla="*/ 27670 w 26600"/>
                <a:gd name="connsiteY2" fmla="*/ 133043 h 133003"/>
                <a:gd name="connsiteX3" fmla="*/ 10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69" y="39"/>
                  </a:moveTo>
                  <a:lnTo>
                    <a:pt x="27670" y="39"/>
                  </a:lnTo>
                  <a:lnTo>
                    <a:pt x="27670" y="133043"/>
                  </a:lnTo>
                  <a:lnTo>
                    <a:pt x="10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6" name="Freeform: Shape 2155">
              <a:extLst>
                <a:ext uri="{FF2B5EF4-FFF2-40B4-BE49-F238E27FC236}">
                  <a16:creationId xmlns:a16="http://schemas.microsoft.com/office/drawing/2014/main" id="{38FBB8DB-2124-4178-841A-513AE290D602}"/>
                </a:ext>
              </a:extLst>
            </p:cNvPr>
            <p:cNvSpPr/>
            <p:nvPr/>
          </p:nvSpPr>
          <p:spPr>
            <a:xfrm>
              <a:off x="9534698" y="3055367"/>
              <a:ext cx="26600" cy="8866"/>
            </a:xfrm>
            <a:custGeom>
              <a:avLst/>
              <a:gdLst>
                <a:gd name="connsiteX0" fmla="*/ 1069 w 26600"/>
                <a:gd name="connsiteY0" fmla="*/ 39 h 8866"/>
                <a:gd name="connsiteX1" fmla="*/ 27670 w 26600"/>
                <a:gd name="connsiteY1" fmla="*/ 39 h 8866"/>
                <a:gd name="connsiteX2" fmla="*/ 27670 w 26600"/>
                <a:gd name="connsiteY2" fmla="*/ 8906 h 8866"/>
                <a:gd name="connsiteX3" fmla="*/ 10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69" y="39"/>
                  </a:moveTo>
                  <a:lnTo>
                    <a:pt x="27670" y="39"/>
                  </a:lnTo>
                  <a:lnTo>
                    <a:pt x="27670" y="8906"/>
                  </a:lnTo>
                  <a:lnTo>
                    <a:pt x="10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7" name="Freeform: Shape 2156">
              <a:extLst>
                <a:ext uri="{FF2B5EF4-FFF2-40B4-BE49-F238E27FC236}">
                  <a16:creationId xmlns:a16="http://schemas.microsoft.com/office/drawing/2014/main" id="{33760DBC-D8F1-448F-8268-5B510D00F9AE}"/>
                </a:ext>
              </a:extLst>
            </p:cNvPr>
            <p:cNvSpPr/>
            <p:nvPr/>
          </p:nvSpPr>
          <p:spPr>
            <a:xfrm>
              <a:off x="9543565" y="3055367"/>
              <a:ext cx="26600" cy="133003"/>
            </a:xfrm>
            <a:custGeom>
              <a:avLst/>
              <a:gdLst>
                <a:gd name="connsiteX0" fmla="*/ 1070 w 26600"/>
                <a:gd name="connsiteY0" fmla="*/ 39 h 133003"/>
                <a:gd name="connsiteX1" fmla="*/ 27671 w 26600"/>
                <a:gd name="connsiteY1" fmla="*/ 39 h 133003"/>
                <a:gd name="connsiteX2" fmla="*/ 27671 w 26600"/>
                <a:gd name="connsiteY2" fmla="*/ 133043 h 133003"/>
                <a:gd name="connsiteX3" fmla="*/ 10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0" y="39"/>
                  </a:moveTo>
                  <a:lnTo>
                    <a:pt x="27671" y="39"/>
                  </a:lnTo>
                  <a:lnTo>
                    <a:pt x="27671" y="133043"/>
                  </a:lnTo>
                  <a:lnTo>
                    <a:pt x="10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8" name="Freeform: Shape 2157">
              <a:extLst>
                <a:ext uri="{FF2B5EF4-FFF2-40B4-BE49-F238E27FC236}">
                  <a16:creationId xmlns:a16="http://schemas.microsoft.com/office/drawing/2014/main" id="{A2C57DFD-432D-46AA-895D-DB5F7BA21A49}"/>
                </a:ext>
              </a:extLst>
            </p:cNvPr>
            <p:cNvSpPr/>
            <p:nvPr/>
          </p:nvSpPr>
          <p:spPr>
            <a:xfrm>
              <a:off x="9543565" y="3055367"/>
              <a:ext cx="26600" cy="8866"/>
            </a:xfrm>
            <a:custGeom>
              <a:avLst/>
              <a:gdLst>
                <a:gd name="connsiteX0" fmla="*/ 1070 w 26600"/>
                <a:gd name="connsiteY0" fmla="*/ 39 h 8866"/>
                <a:gd name="connsiteX1" fmla="*/ 27671 w 26600"/>
                <a:gd name="connsiteY1" fmla="*/ 39 h 8866"/>
                <a:gd name="connsiteX2" fmla="*/ 27671 w 26600"/>
                <a:gd name="connsiteY2" fmla="*/ 8906 h 8866"/>
                <a:gd name="connsiteX3" fmla="*/ 10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0" y="39"/>
                  </a:moveTo>
                  <a:lnTo>
                    <a:pt x="27671" y="39"/>
                  </a:lnTo>
                  <a:lnTo>
                    <a:pt x="27671" y="8906"/>
                  </a:lnTo>
                  <a:lnTo>
                    <a:pt x="10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9" name="Freeform: Shape 2158">
              <a:extLst>
                <a:ext uri="{FF2B5EF4-FFF2-40B4-BE49-F238E27FC236}">
                  <a16:creationId xmlns:a16="http://schemas.microsoft.com/office/drawing/2014/main" id="{40547A9E-B8A5-4101-A20D-4D4DE2E8F82D}"/>
                </a:ext>
              </a:extLst>
            </p:cNvPr>
            <p:cNvSpPr/>
            <p:nvPr/>
          </p:nvSpPr>
          <p:spPr>
            <a:xfrm>
              <a:off x="9552432" y="3055367"/>
              <a:ext cx="26600" cy="133003"/>
            </a:xfrm>
            <a:custGeom>
              <a:avLst/>
              <a:gdLst>
                <a:gd name="connsiteX0" fmla="*/ 1071 w 26600"/>
                <a:gd name="connsiteY0" fmla="*/ 39 h 133003"/>
                <a:gd name="connsiteX1" fmla="*/ 27672 w 26600"/>
                <a:gd name="connsiteY1" fmla="*/ 39 h 133003"/>
                <a:gd name="connsiteX2" fmla="*/ 27672 w 26600"/>
                <a:gd name="connsiteY2" fmla="*/ 133043 h 133003"/>
                <a:gd name="connsiteX3" fmla="*/ 10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1" y="39"/>
                  </a:moveTo>
                  <a:lnTo>
                    <a:pt x="27672" y="39"/>
                  </a:lnTo>
                  <a:lnTo>
                    <a:pt x="27672" y="133043"/>
                  </a:lnTo>
                  <a:lnTo>
                    <a:pt x="10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0" name="Freeform: Shape 2159">
              <a:extLst>
                <a:ext uri="{FF2B5EF4-FFF2-40B4-BE49-F238E27FC236}">
                  <a16:creationId xmlns:a16="http://schemas.microsoft.com/office/drawing/2014/main" id="{FD26D2B7-A23C-4C27-ADC1-72FC3A0950C3}"/>
                </a:ext>
              </a:extLst>
            </p:cNvPr>
            <p:cNvSpPr/>
            <p:nvPr/>
          </p:nvSpPr>
          <p:spPr>
            <a:xfrm>
              <a:off x="9552432" y="3055367"/>
              <a:ext cx="26600" cy="8866"/>
            </a:xfrm>
            <a:custGeom>
              <a:avLst/>
              <a:gdLst>
                <a:gd name="connsiteX0" fmla="*/ 1071 w 26600"/>
                <a:gd name="connsiteY0" fmla="*/ 39 h 8866"/>
                <a:gd name="connsiteX1" fmla="*/ 27672 w 26600"/>
                <a:gd name="connsiteY1" fmla="*/ 39 h 8866"/>
                <a:gd name="connsiteX2" fmla="*/ 27672 w 26600"/>
                <a:gd name="connsiteY2" fmla="*/ 8906 h 8866"/>
                <a:gd name="connsiteX3" fmla="*/ 10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1" y="39"/>
                  </a:moveTo>
                  <a:lnTo>
                    <a:pt x="27672" y="39"/>
                  </a:lnTo>
                  <a:lnTo>
                    <a:pt x="27672" y="8906"/>
                  </a:lnTo>
                  <a:lnTo>
                    <a:pt x="10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1" name="Freeform: Shape 2160">
              <a:extLst>
                <a:ext uri="{FF2B5EF4-FFF2-40B4-BE49-F238E27FC236}">
                  <a16:creationId xmlns:a16="http://schemas.microsoft.com/office/drawing/2014/main" id="{66812FC3-9D5A-40D9-A798-B1CC60BA4611}"/>
                </a:ext>
              </a:extLst>
            </p:cNvPr>
            <p:cNvSpPr/>
            <p:nvPr/>
          </p:nvSpPr>
          <p:spPr>
            <a:xfrm>
              <a:off x="9561299" y="3055367"/>
              <a:ext cx="26600" cy="133003"/>
            </a:xfrm>
            <a:custGeom>
              <a:avLst/>
              <a:gdLst>
                <a:gd name="connsiteX0" fmla="*/ 1072 w 26600"/>
                <a:gd name="connsiteY0" fmla="*/ 39 h 133003"/>
                <a:gd name="connsiteX1" fmla="*/ 27673 w 26600"/>
                <a:gd name="connsiteY1" fmla="*/ 39 h 133003"/>
                <a:gd name="connsiteX2" fmla="*/ 27673 w 26600"/>
                <a:gd name="connsiteY2" fmla="*/ 133043 h 133003"/>
                <a:gd name="connsiteX3" fmla="*/ 10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2" y="39"/>
                  </a:moveTo>
                  <a:lnTo>
                    <a:pt x="27673" y="39"/>
                  </a:lnTo>
                  <a:lnTo>
                    <a:pt x="27673" y="133043"/>
                  </a:lnTo>
                  <a:lnTo>
                    <a:pt x="10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2" name="Freeform: Shape 2161">
              <a:extLst>
                <a:ext uri="{FF2B5EF4-FFF2-40B4-BE49-F238E27FC236}">
                  <a16:creationId xmlns:a16="http://schemas.microsoft.com/office/drawing/2014/main" id="{A6CCDC23-1D23-4197-906D-358972C58DCE}"/>
                </a:ext>
              </a:extLst>
            </p:cNvPr>
            <p:cNvSpPr/>
            <p:nvPr/>
          </p:nvSpPr>
          <p:spPr>
            <a:xfrm>
              <a:off x="9561299" y="3055367"/>
              <a:ext cx="26600" cy="8866"/>
            </a:xfrm>
            <a:custGeom>
              <a:avLst/>
              <a:gdLst>
                <a:gd name="connsiteX0" fmla="*/ 1072 w 26600"/>
                <a:gd name="connsiteY0" fmla="*/ 39 h 8866"/>
                <a:gd name="connsiteX1" fmla="*/ 27673 w 26600"/>
                <a:gd name="connsiteY1" fmla="*/ 39 h 8866"/>
                <a:gd name="connsiteX2" fmla="*/ 27673 w 26600"/>
                <a:gd name="connsiteY2" fmla="*/ 8906 h 8866"/>
                <a:gd name="connsiteX3" fmla="*/ 10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2" y="39"/>
                  </a:moveTo>
                  <a:lnTo>
                    <a:pt x="27673" y="39"/>
                  </a:lnTo>
                  <a:lnTo>
                    <a:pt x="27673" y="8906"/>
                  </a:lnTo>
                  <a:lnTo>
                    <a:pt x="10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3" name="Freeform: Shape 2162">
              <a:extLst>
                <a:ext uri="{FF2B5EF4-FFF2-40B4-BE49-F238E27FC236}">
                  <a16:creationId xmlns:a16="http://schemas.microsoft.com/office/drawing/2014/main" id="{4B3FD2BB-D171-4EB4-A5CC-4177AFEED483}"/>
                </a:ext>
              </a:extLst>
            </p:cNvPr>
            <p:cNvSpPr/>
            <p:nvPr/>
          </p:nvSpPr>
          <p:spPr>
            <a:xfrm>
              <a:off x="9570166" y="3055367"/>
              <a:ext cx="26600" cy="133003"/>
            </a:xfrm>
            <a:custGeom>
              <a:avLst/>
              <a:gdLst>
                <a:gd name="connsiteX0" fmla="*/ 1073 w 26600"/>
                <a:gd name="connsiteY0" fmla="*/ 39 h 133003"/>
                <a:gd name="connsiteX1" fmla="*/ 27674 w 26600"/>
                <a:gd name="connsiteY1" fmla="*/ 39 h 133003"/>
                <a:gd name="connsiteX2" fmla="*/ 27674 w 26600"/>
                <a:gd name="connsiteY2" fmla="*/ 133043 h 133003"/>
                <a:gd name="connsiteX3" fmla="*/ 10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3" y="39"/>
                  </a:moveTo>
                  <a:lnTo>
                    <a:pt x="27674" y="39"/>
                  </a:lnTo>
                  <a:lnTo>
                    <a:pt x="27674" y="133043"/>
                  </a:lnTo>
                  <a:lnTo>
                    <a:pt x="10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4" name="Freeform: Shape 2163">
              <a:extLst>
                <a:ext uri="{FF2B5EF4-FFF2-40B4-BE49-F238E27FC236}">
                  <a16:creationId xmlns:a16="http://schemas.microsoft.com/office/drawing/2014/main" id="{66D9F81B-033C-4683-B56B-182A30CDE658}"/>
                </a:ext>
              </a:extLst>
            </p:cNvPr>
            <p:cNvSpPr/>
            <p:nvPr/>
          </p:nvSpPr>
          <p:spPr>
            <a:xfrm>
              <a:off x="9570166" y="3055367"/>
              <a:ext cx="26600" cy="8866"/>
            </a:xfrm>
            <a:custGeom>
              <a:avLst/>
              <a:gdLst>
                <a:gd name="connsiteX0" fmla="*/ 1073 w 26600"/>
                <a:gd name="connsiteY0" fmla="*/ 39 h 8866"/>
                <a:gd name="connsiteX1" fmla="*/ 27674 w 26600"/>
                <a:gd name="connsiteY1" fmla="*/ 39 h 8866"/>
                <a:gd name="connsiteX2" fmla="*/ 27674 w 26600"/>
                <a:gd name="connsiteY2" fmla="*/ 8906 h 8866"/>
                <a:gd name="connsiteX3" fmla="*/ 10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3" y="39"/>
                  </a:moveTo>
                  <a:lnTo>
                    <a:pt x="27674" y="39"/>
                  </a:lnTo>
                  <a:lnTo>
                    <a:pt x="27674" y="8906"/>
                  </a:lnTo>
                  <a:lnTo>
                    <a:pt x="10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5" name="Freeform: Shape 2164">
              <a:extLst>
                <a:ext uri="{FF2B5EF4-FFF2-40B4-BE49-F238E27FC236}">
                  <a16:creationId xmlns:a16="http://schemas.microsoft.com/office/drawing/2014/main" id="{472E0E4E-2A71-49BB-9483-DF75F99E4B36}"/>
                </a:ext>
              </a:extLst>
            </p:cNvPr>
            <p:cNvSpPr/>
            <p:nvPr/>
          </p:nvSpPr>
          <p:spPr>
            <a:xfrm>
              <a:off x="9579033" y="3055367"/>
              <a:ext cx="26600" cy="133003"/>
            </a:xfrm>
            <a:custGeom>
              <a:avLst/>
              <a:gdLst>
                <a:gd name="connsiteX0" fmla="*/ 1074 w 26600"/>
                <a:gd name="connsiteY0" fmla="*/ 39 h 133003"/>
                <a:gd name="connsiteX1" fmla="*/ 27675 w 26600"/>
                <a:gd name="connsiteY1" fmla="*/ 39 h 133003"/>
                <a:gd name="connsiteX2" fmla="*/ 27675 w 26600"/>
                <a:gd name="connsiteY2" fmla="*/ 133043 h 133003"/>
                <a:gd name="connsiteX3" fmla="*/ 10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4" y="39"/>
                  </a:moveTo>
                  <a:lnTo>
                    <a:pt x="27675" y="39"/>
                  </a:lnTo>
                  <a:lnTo>
                    <a:pt x="27675" y="133043"/>
                  </a:lnTo>
                  <a:lnTo>
                    <a:pt x="10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6" name="Freeform: Shape 2165">
              <a:extLst>
                <a:ext uri="{FF2B5EF4-FFF2-40B4-BE49-F238E27FC236}">
                  <a16:creationId xmlns:a16="http://schemas.microsoft.com/office/drawing/2014/main" id="{05D07538-3E34-4964-B87B-3BAEE844CB0C}"/>
                </a:ext>
              </a:extLst>
            </p:cNvPr>
            <p:cNvSpPr/>
            <p:nvPr/>
          </p:nvSpPr>
          <p:spPr>
            <a:xfrm>
              <a:off x="9579033" y="3055367"/>
              <a:ext cx="26600" cy="8866"/>
            </a:xfrm>
            <a:custGeom>
              <a:avLst/>
              <a:gdLst>
                <a:gd name="connsiteX0" fmla="*/ 1074 w 26600"/>
                <a:gd name="connsiteY0" fmla="*/ 39 h 8866"/>
                <a:gd name="connsiteX1" fmla="*/ 27675 w 26600"/>
                <a:gd name="connsiteY1" fmla="*/ 39 h 8866"/>
                <a:gd name="connsiteX2" fmla="*/ 27675 w 26600"/>
                <a:gd name="connsiteY2" fmla="*/ 8906 h 8866"/>
                <a:gd name="connsiteX3" fmla="*/ 10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4" y="39"/>
                  </a:moveTo>
                  <a:lnTo>
                    <a:pt x="27675" y="39"/>
                  </a:lnTo>
                  <a:lnTo>
                    <a:pt x="27675" y="8906"/>
                  </a:lnTo>
                  <a:lnTo>
                    <a:pt x="10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7" name="Freeform: Shape 2166">
              <a:extLst>
                <a:ext uri="{FF2B5EF4-FFF2-40B4-BE49-F238E27FC236}">
                  <a16:creationId xmlns:a16="http://schemas.microsoft.com/office/drawing/2014/main" id="{62C062F7-11FE-4A59-9F33-CFCD9610FF26}"/>
                </a:ext>
              </a:extLst>
            </p:cNvPr>
            <p:cNvSpPr/>
            <p:nvPr/>
          </p:nvSpPr>
          <p:spPr>
            <a:xfrm>
              <a:off x="9587900" y="3055367"/>
              <a:ext cx="26600" cy="133003"/>
            </a:xfrm>
            <a:custGeom>
              <a:avLst/>
              <a:gdLst>
                <a:gd name="connsiteX0" fmla="*/ 1075 w 26600"/>
                <a:gd name="connsiteY0" fmla="*/ 39 h 133003"/>
                <a:gd name="connsiteX1" fmla="*/ 27676 w 26600"/>
                <a:gd name="connsiteY1" fmla="*/ 39 h 133003"/>
                <a:gd name="connsiteX2" fmla="*/ 27676 w 26600"/>
                <a:gd name="connsiteY2" fmla="*/ 133043 h 133003"/>
                <a:gd name="connsiteX3" fmla="*/ 10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5" y="39"/>
                  </a:moveTo>
                  <a:lnTo>
                    <a:pt x="27676" y="39"/>
                  </a:lnTo>
                  <a:lnTo>
                    <a:pt x="27676" y="133043"/>
                  </a:lnTo>
                  <a:lnTo>
                    <a:pt x="10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8" name="Freeform: Shape 2167">
              <a:extLst>
                <a:ext uri="{FF2B5EF4-FFF2-40B4-BE49-F238E27FC236}">
                  <a16:creationId xmlns:a16="http://schemas.microsoft.com/office/drawing/2014/main" id="{4C89D696-E0C6-4193-81E6-841DDD679CB1}"/>
                </a:ext>
              </a:extLst>
            </p:cNvPr>
            <p:cNvSpPr/>
            <p:nvPr/>
          </p:nvSpPr>
          <p:spPr>
            <a:xfrm>
              <a:off x="9587900" y="3055367"/>
              <a:ext cx="26600" cy="8866"/>
            </a:xfrm>
            <a:custGeom>
              <a:avLst/>
              <a:gdLst>
                <a:gd name="connsiteX0" fmla="*/ 1075 w 26600"/>
                <a:gd name="connsiteY0" fmla="*/ 39 h 8866"/>
                <a:gd name="connsiteX1" fmla="*/ 27676 w 26600"/>
                <a:gd name="connsiteY1" fmla="*/ 39 h 8866"/>
                <a:gd name="connsiteX2" fmla="*/ 27676 w 26600"/>
                <a:gd name="connsiteY2" fmla="*/ 8906 h 8866"/>
                <a:gd name="connsiteX3" fmla="*/ 10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5" y="39"/>
                  </a:moveTo>
                  <a:lnTo>
                    <a:pt x="27676" y="39"/>
                  </a:lnTo>
                  <a:lnTo>
                    <a:pt x="27676" y="8906"/>
                  </a:lnTo>
                  <a:lnTo>
                    <a:pt x="10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9" name="Freeform: Shape 2168">
              <a:extLst>
                <a:ext uri="{FF2B5EF4-FFF2-40B4-BE49-F238E27FC236}">
                  <a16:creationId xmlns:a16="http://schemas.microsoft.com/office/drawing/2014/main" id="{52372384-72B2-487B-BF81-329B6BB48517}"/>
                </a:ext>
              </a:extLst>
            </p:cNvPr>
            <p:cNvSpPr/>
            <p:nvPr/>
          </p:nvSpPr>
          <p:spPr>
            <a:xfrm>
              <a:off x="9596767" y="3055367"/>
              <a:ext cx="26600" cy="133003"/>
            </a:xfrm>
            <a:custGeom>
              <a:avLst/>
              <a:gdLst>
                <a:gd name="connsiteX0" fmla="*/ 1076 w 26600"/>
                <a:gd name="connsiteY0" fmla="*/ 39 h 133003"/>
                <a:gd name="connsiteX1" fmla="*/ 27677 w 26600"/>
                <a:gd name="connsiteY1" fmla="*/ 39 h 133003"/>
                <a:gd name="connsiteX2" fmla="*/ 27677 w 26600"/>
                <a:gd name="connsiteY2" fmla="*/ 133043 h 133003"/>
                <a:gd name="connsiteX3" fmla="*/ 10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6" y="39"/>
                  </a:moveTo>
                  <a:lnTo>
                    <a:pt x="27677" y="39"/>
                  </a:lnTo>
                  <a:lnTo>
                    <a:pt x="27677" y="133043"/>
                  </a:lnTo>
                  <a:lnTo>
                    <a:pt x="10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0" name="Freeform: Shape 2169">
              <a:extLst>
                <a:ext uri="{FF2B5EF4-FFF2-40B4-BE49-F238E27FC236}">
                  <a16:creationId xmlns:a16="http://schemas.microsoft.com/office/drawing/2014/main" id="{D95F2823-F7EC-4AFF-9C4E-FCCB324E4075}"/>
                </a:ext>
              </a:extLst>
            </p:cNvPr>
            <p:cNvSpPr/>
            <p:nvPr/>
          </p:nvSpPr>
          <p:spPr>
            <a:xfrm>
              <a:off x="9596767" y="3055367"/>
              <a:ext cx="26600" cy="8866"/>
            </a:xfrm>
            <a:custGeom>
              <a:avLst/>
              <a:gdLst>
                <a:gd name="connsiteX0" fmla="*/ 1076 w 26600"/>
                <a:gd name="connsiteY0" fmla="*/ 39 h 8866"/>
                <a:gd name="connsiteX1" fmla="*/ 27677 w 26600"/>
                <a:gd name="connsiteY1" fmla="*/ 39 h 8866"/>
                <a:gd name="connsiteX2" fmla="*/ 27677 w 26600"/>
                <a:gd name="connsiteY2" fmla="*/ 8906 h 8866"/>
                <a:gd name="connsiteX3" fmla="*/ 10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6" y="39"/>
                  </a:moveTo>
                  <a:lnTo>
                    <a:pt x="27677" y="39"/>
                  </a:lnTo>
                  <a:lnTo>
                    <a:pt x="27677" y="8906"/>
                  </a:lnTo>
                  <a:lnTo>
                    <a:pt x="10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1" name="Freeform: Shape 2170">
              <a:extLst>
                <a:ext uri="{FF2B5EF4-FFF2-40B4-BE49-F238E27FC236}">
                  <a16:creationId xmlns:a16="http://schemas.microsoft.com/office/drawing/2014/main" id="{368B0EEC-5887-4ADC-A5FF-EED95E2B6AE4}"/>
                </a:ext>
              </a:extLst>
            </p:cNvPr>
            <p:cNvSpPr/>
            <p:nvPr/>
          </p:nvSpPr>
          <p:spPr>
            <a:xfrm>
              <a:off x="9605634" y="3055367"/>
              <a:ext cx="26600" cy="133003"/>
            </a:xfrm>
            <a:custGeom>
              <a:avLst/>
              <a:gdLst>
                <a:gd name="connsiteX0" fmla="*/ 1077 w 26600"/>
                <a:gd name="connsiteY0" fmla="*/ 39 h 133003"/>
                <a:gd name="connsiteX1" fmla="*/ 27678 w 26600"/>
                <a:gd name="connsiteY1" fmla="*/ 39 h 133003"/>
                <a:gd name="connsiteX2" fmla="*/ 27678 w 26600"/>
                <a:gd name="connsiteY2" fmla="*/ 133043 h 133003"/>
                <a:gd name="connsiteX3" fmla="*/ 10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7" y="39"/>
                  </a:moveTo>
                  <a:lnTo>
                    <a:pt x="27678" y="39"/>
                  </a:lnTo>
                  <a:lnTo>
                    <a:pt x="27678" y="133043"/>
                  </a:lnTo>
                  <a:lnTo>
                    <a:pt x="10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2" name="Freeform: Shape 2171">
              <a:extLst>
                <a:ext uri="{FF2B5EF4-FFF2-40B4-BE49-F238E27FC236}">
                  <a16:creationId xmlns:a16="http://schemas.microsoft.com/office/drawing/2014/main" id="{8C1D0E14-E972-4277-AE0D-14F921D9611E}"/>
                </a:ext>
              </a:extLst>
            </p:cNvPr>
            <p:cNvSpPr/>
            <p:nvPr/>
          </p:nvSpPr>
          <p:spPr>
            <a:xfrm>
              <a:off x="9605634" y="3055367"/>
              <a:ext cx="26600" cy="8866"/>
            </a:xfrm>
            <a:custGeom>
              <a:avLst/>
              <a:gdLst>
                <a:gd name="connsiteX0" fmla="*/ 1077 w 26600"/>
                <a:gd name="connsiteY0" fmla="*/ 39 h 8866"/>
                <a:gd name="connsiteX1" fmla="*/ 27678 w 26600"/>
                <a:gd name="connsiteY1" fmla="*/ 39 h 8866"/>
                <a:gd name="connsiteX2" fmla="*/ 27678 w 26600"/>
                <a:gd name="connsiteY2" fmla="*/ 8906 h 8866"/>
                <a:gd name="connsiteX3" fmla="*/ 10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7" y="39"/>
                  </a:moveTo>
                  <a:lnTo>
                    <a:pt x="27678" y="39"/>
                  </a:lnTo>
                  <a:lnTo>
                    <a:pt x="27678" y="8906"/>
                  </a:lnTo>
                  <a:lnTo>
                    <a:pt x="10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3" name="Freeform: Shape 2172">
              <a:extLst>
                <a:ext uri="{FF2B5EF4-FFF2-40B4-BE49-F238E27FC236}">
                  <a16:creationId xmlns:a16="http://schemas.microsoft.com/office/drawing/2014/main" id="{A4F572ED-5C0D-44E6-BCBC-C92238153CEC}"/>
                </a:ext>
              </a:extLst>
            </p:cNvPr>
            <p:cNvSpPr/>
            <p:nvPr/>
          </p:nvSpPr>
          <p:spPr>
            <a:xfrm>
              <a:off x="9614501" y="3055367"/>
              <a:ext cx="26600" cy="133003"/>
            </a:xfrm>
            <a:custGeom>
              <a:avLst/>
              <a:gdLst>
                <a:gd name="connsiteX0" fmla="*/ 1078 w 26600"/>
                <a:gd name="connsiteY0" fmla="*/ 39 h 133003"/>
                <a:gd name="connsiteX1" fmla="*/ 27679 w 26600"/>
                <a:gd name="connsiteY1" fmla="*/ 39 h 133003"/>
                <a:gd name="connsiteX2" fmla="*/ 27679 w 26600"/>
                <a:gd name="connsiteY2" fmla="*/ 133043 h 133003"/>
                <a:gd name="connsiteX3" fmla="*/ 10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8" y="39"/>
                  </a:moveTo>
                  <a:lnTo>
                    <a:pt x="27679" y="39"/>
                  </a:lnTo>
                  <a:lnTo>
                    <a:pt x="27679" y="133043"/>
                  </a:lnTo>
                  <a:lnTo>
                    <a:pt x="10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4" name="Freeform: Shape 2173">
              <a:extLst>
                <a:ext uri="{FF2B5EF4-FFF2-40B4-BE49-F238E27FC236}">
                  <a16:creationId xmlns:a16="http://schemas.microsoft.com/office/drawing/2014/main" id="{DAC9EDD7-33EA-4609-ADB8-FB155A2F4E42}"/>
                </a:ext>
              </a:extLst>
            </p:cNvPr>
            <p:cNvSpPr/>
            <p:nvPr/>
          </p:nvSpPr>
          <p:spPr>
            <a:xfrm>
              <a:off x="9614501" y="3055367"/>
              <a:ext cx="26600" cy="8866"/>
            </a:xfrm>
            <a:custGeom>
              <a:avLst/>
              <a:gdLst>
                <a:gd name="connsiteX0" fmla="*/ 1078 w 26600"/>
                <a:gd name="connsiteY0" fmla="*/ 39 h 8866"/>
                <a:gd name="connsiteX1" fmla="*/ 27679 w 26600"/>
                <a:gd name="connsiteY1" fmla="*/ 39 h 8866"/>
                <a:gd name="connsiteX2" fmla="*/ 27679 w 26600"/>
                <a:gd name="connsiteY2" fmla="*/ 8906 h 8866"/>
                <a:gd name="connsiteX3" fmla="*/ 10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8" y="39"/>
                  </a:moveTo>
                  <a:lnTo>
                    <a:pt x="27679" y="39"/>
                  </a:lnTo>
                  <a:lnTo>
                    <a:pt x="27679" y="8906"/>
                  </a:lnTo>
                  <a:lnTo>
                    <a:pt x="10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5" name="Freeform: Shape 2174">
              <a:extLst>
                <a:ext uri="{FF2B5EF4-FFF2-40B4-BE49-F238E27FC236}">
                  <a16:creationId xmlns:a16="http://schemas.microsoft.com/office/drawing/2014/main" id="{0B9EBBEF-0F44-4857-B625-2109DFBD2938}"/>
                </a:ext>
              </a:extLst>
            </p:cNvPr>
            <p:cNvSpPr/>
            <p:nvPr/>
          </p:nvSpPr>
          <p:spPr>
            <a:xfrm>
              <a:off x="9623367" y="3055367"/>
              <a:ext cx="26600" cy="133003"/>
            </a:xfrm>
            <a:custGeom>
              <a:avLst/>
              <a:gdLst>
                <a:gd name="connsiteX0" fmla="*/ 1079 w 26600"/>
                <a:gd name="connsiteY0" fmla="*/ 39 h 133003"/>
                <a:gd name="connsiteX1" fmla="*/ 27680 w 26600"/>
                <a:gd name="connsiteY1" fmla="*/ 39 h 133003"/>
                <a:gd name="connsiteX2" fmla="*/ 27680 w 26600"/>
                <a:gd name="connsiteY2" fmla="*/ 133043 h 133003"/>
                <a:gd name="connsiteX3" fmla="*/ 10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79" y="39"/>
                  </a:moveTo>
                  <a:lnTo>
                    <a:pt x="27680" y="39"/>
                  </a:lnTo>
                  <a:lnTo>
                    <a:pt x="27680" y="133043"/>
                  </a:lnTo>
                  <a:lnTo>
                    <a:pt x="10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6" name="Freeform: Shape 2175">
              <a:extLst>
                <a:ext uri="{FF2B5EF4-FFF2-40B4-BE49-F238E27FC236}">
                  <a16:creationId xmlns:a16="http://schemas.microsoft.com/office/drawing/2014/main" id="{978FF32D-77F0-4E23-A6D6-51EB5C7A12FB}"/>
                </a:ext>
              </a:extLst>
            </p:cNvPr>
            <p:cNvSpPr/>
            <p:nvPr/>
          </p:nvSpPr>
          <p:spPr>
            <a:xfrm>
              <a:off x="9623367" y="3055367"/>
              <a:ext cx="26600" cy="8866"/>
            </a:xfrm>
            <a:custGeom>
              <a:avLst/>
              <a:gdLst>
                <a:gd name="connsiteX0" fmla="*/ 1079 w 26600"/>
                <a:gd name="connsiteY0" fmla="*/ 39 h 8866"/>
                <a:gd name="connsiteX1" fmla="*/ 27680 w 26600"/>
                <a:gd name="connsiteY1" fmla="*/ 39 h 8866"/>
                <a:gd name="connsiteX2" fmla="*/ 27680 w 26600"/>
                <a:gd name="connsiteY2" fmla="*/ 8906 h 8866"/>
                <a:gd name="connsiteX3" fmla="*/ 10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79" y="39"/>
                  </a:moveTo>
                  <a:lnTo>
                    <a:pt x="27680" y="39"/>
                  </a:lnTo>
                  <a:lnTo>
                    <a:pt x="27680" y="8906"/>
                  </a:lnTo>
                  <a:lnTo>
                    <a:pt x="10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7" name="Freeform: Shape 2176">
              <a:extLst>
                <a:ext uri="{FF2B5EF4-FFF2-40B4-BE49-F238E27FC236}">
                  <a16:creationId xmlns:a16="http://schemas.microsoft.com/office/drawing/2014/main" id="{F69623BE-2072-4885-83CE-234B5195FFCC}"/>
                </a:ext>
              </a:extLst>
            </p:cNvPr>
            <p:cNvSpPr/>
            <p:nvPr/>
          </p:nvSpPr>
          <p:spPr>
            <a:xfrm>
              <a:off x="9632234" y="3055367"/>
              <a:ext cx="26600" cy="133003"/>
            </a:xfrm>
            <a:custGeom>
              <a:avLst/>
              <a:gdLst>
                <a:gd name="connsiteX0" fmla="*/ 1080 w 26600"/>
                <a:gd name="connsiteY0" fmla="*/ 39 h 133003"/>
                <a:gd name="connsiteX1" fmla="*/ 27681 w 26600"/>
                <a:gd name="connsiteY1" fmla="*/ 39 h 133003"/>
                <a:gd name="connsiteX2" fmla="*/ 27681 w 26600"/>
                <a:gd name="connsiteY2" fmla="*/ 133043 h 133003"/>
                <a:gd name="connsiteX3" fmla="*/ 10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0" y="39"/>
                  </a:moveTo>
                  <a:lnTo>
                    <a:pt x="27681" y="39"/>
                  </a:lnTo>
                  <a:lnTo>
                    <a:pt x="27681" y="133043"/>
                  </a:lnTo>
                  <a:lnTo>
                    <a:pt x="10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8" name="Freeform: Shape 2177">
              <a:extLst>
                <a:ext uri="{FF2B5EF4-FFF2-40B4-BE49-F238E27FC236}">
                  <a16:creationId xmlns:a16="http://schemas.microsoft.com/office/drawing/2014/main" id="{62DE9DF3-7122-4358-939C-85F47847C408}"/>
                </a:ext>
              </a:extLst>
            </p:cNvPr>
            <p:cNvSpPr/>
            <p:nvPr/>
          </p:nvSpPr>
          <p:spPr>
            <a:xfrm>
              <a:off x="9632234" y="3055367"/>
              <a:ext cx="26600" cy="8866"/>
            </a:xfrm>
            <a:custGeom>
              <a:avLst/>
              <a:gdLst>
                <a:gd name="connsiteX0" fmla="*/ 1080 w 26600"/>
                <a:gd name="connsiteY0" fmla="*/ 39 h 8866"/>
                <a:gd name="connsiteX1" fmla="*/ 27681 w 26600"/>
                <a:gd name="connsiteY1" fmla="*/ 39 h 8866"/>
                <a:gd name="connsiteX2" fmla="*/ 27681 w 26600"/>
                <a:gd name="connsiteY2" fmla="*/ 8906 h 8866"/>
                <a:gd name="connsiteX3" fmla="*/ 10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0" y="39"/>
                  </a:moveTo>
                  <a:lnTo>
                    <a:pt x="27681" y="39"/>
                  </a:lnTo>
                  <a:lnTo>
                    <a:pt x="27681" y="8906"/>
                  </a:lnTo>
                  <a:lnTo>
                    <a:pt x="10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9" name="Freeform: Shape 2178">
              <a:extLst>
                <a:ext uri="{FF2B5EF4-FFF2-40B4-BE49-F238E27FC236}">
                  <a16:creationId xmlns:a16="http://schemas.microsoft.com/office/drawing/2014/main" id="{99A43BFE-A426-4283-A8CA-9014C115E534}"/>
                </a:ext>
              </a:extLst>
            </p:cNvPr>
            <p:cNvSpPr/>
            <p:nvPr/>
          </p:nvSpPr>
          <p:spPr>
            <a:xfrm>
              <a:off x="9641101" y="3055367"/>
              <a:ext cx="26600" cy="133003"/>
            </a:xfrm>
            <a:custGeom>
              <a:avLst/>
              <a:gdLst>
                <a:gd name="connsiteX0" fmla="*/ 1081 w 26600"/>
                <a:gd name="connsiteY0" fmla="*/ 39 h 133003"/>
                <a:gd name="connsiteX1" fmla="*/ 27682 w 26600"/>
                <a:gd name="connsiteY1" fmla="*/ 39 h 133003"/>
                <a:gd name="connsiteX2" fmla="*/ 27682 w 26600"/>
                <a:gd name="connsiteY2" fmla="*/ 133043 h 133003"/>
                <a:gd name="connsiteX3" fmla="*/ 10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1" y="39"/>
                  </a:moveTo>
                  <a:lnTo>
                    <a:pt x="27682" y="39"/>
                  </a:lnTo>
                  <a:lnTo>
                    <a:pt x="27682" y="133043"/>
                  </a:lnTo>
                  <a:lnTo>
                    <a:pt x="10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0" name="Freeform: Shape 2179">
              <a:extLst>
                <a:ext uri="{FF2B5EF4-FFF2-40B4-BE49-F238E27FC236}">
                  <a16:creationId xmlns:a16="http://schemas.microsoft.com/office/drawing/2014/main" id="{424CDAD4-4701-4D70-834E-7E764558F999}"/>
                </a:ext>
              </a:extLst>
            </p:cNvPr>
            <p:cNvSpPr/>
            <p:nvPr/>
          </p:nvSpPr>
          <p:spPr>
            <a:xfrm>
              <a:off x="9641101" y="3055367"/>
              <a:ext cx="26600" cy="8866"/>
            </a:xfrm>
            <a:custGeom>
              <a:avLst/>
              <a:gdLst>
                <a:gd name="connsiteX0" fmla="*/ 1081 w 26600"/>
                <a:gd name="connsiteY0" fmla="*/ 39 h 8866"/>
                <a:gd name="connsiteX1" fmla="*/ 27682 w 26600"/>
                <a:gd name="connsiteY1" fmla="*/ 39 h 8866"/>
                <a:gd name="connsiteX2" fmla="*/ 27682 w 26600"/>
                <a:gd name="connsiteY2" fmla="*/ 8906 h 8866"/>
                <a:gd name="connsiteX3" fmla="*/ 10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1" y="39"/>
                  </a:moveTo>
                  <a:lnTo>
                    <a:pt x="27682" y="39"/>
                  </a:lnTo>
                  <a:lnTo>
                    <a:pt x="27682" y="8906"/>
                  </a:lnTo>
                  <a:lnTo>
                    <a:pt x="10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1" name="Freeform: Shape 2180">
              <a:extLst>
                <a:ext uri="{FF2B5EF4-FFF2-40B4-BE49-F238E27FC236}">
                  <a16:creationId xmlns:a16="http://schemas.microsoft.com/office/drawing/2014/main" id="{EB33839D-9678-4E22-BC42-6D22CDCF4904}"/>
                </a:ext>
              </a:extLst>
            </p:cNvPr>
            <p:cNvSpPr/>
            <p:nvPr/>
          </p:nvSpPr>
          <p:spPr>
            <a:xfrm>
              <a:off x="9649968" y="3055367"/>
              <a:ext cx="26600" cy="133003"/>
            </a:xfrm>
            <a:custGeom>
              <a:avLst/>
              <a:gdLst>
                <a:gd name="connsiteX0" fmla="*/ 1082 w 26600"/>
                <a:gd name="connsiteY0" fmla="*/ 39 h 133003"/>
                <a:gd name="connsiteX1" fmla="*/ 27683 w 26600"/>
                <a:gd name="connsiteY1" fmla="*/ 39 h 133003"/>
                <a:gd name="connsiteX2" fmla="*/ 27683 w 26600"/>
                <a:gd name="connsiteY2" fmla="*/ 133043 h 133003"/>
                <a:gd name="connsiteX3" fmla="*/ 10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2" y="39"/>
                  </a:moveTo>
                  <a:lnTo>
                    <a:pt x="27683" y="39"/>
                  </a:lnTo>
                  <a:lnTo>
                    <a:pt x="27683" y="133043"/>
                  </a:lnTo>
                  <a:lnTo>
                    <a:pt x="10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2" name="Freeform: Shape 2181">
              <a:extLst>
                <a:ext uri="{FF2B5EF4-FFF2-40B4-BE49-F238E27FC236}">
                  <a16:creationId xmlns:a16="http://schemas.microsoft.com/office/drawing/2014/main" id="{A81588D4-A8BC-4330-A8A7-59856144C92B}"/>
                </a:ext>
              </a:extLst>
            </p:cNvPr>
            <p:cNvSpPr/>
            <p:nvPr/>
          </p:nvSpPr>
          <p:spPr>
            <a:xfrm>
              <a:off x="9649968" y="3055367"/>
              <a:ext cx="26600" cy="8866"/>
            </a:xfrm>
            <a:custGeom>
              <a:avLst/>
              <a:gdLst>
                <a:gd name="connsiteX0" fmla="*/ 1082 w 26600"/>
                <a:gd name="connsiteY0" fmla="*/ 39 h 8866"/>
                <a:gd name="connsiteX1" fmla="*/ 27683 w 26600"/>
                <a:gd name="connsiteY1" fmla="*/ 39 h 8866"/>
                <a:gd name="connsiteX2" fmla="*/ 27683 w 26600"/>
                <a:gd name="connsiteY2" fmla="*/ 8906 h 8866"/>
                <a:gd name="connsiteX3" fmla="*/ 10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2" y="39"/>
                  </a:moveTo>
                  <a:lnTo>
                    <a:pt x="27683" y="39"/>
                  </a:lnTo>
                  <a:lnTo>
                    <a:pt x="27683" y="8906"/>
                  </a:lnTo>
                  <a:lnTo>
                    <a:pt x="10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3" name="Freeform: Shape 2182">
              <a:extLst>
                <a:ext uri="{FF2B5EF4-FFF2-40B4-BE49-F238E27FC236}">
                  <a16:creationId xmlns:a16="http://schemas.microsoft.com/office/drawing/2014/main" id="{2FD5AAA2-2159-4E4C-858A-D1B516AE7BA4}"/>
                </a:ext>
              </a:extLst>
            </p:cNvPr>
            <p:cNvSpPr/>
            <p:nvPr/>
          </p:nvSpPr>
          <p:spPr>
            <a:xfrm>
              <a:off x="9658835" y="3055367"/>
              <a:ext cx="26600" cy="133003"/>
            </a:xfrm>
            <a:custGeom>
              <a:avLst/>
              <a:gdLst>
                <a:gd name="connsiteX0" fmla="*/ 1083 w 26600"/>
                <a:gd name="connsiteY0" fmla="*/ 39 h 133003"/>
                <a:gd name="connsiteX1" fmla="*/ 27684 w 26600"/>
                <a:gd name="connsiteY1" fmla="*/ 39 h 133003"/>
                <a:gd name="connsiteX2" fmla="*/ 27684 w 26600"/>
                <a:gd name="connsiteY2" fmla="*/ 133043 h 133003"/>
                <a:gd name="connsiteX3" fmla="*/ 10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3" y="39"/>
                  </a:moveTo>
                  <a:lnTo>
                    <a:pt x="27684" y="39"/>
                  </a:lnTo>
                  <a:lnTo>
                    <a:pt x="27684" y="133043"/>
                  </a:lnTo>
                  <a:lnTo>
                    <a:pt x="10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4" name="Freeform: Shape 2183">
              <a:extLst>
                <a:ext uri="{FF2B5EF4-FFF2-40B4-BE49-F238E27FC236}">
                  <a16:creationId xmlns:a16="http://schemas.microsoft.com/office/drawing/2014/main" id="{FC84195E-592D-4521-8745-B85515503FE4}"/>
                </a:ext>
              </a:extLst>
            </p:cNvPr>
            <p:cNvSpPr/>
            <p:nvPr/>
          </p:nvSpPr>
          <p:spPr>
            <a:xfrm>
              <a:off x="9658835" y="3055367"/>
              <a:ext cx="26600" cy="8866"/>
            </a:xfrm>
            <a:custGeom>
              <a:avLst/>
              <a:gdLst>
                <a:gd name="connsiteX0" fmla="*/ 1083 w 26600"/>
                <a:gd name="connsiteY0" fmla="*/ 39 h 8866"/>
                <a:gd name="connsiteX1" fmla="*/ 27684 w 26600"/>
                <a:gd name="connsiteY1" fmla="*/ 39 h 8866"/>
                <a:gd name="connsiteX2" fmla="*/ 27684 w 26600"/>
                <a:gd name="connsiteY2" fmla="*/ 8906 h 8866"/>
                <a:gd name="connsiteX3" fmla="*/ 10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3" y="39"/>
                  </a:moveTo>
                  <a:lnTo>
                    <a:pt x="27684" y="39"/>
                  </a:lnTo>
                  <a:lnTo>
                    <a:pt x="27684" y="8906"/>
                  </a:lnTo>
                  <a:lnTo>
                    <a:pt x="10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5" name="Freeform: Shape 2184">
              <a:extLst>
                <a:ext uri="{FF2B5EF4-FFF2-40B4-BE49-F238E27FC236}">
                  <a16:creationId xmlns:a16="http://schemas.microsoft.com/office/drawing/2014/main" id="{F268D6D5-9AF4-475A-B0DB-4864ACE36641}"/>
                </a:ext>
              </a:extLst>
            </p:cNvPr>
            <p:cNvSpPr/>
            <p:nvPr/>
          </p:nvSpPr>
          <p:spPr>
            <a:xfrm>
              <a:off x="9667702" y="3055367"/>
              <a:ext cx="26600" cy="133003"/>
            </a:xfrm>
            <a:custGeom>
              <a:avLst/>
              <a:gdLst>
                <a:gd name="connsiteX0" fmla="*/ 1084 w 26600"/>
                <a:gd name="connsiteY0" fmla="*/ 39 h 133003"/>
                <a:gd name="connsiteX1" fmla="*/ 27685 w 26600"/>
                <a:gd name="connsiteY1" fmla="*/ 39 h 133003"/>
                <a:gd name="connsiteX2" fmla="*/ 27685 w 26600"/>
                <a:gd name="connsiteY2" fmla="*/ 133043 h 133003"/>
                <a:gd name="connsiteX3" fmla="*/ 10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4" y="39"/>
                  </a:moveTo>
                  <a:lnTo>
                    <a:pt x="27685" y="39"/>
                  </a:lnTo>
                  <a:lnTo>
                    <a:pt x="27685" y="133043"/>
                  </a:lnTo>
                  <a:lnTo>
                    <a:pt x="10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6" name="Freeform: Shape 2185">
              <a:extLst>
                <a:ext uri="{FF2B5EF4-FFF2-40B4-BE49-F238E27FC236}">
                  <a16:creationId xmlns:a16="http://schemas.microsoft.com/office/drawing/2014/main" id="{F595118F-49FD-4EE7-8DC1-90F8B644AEEB}"/>
                </a:ext>
              </a:extLst>
            </p:cNvPr>
            <p:cNvSpPr/>
            <p:nvPr/>
          </p:nvSpPr>
          <p:spPr>
            <a:xfrm>
              <a:off x="9667702" y="3055367"/>
              <a:ext cx="26600" cy="8866"/>
            </a:xfrm>
            <a:custGeom>
              <a:avLst/>
              <a:gdLst>
                <a:gd name="connsiteX0" fmla="*/ 1084 w 26600"/>
                <a:gd name="connsiteY0" fmla="*/ 39 h 8866"/>
                <a:gd name="connsiteX1" fmla="*/ 27685 w 26600"/>
                <a:gd name="connsiteY1" fmla="*/ 39 h 8866"/>
                <a:gd name="connsiteX2" fmla="*/ 27685 w 26600"/>
                <a:gd name="connsiteY2" fmla="*/ 8906 h 8866"/>
                <a:gd name="connsiteX3" fmla="*/ 10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4" y="39"/>
                  </a:moveTo>
                  <a:lnTo>
                    <a:pt x="27685" y="39"/>
                  </a:lnTo>
                  <a:lnTo>
                    <a:pt x="27685" y="8906"/>
                  </a:lnTo>
                  <a:lnTo>
                    <a:pt x="10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7" name="Freeform: Shape 2186">
              <a:extLst>
                <a:ext uri="{FF2B5EF4-FFF2-40B4-BE49-F238E27FC236}">
                  <a16:creationId xmlns:a16="http://schemas.microsoft.com/office/drawing/2014/main" id="{1C2D5A3E-8C26-4C0C-95B1-F3D20A387204}"/>
                </a:ext>
              </a:extLst>
            </p:cNvPr>
            <p:cNvSpPr/>
            <p:nvPr/>
          </p:nvSpPr>
          <p:spPr>
            <a:xfrm>
              <a:off x="9676569" y="3055367"/>
              <a:ext cx="26600" cy="133003"/>
            </a:xfrm>
            <a:custGeom>
              <a:avLst/>
              <a:gdLst>
                <a:gd name="connsiteX0" fmla="*/ 1085 w 26600"/>
                <a:gd name="connsiteY0" fmla="*/ 39 h 133003"/>
                <a:gd name="connsiteX1" fmla="*/ 27686 w 26600"/>
                <a:gd name="connsiteY1" fmla="*/ 39 h 133003"/>
                <a:gd name="connsiteX2" fmla="*/ 27686 w 26600"/>
                <a:gd name="connsiteY2" fmla="*/ 133043 h 133003"/>
                <a:gd name="connsiteX3" fmla="*/ 10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5" y="39"/>
                  </a:moveTo>
                  <a:lnTo>
                    <a:pt x="27686" y="39"/>
                  </a:lnTo>
                  <a:lnTo>
                    <a:pt x="27686" y="133043"/>
                  </a:lnTo>
                  <a:lnTo>
                    <a:pt x="10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8" name="Freeform: Shape 2187">
              <a:extLst>
                <a:ext uri="{FF2B5EF4-FFF2-40B4-BE49-F238E27FC236}">
                  <a16:creationId xmlns:a16="http://schemas.microsoft.com/office/drawing/2014/main" id="{3E2E205B-F6AF-4884-886E-16CA368B73B0}"/>
                </a:ext>
              </a:extLst>
            </p:cNvPr>
            <p:cNvSpPr/>
            <p:nvPr/>
          </p:nvSpPr>
          <p:spPr>
            <a:xfrm>
              <a:off x="9676569" y="3055367"/>
              <a:ext cx="26600" cy="8866"/>
            </a:xfrm>
            <a:custGeom>
              <a:avLst/>
              <a:gdLst>
                <a:gd name="connsiteX0" fmla="*/ 1085 w 26600"/>
                <a:gd name="connsiteY0" fmla="*/ 39 h 8866"/>
                <a:gd name="connsiteX1" fmla="*/ 27686 w 26600"/>
                <a:gd name="connsiteY1" fmla="*/ 39 h 8866"/>
                <a:gd name="connsiteX2" fmla="*/ 27686 w 26600"/>
                <a:gd name="connsiteY2" fmla="*/ 8906 h 8866"/>
                <a:gd name="connsiteX3" fmla="*/ 10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5" y="39"/>
                  </a:moveTo>
                  <a:lnTo>
                    <a:pt x="27686" y="39"/>
                  </a:lnTo>
                  <a:lnTo>
                    <a:pt x="27686" y="8906"/>
                  </a:lnTo>
                  <a:lnTo>
                    <a:pt x="10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9" name="Freeform: Shape 2188">
              <a:extLst>
                <a:ext uri="{FF2B5EF4-FFF2-40B4-BE49-F238E27FC236}">
                  <a16:creationId xmlns:a16="http://schemas.microsoft.com/office/drawing/2014/main" id="{D00EE234-6837-4D51-8C3D-F152F21F555E}"/>
                </a:ext>
              </a:extLst>
            </p:cNvPr>
            <p:cNvSpPr/>
            <p:nvPr/>
          </p:nvSpPr>
          <p:spPr>
            <a:xfrm>
              <a:off x="9685436" y="3055367"/>
              <a:ext cx="26600" cy="133003"/>
            </a:xfrm>
            <a:custGeom>
              <a:avLst/>
              <a:gdLst>
                <a:gd name="connsiteX0" fmla="*/ 1086 w 26600"/>
                <a:gd name="connsiteY0" fmla="*/ 39 h 133003"/>
                <a:gd name="connsiteX1" fmla="*/ 27687 w 26600"/>
                <a:gd name="connsiteY1" fmla="*/ 39 h 133003"/>
                <a:gd name="connsiteX2" fmla="*/ 27687 w 26600"/>
                <a:gd name="connsiteY2" fmla="*/ 133043 h 133003"/>
                <a:gd name="connsiteX3" fmla="*/ 10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6" y="39"/>
                  </a:moveTo>
                  <a:lnTo>
                    <a:pt x="27687" y="39"/>
                  </a:lnTo>
                  <a:lnTo>
                    <a:pt x="27687" y="133043"/>
                  </a:lnTo>
                  <a:lnTo>
                    <a:pt x="10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0" name="Freeform: Shape 2189">
              <a:extLst>
                <a:ext uri="{FF2B5EF4-FFF2-40B4-BE49-F238E27FC236}">
                  <a16:creationId xmlns:a16="http://schemas.microsoft.com/office/drawing/2014/main" id="{89214F28-5741-4D77-8C9E-49C7A9D8D3D3}"/>
                </a:ext>
              </a:extLst>
            </p:cNvPr>
            <p:cNvSpPr/>
            <p:nvPr/>
          </p:nvSpPr>
          <p:spPr>
            <a:xfrm>
              <a:off x="9685436" y="3055367"/>
              <a:ext cx="26600" cy="8866"/>
            </a:xfrm>
            <a:custGeom>
              <a:avLst/>
              <a:gdLst>
                <a:gd name="connsiteX0" fmla="*/ 1086 w 26600"/>
                <a:gd name="connsiteY0" fmla="*/ 39 h 8866"/>
                <a:gd name="connsiteX1" fmla="*/ 27687 w 26600"/>
                <a:gd name="connsiteY1" fmla="*/ 39 h 8866"/>
                <a:gd name="connsiteX2" fmla="*/ 27687 w 26600"/>
                <a:gd name="connsiteY2" fmla="*/ 8906 h 8866"/>
                <a:gd name="connsiteX3" fmla="*/ 10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6" y="39"/>
                  </a:moveTo>
                  <a:lnTo>
                    <a:pt x="27687" y="39"/>
                  </a:lnTo>
                  <a:lnTo>
                    <a:pt x="27687" y="8906"/>
                  </a:lnTo>
                  <a:lnTo>
                    <a:pt x="10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1" name="Freeform: Shape 2190">
              <a:extLst>
                <a:ext uri="{FF2B5EF4-FFF2-40B4-BE49-F238E27FC236}">
                  <a16:creationId xmlns:a16="http://schemas.microsoft.com/office/drawing/2014/main" id="{93A63F00-595E-4C4C-BC36-A201C5E0DD5D}"/>
                </a:ext>
              </a:extLst>
            </p:cNvPr>
            <p:cNvSpPr/>
            <p:nvPr/>
          </p:nvSpPr>
          <p:spPr>
            <a:xfrm>
              <a:off x="9694303" y="3055367"/>
              <a:ext cx="26600" cy="133003"/>
            </a:xfrm>
            <a:custGeom>
              <a:avLst/>
              <a:gdLst>
                <a:gd name="connsiteX0" fmla="*/ 1087 w 26600"/>
                <a:gd name="connsiteY0" fmla="*/ 39 h 133003"/>
                <a:gd name="connsiteX1" fmla="*/ 27688 w 26600"/>
                <a:gd name="connsiteY1" fmla="*/ 39 h 133003"/>
                <a:gd name="connsiteX2" fmla="*/ 27688 w 26600"/>
                <a:gd name="connsiteY2" fmla="*/ 133043 h 133003"/>
                <a:gd name="connsiteX3" fmla="*/ 10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7" y="39"/>
                  </a:moveTo>
                  <a:lnTo>
                    <a:pt x="27688" y="39"/>
                  </a:lnTo>
                  <a:lnTo>
                    <a:pt x="27688" y="133043"/>
                  </a:lnTo>
                  <a:lnTo>
                    <a:pt x="10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2" name="Freeform: Shape 2191">
              <a:extLst>
                <a:ext uri="{FF2B5EF4-FFF2-40B4-BE49-F238E27FC236}">
                  <a16:creationId xmlns:a16="http://schemas.microsoft.com/office/drawing/2014/main" id="{0F95F334-D50C-45FB-9E5D-36B589942C5B}"/>
                </a:ext>
              </a:extLst>
            </p:cNvPr>
            <p:cNvSpPr/>
            <p:nvPr/>
          </p:nvSpPr>
          <p:spPr>
            <a:xfrm>
              <a:off x="9694303" y="3055367"/>
              <a:ext cx="26600" cy="8866"/>
            </a:xfrm>
            <a:custGeom>
              <a:avLst/>
              <a:gdLst>
                <a:gd name="connsiteX0" fmla="*/ 1087 w 26600"/>
                <a:gd name="connsiteY0" fmla="*/ 39 h 8866"/>
                <a:gd name="connsiteX1" fmla="*/ 27688 w 26600"/>
                <a:gd name="connsiteY1" fmla="*/ 39 h 8866"/>
                <a:gd name="connsiteX2" fmla="*/ 27688 w 26600"/>
                <a:gd name="connsiteY2" fmla="*/ 8906 h 8866"/>
                <a:gd name="connsiteX3" fmla="*/ 10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7" y="39"/>
                  </a:moveTo>
                  <a:lnTo>
                    <a:pt x="27688" y="39"/>
                  </a:lnTo>
                  <a:lnTo>
                    <a:pt x="27688" y="8906"/>
                  </a:lnTo>
                  <a:lnTo>
                    <a:pt x="10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3" name="Freeform: Shape 2192">
              <a:extLst>
                <a:ext uri="{FF2B5EF4-FFF2-40B4-BE49-F238E27FC236}">
                  <a16:creationId xmlns:a16="http://schemas.microsoft.com/office/drawing/2014/main" id="{99D1B98C-C2F2-4D4C-998E-D02016D6822F}"/>
                </a:ext>
              </a:extLst>
            </p:cNvPr>
            <p:cNvSpPr/>
            <p:nvPr/>
          </p:nvSpPr>
          <p:spPr>
            <a:xfrm>
              <a:off x="9703170" y="3055367"/>
              <a:ext cx="26600" cy="133003"/>
            </a:xfrm>
            <a:custGeom>
              <a:avLst/>
              <a:gdLst>
                <a:gd name="connsiteX0" fmla="*/ 1088 w 26600"/>
                <a:gd name="connsiteY0" fmla="*/ 39 h 133003"/>
                <a:gd name="connsiteX1" fmla="*/ 27689 w 26600"/>
                <a:gd name="connsiteY1" fmla="*/ 39 h 133003"/>
                <a:gd name="connsiteX2" fmla="*/ 27689 w 26600"/>
                <a:gd name="connsiteY2" fmla="*/ 133043 h 133003"/>
                <a:gd name="connsiteX3" fmla="*/ 10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8" y="39"/>
                  </a:moveTo>
                  <a:lnTo>
                    <a:pt x="27689" y="39"/>
                  </a:lnTo>
                  <a:lnTo>
                    <a:pt x="27689" y="133043"/>
                  </a:lnTo>
                  <a:lnTo>
                    <a:pt x="10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4" name="Freeform: Shape 2193">
              <a:extLst>
                <a:ext uri="{FF2B5EF4-FFF2-40B4-BE49-F238E27FC236}">
                  <a16:creationId xmlns:a16="http://schemas.microsoft.com/office/drawing/2014/main" id="{9C8CD946-38EF-4C8B-9228-AB08655DAE5E}"/>
                </a:ext>
              </a:extLst>
            </p:cNvPr>
            <p:cNvSpPr/>
            <p:nvPr/>
          </p:nvSpPr>
          <p:spPr>
            <a:xfrm>
              <a:off x="9703170" y="3055367"/>
              <a:ext cx="26600" cy="8866"/>
            </a:xfrm>
            <a:custGeom>
              <a:avLst/>
              <a:gdLst>
                <a:gd name="connsiteX0" fmla="*/ 1088 w 26600"/>
                <a:gd name="connsiteY0" fmla="*/ 39 h 8866"/>
                <a:gd name="connsiteX1" fmla="*/ 27689 w 26600"/>
                <a:gd name="connsiteY1" fmla="*/ 39 h 8866"/>
                <a:gd name="connsiteX2" fmla="*/ 27689 w 26600"/>
                <a:gd name="connsiteY2" fmla="*/ 8906 h 8866"/>
                <a:gd name="connsiteX3" fmla="*/ 10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8" y="39"/>
                  </a:moveTo>
                  <a:lnTo>
                    <a:pt x="27689" y="39"/>
                  </a:lnTo>
                  <a:lnTo>
                    <a:pt x="27689" y="8906"/>
                  </a:lnTo>
                  <a:lnTo>
                    <a:pt x="10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5" name="Freeform: Shape 2194">
              <a:extLst>
                <a:ext uri="{FF2B5EF4-FFF2-40B4-BE49-F238E27FC236}">
                  <a16:creationId xmlns:a16="http://schemas.microsoft.com/office/drawing/2014/main" id="{1FDA854B-7D15-4E47-9569-5DC9D872931C}"/>
                </a:ext>
              </a:extLst>
            </p:cNvPr>
            <p:cNvSpPr/>
            <p:nvPr/>
          </p:nvSpPr>
          <p:spPr>
            <a:xfrm>
              <a:off x="9712037" y="3055367"/>
              <a:ext cx="26600" cy="133003"/>
            </a:xfrm>
            <a:custGeom>
              <a:avLst/>
              <a:gdLst>
                <a:gd name="connsiteX0" fmla="*/ 1089 w 26600"/>
                <a:gd name="connsiteY0" fmla="*/ 39 h 133003"/>
                <a:gd name="connsiteX1" fmla="*/ 27690 w 26600"/>
                <a:gd name="connsiteY1" fmla="*/ 39 h 133003"/>
                <a:gd name="connsiteX2" fmla="*/ 27690 w 26600"/>
                <a:gd name="connsiteY2" fmla="*/ 133043 h 133003"/>
                <a:gd name="connsiteX3" fmla="*/ 10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89" y="39"/>
                  </a:moveTo>
                  <a:lnTo>
                    <a:pt x="27690" y="39"/>
                  </a:lnTo>
                  <a:lnTo>
                    <a:pt x="27690" y="133043"/>
                  </a:lnTo>
                  <a:lnTo>
                    <a:pt x="10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6" name="Freeform: Shape 2195">
              <a:extLst>
                <a:ext uri="{FF2B5EF4-FFF2-40B4-BE49-F238E27FC236}">
                  <a16:creationId xmlns:a16="http://schemas.microsoft.com/office/drawing/2014/main" id="{27E17E40-DB7C-44A1-A8FF-99B29FC1655D}"/>
                </a:ext>
              </a:extLst>
            </p:cNvPr>
            <p:cNvSpPr/>
            <p:nvPr/>
          </p:nvSpPr>
          <p:spPr>
            <a:xfrm>
              <a:off x="9712037" y="3055367"/>
              <a:ext cx="26600" cy="8866"/>
            </a:xfrm>
            <a:custGeom>
              <a:avLst/>
              <a:gdLst>
                <a:gd name="connsiteX0" fmla="*/ 1089 w 26600"/>
                <a:gd name="connsiteY0" fmla="*/ 39 h 8866"/>
                <a:gd name="connsiteX1" fmla="*/ 27690 w 26600"/>
                <a:gd name="connsiteY1" fmla="*/ 39 h 8866"/>
                <a:gd name="connsiteX2" fmla="*/ 27690 w 26600"/>
                <a:gd name="connsiteY2" fmla="*/ 8906 h 8866"/>
                <a:gd name="connsiteX3" fmla="*/ 10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89" y="39"/>
                  </a:moveTo>
                  <a:lnTo>
                    <a:pt x="27690" y="39"/>
                  </a:lnTo>
                  <a:lnTo>
                    <a:pt x="27690" y="8906"/>
                  </a:lnTo>
                  <a:lnTo>
                    <a:pt x="10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7" name="Freeform: Shape 2196">
              <a:extLst>
                <a:ext uri="{FF2B5EF4-FFF2-40B4-BE49-F238E27FC236}">
                  <a16:creationId xmlns:a16="http://schemas.microsoft.com/office/drawing/2014/main" id="{147E3807-9757-4802-9008-AF5EE21B8EB7}"/>
                </a:ext>
              </a:extLst>
            </p:cNvPr>
            <p:cNvSpPr/>
            <p:nvPr/>
          </p:nvSpPr>
          <p:spPr>
            <a:xfrm>
              <a:off x="9720903" y="3055367"/>
              <a:ext cx="26600" cy="133003"/>
            </a:xfrm>
            <a:custGeom>
              <a:avLst/>
              <a:gdLst>
                <a:gd name="connsiteX0" fmla="*/ 1090 w 26600"/>
                <a:gd name="connsiteY0" fmla="*/ 39 h 133003"/>
                <a:gd name="connsiteX1" fmla="*/ 27691 w 26600"/>
                <a:gd name="connsiteY1" fmla="*/ 39 h 133003"/>
                <a:gd name="connsiteX2" fmla="*/ 27691 w 26600"/>
                <a:gd name="connsiteY2" fmla="*/ 133043 h 133003"/>
                <a:gd name="connsiteX3" fmla="*/ 10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0" y="39"/>
                  </a:moveTo>
                  <a:lnTo>
                    <a:pt x="27691" y="39"/>
                  </a:lnTo>
                  <a:lnTo>
                    <a:pt x="27691" y="133043"/>
                  </a:lnTo>
                  <a:lnTo>
                    <a:pt x="10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8" name="Freeform: Shape 2197">
              <a:extLst>
                <a:ext uri="{FF2B5EF4-FFF2-40B4-BE49-F238E27FC236}">
                  <a16:creationId xmlns:a16="http://schemas.microsoft.com/office/drawing/2014/main" id="{9E5A4948-9C1A-4661-9647-D5573ABBBA2C}"/>
                </a:ext>
              </a:extLst>
            </p:cNvPr>
            <p:cNvSpPr/>
            <p:nvPr/>
          </p:nvSpPr>
          <p:spPr>
            <a:xfrm>
              <a:off x="9720903" y="3055367"/>
              <a:ext cx="26600" cy="8866"/>
            </a:xfrm>
            <a:custGeom>
              <a:avLst/>
              <a:gdLst>
                <a:gd name="connsiteX0" fmla="*/ 1090 w 26600"/>
                <a:gd name="connsiteY0" fmla="*/ 39 h 8866"/>
                <a:gd name="connsiteX1" fmla="*/ 27691 w 26600"/>
                <a:gd name="connsiteY1" fmla="*/ 39 h 8866"/>
                <a:gd name="connsiteX2" fmla="*/ 27691 w 26600"/>
                <a:gd name="connsiteY2" fmla="*/ 8906 h 8866"/>
                <a:gd name="connsiteX3" fmla="*/ 10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0" y="39"/>
                  </a:moveTo>
                  <a:lnTo>
                    <a:pt x="27691" y="39"/>
                  </a:lnTo>
                  <a:lnTo>
                    <a:pt x="27691" y="8906"/>
                  </a:lnTo>
                  <a:lnTo>
                    <a:pt x="10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9" name="Freeform: Shape 2198">
              <a:extLst>
                <a:ext uri="{FF2B5EF4-FFF2-40B4-BE49-F238E27FC236}">
                  <a16:creationId xmlns:a16="http://schemas.microsoft.com/office/drawing/2014/main" id="{4F13401D-93D0-4488-AD54-13F21BC0AB5F}"/>
                </a:ext>
              </a:extLst>
            </p:cNvPr>
            <p:cNvSpPr/>
            <p:nvPr/>
          </p:nvSpPr>
          <p:spPr>
            <a:xfrm>
              <a:off x="9729770" y="3055367"/>
              <a:ext cx="26600" cy="133003"/>
            </a:xfrm>
            <a:custGeom>
              <a:avLst/>
              <a:gdLst>
                <a:gd name="connsiteX0" fmla="*/ 1091 w 26600"/>
                <a:gd name="connsiteY0" fmla="*/ 39 h 133003"/>
                <a:gd name="connsiteX1" fmla="*/ 27692 w 26600"/>
                <a:gd name="connsiteY1" fmla="*/ 39 h 133003"/>
                <a:gd name="connsiteX2" fmla="*/ 27692 w 26600"/>
                <a:gd name="connsiteY2" fmla="*/ 133043 h 133003"/>
                <a:gd name="connsiteX3" fmla="*/ 10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1" y="39"/>
                  </a:moveTo>
                  <a:lnTo>
                    <a:pt x="27692" y="39"/>
                  </a:lnTo>
                  <a:lnTo>
                    <a:pt x="27692" y="133043"/>
                  </a:lnTo>
                  <a:lnTo>
                    <a:pt x="10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0" name="Freeform: Shape 2199">
              <a:extLst>
                <a:ext uri="{FF2B5EF4-FFF2-40B4-BE49-F238E27FC236}">
                  <a16:creationId xmlns:a16="http://schemas.microsoft.com/office/drawing/2014/main" id="{83CCF29B-36C3-48ED-AD3D-5FF691B7E851}"/>
                </a:ext>
              </a:extLst>
            </p:cNvPr>
            <p:cNvSpPr/>
            <p:nvPr/>
          </p:nvSpPr>
          <p:spPr>
            <a:xfrm>
              <a:off x="9729770" y="3055367"/>
              <a:ext cx="26600" cy="8866"/>
            </a:xfrm>
            <a:custGeom>
              <a:avLst/>
              <a:gdLst>
                <a:gd name="connsiteX0" fmla="*/ 1091 w 26600"/>
                <a:gd name="connsiteY0" fmla="*/ 39 h 8866"/>
                <a:gd name="connsiteX1" fmla="*/ 27692 w 26600"/>
                <a:gd name="connsiteY1" fmla="*/ 39 h 8866"/>
                <a:gd name="connsiteX2" fmla="*/ 27692 w 26600"/>
                <a:gd name="connsiteY2" fmla="*/ 8906 h 8866"/>
                <a:gd name="connsiteX3" fmla="*/ 10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1" y="39"/>
                  </a:moveTo>
                  <a:lnTo>
                    <a:pt x="27692" y="39"/>
                  </a:lnTo>
                  <a:lnTo>
                    <a:pt x="27692" y="8906"/>
                  </a:lnTo>
                  <a:lnTo>
                    <a:pt x="10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1" name="Freeform: Shape 2200">
              <a:extLst>
                <a:ext uri="{FF2B5EF4-FFF2-40B4-BE49-F238E27FC236}">
                  <a16:creationId xmlns:a16="http://schemas.microsoft.com/office/drawing/2014/main" id="{EC9DF3EF-157C-43F0-96FC-16B12550C9B4}"/>
                </a:ext>
              </a:extLst>
            </p:cNvPr>
            <p:cNvSpPr/>
            <p:nvPr/>
          </p:nvSpPr>
          <p:spPr>
            <a:xfrm>
              <a:off x="9738637" y="3055367"/>
              <a:ext cx="26600" cy="133003"/>
            </a:xfrm>
            <a:custGeom>
              <a:avLst/>
              <a:gdLst>
                <a:gd name="connsiteX0" fmla="*/ 1092 w 26600"/>
                <a:gd name="connsiteY0" fmla="*/ 39 h 133003"/>
                <a:gd name="connsiteX1" fmla="*/ 27693 w 26600"/>
                <a:gd name="connsiteY1" fmla="*/ 39 h 133003"/>
                <a:gd name="connsiteX2" fmla="*/ 27693 w 26600"/>
                <a:gd name="connsiteY2" fmla="*/ 133043 h 133003"/>
                <a:gd name="connsiteX3" fmla="*/ 10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2" y="39"/>
                  </a:moveTo>
                  <a:lnTo>
                    <a:pt x="27693" y="39"/>
                  </a:lnTo>
                  <a:lnTo>
                    <a:pt x="27693" y="133043"/>
                  </a:lnTo>
                  <a:lnTo>
                    <a:pt x="10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2" name="Freeform: Shape 2201">
              <a:extLst>
                <a:ext uri="{FF2B5EF4-FFF2-40B4-BE49-F238E27FC236}">
                  <a16:creationId xmlns:a16="http://schemas.microsoft.com/office/drawing/2014/main" id="{015A61F9-7162-4CDA-A610-BC00C734EBC6}"/>
                </a:ext>
              </a:extLst>
            </p:cNvPr>
            <p:cNvSpPr/>
            <p:nvPr/>
          </p:nvSpPr>
          <p:spPr>
            <a:xfrm>
              <a:off x="9738637" y="3055367"/>
              <a:ext cx="26600" cy="8866"/>
            </a:xfrm>
            <a:custGeom>
              <a:avLst/>
              <a:gdLst>
                <a:gd name="connsiteX0" fmla="*/ 1092 w 26600"/>
                <a:gd name="connsiteY0" fmla="*/ 39 h 8866"/>
                <a:gd name="connsiteX1" fmla="*/ 27693 w 26600"/>
                <a:gd name="connsiteY1" fmla="*/ 39 h 8866"/>
                <a:gd name="connsiteX2" fmla="*/ 27693 w 26600"/>
                <a:gd name="connsiteY2" fmla="*/ 8906 h 8866"/>
                <a:gd name="connsiteX3" fmla="*/ 10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2" y="39"/>
                  </a:moveTo>
                  <a:lnTo>
                    <a:pt x="27693" y="39"/>
                  </a:lnTo>
                  <a:lnTo>
                    <a:pt x="27693" y="8906"/>
                  </a:lnTo>
                  <a:lnTo>
                    <a:pt x="10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3" name="Freeform: Shape 2202">
              <a:extLst>
                <a:ext uri="{FF2B5EF4-FFF2-40B4-BE49-F238E27FC236}">
                  <a16:creationId xmlns:a16="http://schemas.microsoft.com/office/drawing/2014/main" id="{8D24B075-1308-4D30-8CCC-B755E0AF56E2}"/>
                </a:ext>
              </a:extLst>
            </p:cNvPr>
            <p:cNvSpPr/>
            <p:nvPr/>
          </p:nvSpPr>
          <p:spPr>
            <a:xfrm>
              <a:off x="9747504" y="3055367"/>
              <a:ext cx="26600" cy="133003"/>
            </a:xfrm>
            <a:custGeom>
              <a:avLst/>
              <a:gdLst>
                <a:gd name="connsiteX0" fmla="*/ 1093 w 26600"/>
                <a:gd name="connsiteY0" fmla="*/ 39 h 133003"/>
                <a:gd name="connsiteX1" fmla="*/ 27694 w 26600"/>
                <a:gd name="connsiteY1" fmla="*/ 39 h 133003"/>
                <a:gd name="connsiteX2" fmla="*/ 27694 w 26600"/>
                <a:gd name="connsiteY2" fmla="*/ 133043 h 133003"/>
                <a:gd name="connsiteX3" fmla="*/ 10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3" y="39"/>
                  </a:moveTo>
                  <a:lnTo>
                    <a:pt x="27694" y="39"/>
                  </a:lnTo>
                  <a:lnTo>
                    <a:pt x="27694" y="133043"/>
                  </a:lnTo>
                  <a:lnTo>
                    <a:pt x="10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4" name="Freeform: Shape 2203">
              <a:extLst>
                <a:ext uri="{FF2B5EF4-FFF2-40B4-BE49-F238E27FC236}">
                  <a16:creationId xmlns:a16="http://schemas.microsoft.com/office/drawing/2014/main" id="{94160E6D-B64A-455D-B1EE-B3A5B9CBB10C}"/>
                </a:ext>
              </a:extLst>
            </p:cNvPr>
            <p:cNvSpPr/>
            <p:nvPr/>
          </p:nvSpPr>
          <p:spPr>
            <a:xfrm>
              <a:off x="9747504" y="3055367"/>
              <a:ext cx="26600" cy="8866"/>
            </a:xfrm>
            <a:custGeom>
              <a:avLst/>
              <a:gdLst>
                <a:gd name="connsiteX0" fmla="*/ 1093 w 26600"/>
                <a:gd name="connsiteY0" fmla="*/ 39 h 8866"/>
                <a:gd name="connsiteX1" fmla="*/ 27694 w 26600"/>
                <a:gd name="connsiteY1" fmla="*/ 39 h 8866"/>
                <a:gd name="connsiteX2" fmla="*/ 27694 w 26600"/>
                <a:gd name="connsiteY2" fmla="*/ 8906 h 8866"/>
                <a:gd name="connsiteX3" fmla="*/ 10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3" y="39"/>
                  </a:moveTo>
                  <a:lnTo>
                    <a:pt x="27694" y="39"/>
                  </a:lnTo>
                  <a:lnTo>
                    <a:pt x="27694" y="8906"/>
                  </a:lnTo>
                  <a:lnTo>
                    <a:pt x="10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5" name="Freeform: Shape 2204">
              <a:extLst>
                <a:ext uri="{FF2B5EF4-FFF2-40B4-BE49-F238E27FC236}">
                  <a16:creationId xmlns:a16="http://schemas.microsoft.com/office/drawing/2014/main" id="{DF7979F0-4B11-4722-A390-77484319CA32}"/>
                </a:ext>
              </a:extLst>
            </p:cNvPr>
            <p:cNvSpPr/>
            <p:nvPr/>
          </p:nvSpPr>
          <p:spPr>
            <a:xfrm>
              <a:off x="9756371" y="3055367"/>
              <a:ext cx="26600" cy="133003"/>
            </a:xfrm>
            <a:custGeom>
              <a:avLst/>
              <a:gdLst>
                <a:gd name="connsiteX0" fmla="*/ 1094 w 26600"/>
                <a:gd name="connsiteY0" fmla="*/ 39 h 133003"/>
                <a:gd name="connsiteX1" fmla="*/ 27695 w 26600"/>
                <a:gd name="connsiteY1" fmla="*/ 39 h 133003"/>
                <a:gd name="connsiteX2" fmla="*/ 27695 w 26600"/>
                <a:gd name="connsiteY2" fmla="*/ 133043 h 133003"/>
                <a:gd name="connsiteX3" fmla="*/ 10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4" y="39"/>
                  </a:moveTo>
                  <a:lnTo>
                    <a:pt x="27695" y="39"/>
                  </a:lnTo>
                  <a:lnTo>
                    <a:pt x="27695" y="133043"/>
                  </a:lnTo>
                  <a:lnTo>
                    <a:pt x="10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6" name="Freeform: Shape 2205">
              <a:extLst>
                <a:ext uri="{FF2B5EF4-FFF2-40B4-BE49-F238E27FC236}">
                  <a16:creationId xmlns:a16="http://schemas.microsoft.com/office/drawing/2014/main" id="{7A979359-3414-4317-8CD3-D2A5DF3BE467}"/>
                </a:ext>
              </a:extLst>
            </p:cNvPr>
            <p:cNvSpPr/>
            <p:nvPr/>
          </p:nvSpPr>
          <p:spPr>
            <a:xfrm>
              <a:off x="9756371" y="3055367"/>
              <a:ext cx="26600" cy="8866"/>
            </a:xfrm>
            <a:custGeom>
              <a:avLst/>
              <a:gdLst>
                <a:gd name="connsiteX0" fmla="*/ 1094 w 26600"/>
                <a:gd name="connsiteY0" fmla="*/ 39 h 8866"/>
                <a:gd name="connsiteX1" fmla="*/ 27695 w 26600"/>
                <a:gd name="connsiteY1" fmla="*/ 39 h 8866"/>
                <a:gd name="connsiteX2" fmla="*/ 27695 w 26600"/>
                <a:gd name="connsiteY2" fmla="*/ 8906 h 8866"/>
                <a:gd name="connsiteX3" fmla="*/ 10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4" y="39"/>
                  </a:moveTo>
                  <a:lnTo>
                    <a:pt x="27695" y="39"/>
                  </a:lnTo>
                  <a:lnTo>
                    <a:pt x="27695" y="8906"/>
                  </a:lnTo>
                  <a:lnTo>
                    <a:pt x="10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7" name="Freeform: Shape 2206">
              <a:extLst>
                <a:ext uri="{FF2B5EF4-FFF2-40B4-BE49-F238E27FC236}">
                  <a16:creationId xmlns:a16="http://schemas.microsoft.com/office/drawing/2014/main" id="{442560A2-9433-4392-8191-C471625BB30F}"/>
                </a:ext>
              </a:extLst>
            </p:cNvPr>
            <p:cNvSpPr/>
            <p:nvPr/>
          </p:nvSpPr>
          <p:spPr>
            <a:xfrm>
              <a:off x="9765238" y="3055367"/>
              <a:ext cx="26600" cy="133003"/>
            </a:xfrm>
            <a:custGeom>
              <a:avLst/>
              <a:gdLst>
                <a:gd name="connsiteX0" fmla="*/ 1095 w 26600"/>
                <a:gd name="connsiteY0" fmla="*/ 39 h 133003"/>
                <a:gd name="connsiteX1" fmla="*/ 27696 w 26600"/>
                <a:gd name="connsiteY1" fmla="*/ 39 h 133003"/>
                <a:gd name="connsiteX2" fmla="*/ 27696 w 26600"/>
                <a:gd name="connsiteY2" fmla="*/ 133043 h 133003"/>
                <a:gd name="connsiteX3" fmla="*/ 10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5" y="39"/>
                  </a:moveTo>
                  <a:lnTo>
                    <a:pt x="27696" y="39"/>
                  </a:lnTo>
                  <a:lnTo>
                    <a:pt x="27696" y="133043"/>
                  </a:lnTo>
                  <a:lnTo>
                    <a:pt x="10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8" name="Freeform: Shape 2207">
              <a:extLst>
                <a:ext uri="{FF2B5EF4-FFF2-40B4-BE49-F238E27FC236}">
                  <a16:creationId xmlns:a16="http://schemas.microsoft.com/office/drawing/2014/main" id="{83D6E88F-1BCC-40FE-9E90-5148967FD07B}"/>
                </a:ext>
              </a:extLst>
            </p:cNvPr>
            <p:cNvSpPr/>
            <p:nvPr/>
          </p:nvSpPr>
          <p:spPr>
            <a:xfrm>
              <a:off x="9765238" y="3055367"/>
              <a:ext cx="26600" cy="8866"/>
            </a:xfrm>
            <a:custGeom>
              <a:avLst/>
              <a:gdLst>
                <a:gd name="connsiteX0" fmla="*/ 1095 w 26600"/>
                <a:gd name="connsiteY0" fmla="*/ 39 h 8866"/>
                <a:gd name="connsiteX1" fmla="*/ 27696 w 26600"/>
                <a:gd name="connsiteY1" fmla="*/ 39 h 8866"/>
                <a:gd name="connsiteX2" fmla="*/ 27696 w 26600"/>
                <a:gd name="connsiteY2" fmla="*/ 8906 h 8866"/>
                <a:gd name="connsiteX3" fmla="*/ 10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5" y="39"/>
                  </a:moveTo>
                  <a:lnTo>
                    <a:pt x="27696" y="39"/>
                  </a:lnTo>
                  <a:lnTo>
                    <a:pt x="27696" y="8906"/>
                  </a:lnTo>
                  <a:lnTo>
                    <a:pt x="10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9" name="Freeform: Shape 2208">
              <a:extLst>
                <a:ext uri="{FF2B5EF4-FFF2-40B4-BE49-F238E27FC236}">
                  <a16:creationId xmlns:a16="http://schemas.microsoft.com/office/drawing/2014/main" id="{04DAB50B-9A6E-4079-B8CD-650A57FA70CA}"/>
                </a:ext>
              </a:extLst>
            </p:cNvPr>
            <p:cNvSpPr/>
            <p:nvPr/>
          </p:nvSpPr>
          <p:spPr>
            <a:xfrm>
              <a:off x="9774105" y="3055367"/>
              <a:ext cx="26600" cy="133003"/>
            </a:xfrm>
            <a:custGeom>
              <a:avLst/>
              <a:gdLst>
                <a:gd name="connsiteX0" fmla="*/ 1096 w 26600"/>
                <a:gd name="connsiteY0" fmla="*/ 39 h 133003"/>
                <a:gd name="connsiteX1" fmla="*/ 27697 w 26600"/>
                <a:gd name="connsiteY1" fmla="*/ 39 h 133003"/>
                <a:gd name="connsiteX2" fmla="*/ 27697 w 26600"/>
                <a:gd name="connsiteY2" fmla="*/ 133043 h 133003"/>
                <a:gd name="connsiteX3" fmla="*/ 10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6" y="39"/>
                  </a:moveTo>
                  <a:lnTo>
                    <a:pt x="27697" y="39"/>
                  </a:lnTo>
                  <a:lnTo>
                    <a:pt x="27697" y="133043"/>
                  </a:lnTo>
                  <a:lnTo>
                    <a:pt x="10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0" name="Freeform: Shape 2209">
              <a:extLst>
                <a:ext uri="{FF2B5EF4-FFF2-40B4-BE49-F238E27FC236}">
                  <a16:creationId xmlns:a16="http://schemas.microsoft.com/office/drawing/2014/main" id="{EBF960E3-5B73-428C-8498-5A3768E2ADC1}"/>
                </a:ext>
              </a:extLst>
            </p:cNvPr>
            <p:cNvSpPr/>
            <p:nvPr/>
          </p:nvSpPr>
          <p:spPr>
            <a:xfrm>
              <a:off x="9774105" y="3055367"/>
              <a:ext cx="26600" cy="8866"/>
            </a:xfrm>
            <a:custGeom>
              <a:avLst/>
              <a:gdLst>
                <a:gd name="connsiteX0" fmla="*/ 1096 w 26600"/>
                <a:gd name="connsiteY0" fmla="*/ 39 h 8866"/>
                <a:gd name="connsiteX1" fmla="*/ 27697 w 26600"/>
                <a:gd name="connsiteY1" fmla="*/ 39 h 8866"/>
                <a:gd name="connsiteX2" fmla="*/ 27697 w 26600"/>
                <a:gd name="connsiteY2" fmla="*/ 8906 h 8866"/>
                <a:gd name="connsiteX3" fmla="*/ 10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6" y="39"/>
                  </a:moveTo>
                  <a:lnTo>
                    <a:pt x="27697" y="39"/>
                  </a:lnTo>
                  <a:lnTo>
                    <a:pt x="27697" y="8906"/>
                  </a:lnTo>
                  <a:lnTo>
                    <a:pt x="10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1" name="Freeform: Shape 2210">
              <a:extLst>
                <a:ext uri="{FF2B5EF4-FFF2-40B4-BE49-F238E27FC236}">
                  <a16:creationId xmlns:a16="http://schemas.microsoft.com/office/drawing/2014/main" id="{526CFA05-D8B2-49B2-A557-1DB918336F8A}"/>
                </a:ext>
              </a:extLst>
            </p:cNvPr>
            <p:cNvSpPr/>
            <p:nvPr/>
          </p:nvSpPr>
          <p:spPr>
            <a:xfrm>
              <a:off x="9782972" y="3055367"/>
              <a:ext cx="26600" cy="133003"/>
            </a:xfrm>
            <a:custGeom>
              <a:avLst/>
              <a:gdLst>
                <a:gd name="connsiteX0" fmla="*/ 1097 w 26600"/>
                <a:gd name="connsiteY0" fmla="*/ 39 h 133003"/>
                <a:gd name="connsiteX1" fmla="*/ 27698 w 26600"/>
                <a:gd name="connsiteY1" fmla="*/ 39 h 133003"/>
                <a:gd name="connsiteX2" fmla="*/ 27698 w 26600"/>
                <a:gd name="connsiteY2" fmla="*/ 133043 h 133003"/>
                <a:gd name="connsiteX3" fmla="*/ 10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7" y="39"/>
                  </a:moveTo>
                  <a:lnTo>
                    <a:pt x="27698" y="39"/>
                  </a:lnTo>
                  <a:lnTo>
                    <a:pt x="27698" y="133043"/>
                  </a:lnTo>
                  <a:lnTo>
                    <a:pt x="10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2" name="Freeform: Shape 2211">
              <a:extLst>
                <a:ext uri="{FF2B5EF4-FFF2-40B4-BE49-F238E27FC236}">
                  <a16:creationId xmlns:a16="http://schemas.microsoft.com/office/drawing/2014/main" id="{250FEF8B-0DBC-46A8-AAEB-1CA7CE70C1A7}"/>
                </a:ext>
              </a:extLst>
            </p:cNvPr>
            <p:cNvSpPr/>
            <p:nvPr/>
          </p:nvSpPr>
          <p:spPr>
            <a:xfrm>
              <a:off x="9782972" y="3055367"/>
              <a:ext cx="26600" cy="8866"/>
            </a:xfrm>
            <a:custGeom>
              <a:avLst/>
              <a:gdLst>
                <a:gd name="connsiteX0" fmla="*/ 1097 w 26600"/>
                <a:gd name="connsiteY0" fmla="*/ 39 h 8866"/>
                <a:gd name="connsiteX1" fmla="*/ 27698 w 26600"/>
                <a:gd name="connsiteY1" fmla="*/ 39 h 8866"/>
                <a:gd name="connsiteX2" fmla="*/ 27698 w 26600"/>
                <a:gd name="connsiteY2" fmla="*/ 8906 h 8866"/>
                <a:gd name="connsiteX3" fmla="*/ 10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7" y="39"/>
                  </a:moveTo>
                  <a:lnTo>
                    <a:pt x="27698" y="39"/>
                  </a:lnTo>
                  <a:lnTo>
                    <a:pt x="27698" y="8906"/>
                  </a:lnTo>
                  <a:lnTo>
                    <a:pt x="10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3" name="Freeform: Shape 2212">
              <a:extLst>
                <a:ext uri="{FF2B5EF4-FFF2-40B4-BE49-F238E27FC236}">
                  <a16:creationId xmlns:a16="http://schemas.microsoft.com/office/drawing/2014/main" id="{47BC94A8-1398-4A3F-BF50-B9F777B6C142}"/>
                </a:ext>
              </a:extLst>
            </p:cNvPr>
            <p:cNvSpPr/>
            <p:nvPr/>
          </p:nvSpPr>
          <p:spPr>
            <a:xfrm>
              <a:off x="9791839" y="3055367"/>
              <a:ext cx="26600" cy="133003"/>
            </a:xfrm>
            <a:custGeom>
              <a:avLst/>
              <a:gdLst>
                <a:gd name="connsiteX0" fmla="*/ 1098 w 26600"/>
                <a:gd name="connsiteY0" fmla="*/ 39 h 133003"/>
                <a:gd name="connsiteX1" fmla="*/ 27699 w 26600"/>
                <a:gd name="connsiteY1" fmla="*/ 39 h 133003"/>
                <a:gd name="connsiteX2" fmla="*/ 27699 w 26600"/>
                <a:gd name="connsiteY2" fmla="*/ 133043 h 133003"/>
                <a:gd name="connsiteX3" fmla="*/ 10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8" y="39"/>
                  </a:moveTo>
                  <a:lnTo>
                    <a:pt x="27699" y="39"/>
                  </a:lnTo>
                  <a:lnTo>
                    <a:pt x="27699" y="133043"/>
                  </a:lnTo>
                  <a:lnTo>
                    <a:pt x="10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4" name="Freeform: Shape 2213">
              <a:extLst>
                <a:ext uri="{FF2B5EF4-FFF2-40B4-BE49-F238E27FC236}">
                  <a16:creationId xmlns:a16="http://schemas.microsoft.com/office/drawing/2014/main" id="{38731743-E55D-4E6D-9CFA-FCD0F006809E}"/>
                </a:ext>
              </a:extLst>
            </p:cNvPr>
            <p:cNvSpPr/>
            <p:nvPr/>
          </p:nvSpPr>
          <p:spPr>
            <a:xfrm>
              <a:off x="9791839" y="3055367"/>
              <a:ext cx="26600" cy="8866"/>
            </a:xfrm>
            <a:custGeom>
              <a:avLst/>
              <a:gdLst>
                <a:gd name="connsiteX0" fmla="*/ 1098 w 26600"/>
                <a:gd name="connsiteY0" fmla="*/ 39 h 8866"/>
                <a:gd name="connsiteX1" fmla="*/ 27699 w 26600"/>
                <a:gd name="connsiteY1" fmla="*/ 39 h 8866"/>
                <a:gd name="connsiteX2" fmla="*/ 27699 w 26600"/>
                <a:gd name="connsiteY2" fmla="*/ 8906 h 8866"/>
                <a:gd name="connsiteX3" fmla="*/ 10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8" y="39"/>
                  </a:moveTo>
                  <a:lnTo>
                    <a:pt x="27699" y="39"/>
                  </a:lnTo>
                  <a:lnTo>
                    <a:pt x="27699" y="8906"/>
                  </a:lnTo>
                  <a:lnTo>
                    <a:pt x="10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5" name="Freeform: Shape 2214">
              <a:extLst>
                <a:ext uri="{FF2B5EF4-FFF2-40B4-BE49-F238E27FC236}">
                  <a16:creationId xmlns:a16="http://schemas.microsoft.com/office/drawing/2014/main" id="{AC80C14B-044A-4A44-A76C-05EF0B6D5D29}"/>
                </a:ext>
              </a:extLst>
            </p:cNvPr>
            <p:cNvSpPr/>
            <p:nvPr/>
          </p:nvSpPr>
          <p:spPr>
            <a:xfrm>
              <a:off x="9800706" y="3055367"/>
              <a:ext cx="26600" cy="133003"/>
            </a:xfrm>
            <a:custGeom>
              <a:avLst/>
              <a:gdLst>
                <a:gd name="connsiteX0" fmla="*/ 1099 w 26600"/>
                <a:gd name="connsiteY0" fmla="*/ 39 h 133003"/>
                <a:gd name="connsiteX1" fmla="*/ 27700 w 26600"/>
                <a:gd name="connsiteY1" fmla="*/ 39 h 133003"/>
                <a:gd name="connsiteX2" fmla="*/ 27700 w 26600"/>
                <a:gd name="connsiteY2" fmla="*/ 133043 h 133003"/>
                <a:gd name="connsiteX3" fmla="*/ 10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099" y="39"/>
                  </a:moveTo>
                  <a:lnTo>
                    <a:pt x="27700" y="39"/>
                  </a:lnTo>
                  <a:lnTo>
                    <a:pt x="27700" y="133043"/>
                  </a:lnTo>
                  <a:lnTo>
                    <a:pt x="10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6" name="Freeform: Shape 2215">
              <a:extLst>
                <a:ext uri="{FF2B5EF4-FFF2-40B4-BE49-F238E27FC236}">
                  <a16:creationId xmlns:a16="http://schemas.microsoft.com/office/drawing/2014/main" id="{CBD13009-9723-4B4B-9D9D-E02AB7B2F4BB}"/>
                </a:ext>
              </a:extLst>
            </p:cNvPr>
            <p:cNvSpPr/>
            <p:nvPr/>
          </p:nvSpPr>
          <p:spPr>
            <a:xfrm>
              <a:off x="9800706" y="3055367"/>
              <a:ext cx="26600" cy="8866"/>
            </a:xfrm>
            <a:custGeom>
              <a:avLst/>
              <a:gdLst>
                <a:gd name="connsiteX0" fmla="*/ 1099 w 26600"/>
                <a:gd name="connsiteY0" fmla="*/ 39 h 8866"/>
                <a:gd name="connsiteX1" fmla="*/ 27700 w 26600"/>
                <a:gd name="connsiteY1" fmla="*/ 39 h 8866"/>
                <a:gd name="connsiteX2" fmla="*/ 27700 w 26600"/>
                <a:gd name="connsiteY2" fmla="*/ 8906 h 8866"/>
                <a:gd name="connsiteX3" fmla="*/ 10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099" y="39"/>
                  </a:moveTo>
                  <a:lnTo>
                    <a:pt x="27700" y="39"/>
                  </a:lnTo>
                  <a:lnTo>
                    <a:pt x="27700" y="8906"/>
                  </a:lnTo>
                  <a:lnTo>
                    <a:pt x="10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7" name="Freeform: Shape 2216">
              <a:extLst>
                <a:ext uri="{FF2B5EF4-FFF2-40B4-BE49-F238E27FC236}">
                  <a16:creationId xmlns:a16="http://schemas.microsoft.com/office/drawing/2014/main" id="{B0F4F579-400B-41F9-A496-F769B277B44B}"/>
                </a:ext>
              </a:extLst>
            </p:cNvPr>
            <p:cNvSpPr/>
            <p:nvPr/>
          </p:nvSpPr>
          <p:spPr>
            <a:xfrm>
              <a:off x="9809573" y="3055367"/>
              <a:ext cx="26600" cy="133003"/>
            </a:xfrm>
            <a:custGeom>
              <a:avLst/>
              <a:gdLst>
                <a:gd name="connsiteX0" fmla="*/ 1100 w 26600"/>
                <a:gd name="connsiteY0" fmla="*/ 39 h 133003"/>
                <a:gd name="connsiteX1" fmla="*/ 27701 w 26600"/>
                <a:gd name="connsiteY1" fmla="*/ 39 h 133003"/>
                <a:gd name="connsiteX2" fmla="*/ 27701 w 26600"/>
                <a:gd name="connsiteY2" fmla="*/ 133043 h 133003"/>
                <a:gd name="connsiteX3" fmla="*/ 11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0" y="39"/>
                  </a:moveTo>
                  <a:lnTo>
                    <a:pt x="27701" y="39"/>
                  </a:lnTo>
                  <a:lnTo>
                    <a:pt x="27701" y="133043"/>
                  </a:lnTo>
                  <a:lnTo>
                    <a:pt x="11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8" name="Freeform: Shape 2217">
              <a:extLst>
                <a:ext uri="{FF2B5EF4-FFF2-40B4-BE49-F238E27FC236}">
                  <a16:creationId xmlns:a16="http://schemas.microsoft.com/office/drawing/2014/main" id="{DA242E26-3822-4AFD-8859-21432AFD3DB5}"/>
                </a:ext>
              </a:extLst>
            </p:cNvPr>
            <p:cNvSpPr/>
            <p:nvPr/>
          </p:nvSpPr>
          <p:spPr>
            <a:xfrm>
              <a:off x="9809573" y="3055367"/>
              <a:ext cx="26600" cy="8866"/>
            </a:xfrm>
            <a:custGeom>
              <a:avLst/>
              <a:gdLst>
                <a:gd name="connsiteX0" fmla="*/ 1100 w 26600"/>
                <a:gd name="connsiteY0" fmla="*/ 39 h 8866"/>
                <a:gd name="connsiteX1" fmla="*/ 27701 w 26600"/>
                <a:gd name="connsiteY1" fmla="*/ 39 h 8866"/>
                <a:gd name="connsiteX2" fmla="*/ 27701 w 26600"/>
                <a:gd name="connsiteY2" fmla="*/ 8906 h 8866"/>
                <a:gd name="connsiteX3" fmla="*/ 11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0" y="39"/>
                  </a:moveTo>
                  <a:lnTo>
                    <a:pt x="27701" y="39"/>
                  </a:lnTo>
                  <a:lnTo>
                    <a:pt x="27701" y="8906"/>
                  </a:lnTo>
                  <a:lnTo>
                    <a:pt x="11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9" name="Freeform: Shape 2218">
              <a:extLst>
                <a:ext uri="{FF2B5EF4-FFF2-40B4-BE49-F238E27FC236}">
                  <a16:creationId xmlns:a16="http://schemas.microsoft.com/office/drawing/2014/main" id="{02911ED7-4CAB-4EDB-9DCD-CB469731FA5C}"/>
                </a:ext>
              </a:extLst>
            </p:cNvPr>
            <p:cNvSpPr/>
            <p:nvPr/>
          </p:nvSpPr>
          <p:spPr>
            <a:xfrm>
              <a:off x="9818439" y="3055367"/>
              <a:ext cx="26600" cy="133003"/>
            </a:xfrm>
            <a:custGeom>
              <a:avLst/>
              <a:gdLst>
                <a:gd name="connsiteX0" fmla="*/ 1101 w 26600"/>
                <a:gd name="connsiteY0" fmla="*/ 39 h 133003"/>
                <a:gd name="connsiteX1" fmla="*/ 27702 w 26600"/>
                <a:gd name="connsiteY1" fmla="*/ 39 h 133003"/>
                <a:gd name="connsiteX2" fmla="*/ 27702 w 26600"/>
                <a:gd name="connsiteY2" fmla="*/ 133043 h 133003"/>
                <a:gd name="connsiteX3" fmla="*/ 11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1" y="39"/>
                  </a:moveTo>
                  <a:lnTo>
                    <a:pt x="27702" y="39"/>
                  </a:lnTo>
                  <a:lnTo>
                    <a:pt x="27702" y="133043"/>
                  </a:lnTo>
                  <a:lnTo>
                    <a:pt x="11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0" name="Freeform: Shape 2219">
              <a:extLst>
                <a:ext uri="{FF2B5EF4-FFF2-40B4-BE49-F238E27FC236}">
                  <a16:creationId xmlns:a16="http://schemas.microsoft.com/office/drawing/2014/main" id="{1CD95C37-4891-44AD-BE4D-6283AD0D0D7E}"/>
                </a:ext>
              </a:extLst>
            </p:cNvPr>
            <p:cNvSpPr/>
            <p:nvPr/>
          </p:nvSpPr>
          <p:spPr>
            <a:xfrm>
              <a:off x="9818439" y="3055367"/>
              <a:ext cx="26600" cy="8866"/>
            </a:xfrm>
            <a:custGeom>
              <a:avLst/>
              <a:gdLst>
                <a:gd name="connsiteX0" fmla="*/ 1101 w 26600"/>
                <a:gd name="connsiteY0" fmla="*/ 39 h 8866"/>
                <a:gd name="connsiteX1" fmla="*/ 27702 w 26600"/>
                <a:gd name="connsiteY1" fmla="*/ 39 h 8866"/>
                <a:gd name="connsiteX2" fmla="*/ 27702 w 26600"/>
                <a:gd name="connsiteY2" fmla="*/ 8906 h 8866"/>
                <a:gd name="connsiteX3" fmla="*/ 11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1" y="39"/>
                  </a:moveTo>
                  <a:lnTo>
                    <a:pt x="27702" y="39"/>
                  </a:lnTo>
                  <a:lnTo>
                    <a:pt x="27702" y="8906"/>
                  </a:lnTo>
                  <a:lnTo>
                    <a:pt x="11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1" name="Freeform: Shape 2220">
              <a:extLst>
                <a:ext uri="{FF2B5EF4-FFF2-40B4-BE49-F238E27FC236}">
                  <a16:creationId xmlns:a16="http://schemas.microsoft.com/office/drawing/2014/main" id="{6A8C310F-AA4A-4934-93BF-2D00495F85A6}"/>
                </a:ext>
              </a:extLst>
            </p:cNvPr>
            <p:cNvSpPr/>
            <p:nvPr/>
          </p:nvSpPr>
          <p:spPr>
            <a:xfrm>
              <a:off x="9827306" y="3055367"/>
              <a:ext cx="26600" cy="133003"/>
            </a:xfrm>
            <a:custGeom>
              <a:avLst/>
              <a:gdLst>
                <a:gd name="connsiteX0" fmla="*/ 1102 w 26600"/>
                <a:gd name="connsiteY0" fmla="*/ 39 h 133003"/>
                <a:gd name="connsiteX1" fmla="*/ 27703 w 26600"/>
                <a:gd name="connsiteY1" fmla="*/ 39 h 133003"/>
                <a:gd name="connsiteX2" fmla="*/ 27703 w 26600"/>
                <a:gd name="connsiteY2" fmla="*/ 133043 h 133003"/>
                <a:gd name="connsiteX3" fmla="*/ 11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2" y="39"/>
                  </a:moveTo>
                  <a:lnTo>
                    <a:pt x="27703" y="39"/>
                  </a:lnTo>
                  <a:lnTo>
                    <a:pt x="27703" y="133043"/>
                  </a:lnTo>
                  <a:lnTo>
                    <a:pt x="11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2" name="Freeform: Shape 2221">
              <a:extLst>
                <a:ext uri="{FF2B5EF4-FFF2-40B4-BE49-F238E27FC236}">
                  <a16:creationId xmlns:a16="http://schemas.microsoft.com/office/drawing/2014/main" id="{75250566-1881-44C7-899B-72B50CC8527B}"/>
                </a:ext>
              </a:extLst>
            </p:cNvPr>
            <p:cNvSpPr/>
            <p:nvPr/>
          </p:nvSpPr>
          <p:spPr>
            <a:xfrm>
              <a:off x="9827306" y="3055367"/>
              <a:ext cx="26600" cy="8866"/>
            </a:xfrm>
            <a:custGeom>
              <a:avLst/>
              <a:gdLst>
                <a:gd name="connsiteX0" fmla="*/ 1102 w 26600"/>
                <a:gd name="connsiteY0" fmla="*/ 39 h 8866"/>
                <a:gd name="connsiteX1" fmla="*/ 27703 w 26600"/>
                <a:gd name="connsiteY1" fmla="*/ 39 h 8866"/>
                <a:gd name="connsiteX2" fmla="*/ 27703 w 26600"/>
                <a:gd name="connsiteY2" fmla="*/ 8906 h 8866"/>
                <a:gd name="connsiteX3" fmla="*/ 11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2" y="39"/>
                  </a:moveTo>
                  <a:lnTo>
                    <a:pt x="27703" y="39"/>
                  </a:lnTo>
                  <a:lnTo>
                    <a:pt x="27703" y="8906"/>
                  </a:lnTo>
                  <a:lnTo>
                    <a:pt x="11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3" name="Freeform: Shape 2222">
              <a:extLst>
                <a:ext uri="{FF2B5EF4-FFF2-40B4-BE49-F238E27FC236}">
                  <a16:creationId xmlns:a16="http://schemas.microsoft.com/office/drawing/2014/main" id="{558E901C-78E0-4B96-A752-D6745CFEC1B3}"/>
                </a:ext>
              </a:extLst>
            </p:cNvPr>
            <p:cNvSpPr/>
            <p:nvPr/>
          </p:nvSpPr>
          <p:spPr>
            <a:xfrm>
              <a:off x="9836173" y="3055367"/>
              <a:ext cx="26600" cy="133003"/>
            </a:xfrm>
            <a:custGeom>
              <a:avLst/>
              <a:gdLst>
                <a:gd name="connsiteX0" fmla="*/ 1103 w 26600"/>
                <a:gd name="connsiteY0" fmla="*/ 39 h 133003"/>
                <a:gd name="connsiteX1" fmla="*/ 27704 w 26600"/>
                <a:gd name="connsiteY1" fmla="*/ 39 h 133003"/>
                <a:gd name="connsiteX2" fmla="*/ 27704 w 26600"/>
                <a:gd name="connsiteY2" fmla="*/ 133043 h 133003"/>
                <a:gd name="connsiteX3" fmla="*/ 11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3" y="39"/>
                  </a:moveTo>
                  <a:lnTo>
                    <a:pt x="27704" y="39"/>
                  </a:lnTo>
                  <a:lnTo>
                    <a:pt x="27704" y="133043"/>
                  </a:lnTo>
                  <a:lnTo>
                    <a:pt x="11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4" name="Freeform: Shape 2223">
              <a:extLst>
                <a:ext uri="{FF2B5EF4-FFF2-40B4-BE49-F238E27FC236}">
                  <a16:creationId xmlns:a16="http://schemas.microsoft.com/office/drawing/2014/main" id="{6F39A184-6B9A-47F8-99F4-8030F737351C}"/>
                </a:ext>
              </a:extLst>
            </p:cNvPr>
            <p:cNvSpPr/>
            <p:nvPr/>
          </p:nvSpPr>
          <p:spPr>
            <a:xfrm>
              <a:off x="9836173" y="3055367"/>
              <a:ext cx="26600" cy="8866"/>
            </a:xfrm>
            <a:custGeom>
              <a:avLst/>
              <a:gdLst>
                <a:gd name="connsiteX0" fmla="*/ 1103 w 26600"/>
                <a:gd name="connsiteY0" fmla="*/ 39 h 8866"/>
                <a:gd name="connsiteX1" fmla="*/ 27704 w 26600"/>
                <a:gd name="connsiteY1" fmla="*/ 39 h 8866"/>
                <a:gd name="connsiteX2" fmla="*/ 27704 w 26600"/>
                <a:gd name="connsiteY2" fmla="*/ 8906 h 8866"/>
                <a:gd name="connsiteX3" fmla="*/ 11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3" y="39"/>
                  </a:moveTo>
                  <a:lnTo>
                    <a:pt x="27704" y="39"/>
                  </a:lnTo>
                  <a:lnTo>
                    <a:pt x="27704" y="8906"/>
                  </a:lnTo>
                  <a:lnTo>
                    <a:pt x="11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5" name="Freeform: Shape 2224">
              <a:extLst>
                <a:ext uri="{FF2B5EF4-FFF2-40B4-BE49-F238E27FC236}">
                  <a16:creationId xmlns:a16="http://schemas.microsoft.com/office/drawing/2014/main" id="{B3184317-E396-4A79-A4C2-577EF4B69C0C}"/>
                </a:ext>
              </a:extLst>
            </p:cNvPr>
            <p:cNvSpPr/>
            <p:nvPr/>
          </p:nvSpPr>
          <p:spPr>
            <a:xfrm>
              <a:off x="9845040" y="3055367"/>
              <a:ext cx="26600" cy="133003"/>
            </a:xfrm>
            <a:custGeom>
              <a:avLst/>
              <a:gdLst>
                <a:gd name="connsiteX0" fmla="*/ 1104 w 26600"/>
                <a:gd name="connsiteY0" fmla="*/ 39 h 133003"/>
                <a:gd name="connsiteX1" fmla="*/ 27705 w 26600"/>
                <a:gd name="connsiteY1" fmla="*/ 39 h 133003"/>
                <a:gd name="connsiteX2" fmla="*/ 27705 w 26600"/>
                <a:gd name="connsiteY2" fmla="*/ 133043 h 133003"/>
                <a:gd name="connsiteX3" fmla="*/ 11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4" y="39"/>
                  </a:moveTo>
                  <a:lnTo>
                    <a:pt x="27705" y="39"/>
                  </a:lnTo>
                  <a:lnTo>
                    <a:pt x="27705" y="133043"/>
                  </a:lnTo>
                  <a:lnTo>
                    <a:pt x="11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6" name="Freeform: Shape 2225">
              <a:extLst>
                <a:ext uri="{FF2B5EF4-FFF2-40B4-BE49-F238E27FC236}">
                  <a16:creationId xmlns:a16="http://schemas.microsoft.com/office/drawing/2014/main" id="{050865E6-F94B-4A0D-9975-CB6621D47AB4}"/>
                </a:ext>
              </a:extLst>
            </p:cNvPr>
            <p:cNvSpPr/>
            <p:nvPr/>
          </p:nvSpPr>
          <p:spPr>
            <a:xfrm>
              <a:off x="9845040" y="3055367"/>
              <a:ext cx="26600" cy="8866"/>
            </a:xfrm>
            <a:custGeom>
              <a:avLst/>
              <a:gdLst>
                <a:gd name="connsiteX0" fmla="*/ 1104 w 26600"/>
                <a:gd name="connsiteY0" fmla="*/ 39 h 8866"/>
                <a:gd name="connsiteX1" fmla="*/ 27705 w 26600"/>
                <a:gd name="connsiteY1" fmla="*/ 39 h 8866"/>
                <a:gd name="connsiteX2" fmla="*/ 27705 w 26600"/>
                <a:gd name="connsiteY2" fmla="*/ 8906 h 8866"/>
                <a:gd name="connsiteX3" fmla="*/ 11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4" y="39"/>
                  </a:moveTo>
                  <a:lnTo>
                    <a:pt x="27705" y="39"/>
                  </a:lnTo>
                  <a:lnTo>
                    <a:pt x="27705" y="8906"/>
                  </a:lnTo>
                  <a:lnTo>
                    <a:pt x="11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7" name="Freeform: Shape 2226">
              <a:extLst>
                <a:ext uri="{FF2B5EF4-FFF2-40B4-BE49-F238E27FC236}">
                  <a16:creationId xmlns:a16="http://schemas.microsoft.com/office/drawing/2014/main" id="{BC0F9602-87C4-4541-A04E-4426E9537719}"/>
                </a:ext>
              </a:extLst>
            </p:cNvPr>
            <p:cNvSpPr/>
            <p:nvPr/>
          </p:nvSpPr>
          <p:spPr>
            <a:xfrm>
              <a:off x="9853907" y="3055367"/>
              <a:ext cx="26600" cy="133003"/>
            </a:xfrm>
            <a:custGeom>
              <a:avLst/>
              <a:gdLst>
                <a:gd name="connsiteX0" fmla="*/ 1105 w 26600"/>
                <a:gd name="connsiteY0" fmla="*/ 39 h 133003"/>
                <a:gd name="connsiteX1" fmla="*/ 27706 w 26600"/>
                <a:gd name="connsiteY1" fmla="*/ 39 h 133003"/>
                <a:gd name="connsiteX2" fmla="*/ 27706 w 26600"/>
                <a:gd name="connsiteY2" fmla="*/ 133043 h 133003"/>
                <a:gd name="connsiteX3" fmla="*/ 11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5" y="39"/>
                  </a:moveTo>
                  <a:lnTo>
                    <a:pt x="27706" y="39"/>
                  </a:lnTo>
                  <a:lnTo>
                    <a:pt x="27706" y="133043"/>
                  </a:lnTo>
                  <a:lnTo>
                    <a:pt x="11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8" name="Freeform: Shape 2227">
              <a:extLst>
                <a:ext uri="{FF2B5EF4-FFF2-40B4-BE49-F238E27FC236}">
                  <a16:creationId xmlns:a16="http://schemas.microsoft.com/office/drawing/2014/main" id="{E28CF25D-77CF-46D6-8F42-E661ABBB4CEB}"/>
                </a:ext>
              </a:extLst>
            </p:cNvPr>
            <p:cNvSpPr/>
            <p:nvPr/>
          </p:nvSpPr>
          <p:spPr>
            <a:xfrm>
              <a:off x="9853907" y="3055367"/>
              <a:ext cx="26600" cy="8866"/>
            </a:xfrm>
            <a:custGeom>
              <a:avLst/>
              <a:gdLst>
                <a:gd name="connsiteX0" fmla="*/ 1105 w 26600"/>
                <a:gd name="connsiteY0" fmla="*/ 39 h 8866"/>
                <a:gd name="connsiteX1" fmla="*/ 27706 w 26600"/>
                <a:gd name="connsiteY1" fmla="*/ 39 h 8866"/>
                <a:gd name="connsiteX2" fmla="*/ 27706 w 26600"/>
                <a:gd name="connsiteY2" fmla="*/ 8906 h 8866"/>
                <a:gd name="connsiteX3" fmla="*/ 11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5" y="39"/>
                  </a:moveTo>
                  <a:lnTo>
                    <a:pt x="27706" y="39"/>
                  </a:lnTo>
                  <a:lnTo>
                    <a:pt x="27706" y="8906"/>
                  </a:lnTo>
                  <a:lnTo>
                    <a:pt x="11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9" name="Freeform: Shape 2228">
              <a:extLst>
                <a:ext uri="{FF2B5EF4-FFF2-40B4-BE49-F238E27FC236}">
                  <a16:creationId xmlns:a16="http://schemas.microsoft.com/office/drawing/2014/main" id="{89481504-FBE6-47FF-A43C-16F4663B4205}"/>
                </a:ext>
              </a:extLst>
            </p:cNvPr>
            <p:cNvSpPr/>
            <p:nvPr/>
          </p:nvSpPr>
          <p:spPr>
            <a:xfrm>
              <a:off x="9862774" y="3055367"/>
              <a:ext cx="26600" cy="133003"/>
            </a:xfrm>
            <a:custGeom>
              <a:avLst/>
              <a:gdLst>
                <a:gd name="connsiteX0" fmla="*/ 1106 w 26600"/>
                <a:gd name="connsiteY0" fmla="*/ 39 h 133003"/>
                <a:gd name="connsiteX1" fmla="*/ 27707 w 26600"/>
                <a:gd name="connsiteY1" fmla="*/ 39 h 133003"/>
                <a:gd name="connsiteX2" fmla="*/ 27707 w 26600"/>
                <a:gd name="connsiteY2" fmla="*/ 133043 h 133003"/>
                <a:gd name="connsiteX3" fmla="*/ 11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6" y="39"/>
                  </a:moveTo>
                  <a:lnTo>
                    <a:pt x="27707" y="39"/>
                  </a:lnTo>
                  <a:lnTo>
                    <a:pt x="27707" y="133043"/>
                  </a:lnTo>
                  <a:lnTo>
                    <a:pt x="11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0" name="Freeform: Shape 2229">
              <a:extLst>
                <a:ext uri="{FF2B5EF4-FFF2-40B4-BE49-F238E27FC236}">
                  <a16:creationId xmlns:a16="http://schemas.microsoft.com/office/drawing/2014/main" id="{FF4840A5-0CE6-4EFF-81E5-531681ABD12C}"/>
                </a:ext>
              </a:extLst>
            </p:cNvPr>
            <p:cNvSpPr/>
            <p:nvPr/>
          </p:nvSpPr>
          <p:spPr>
            <a:xfrm>
              <a:off x="9862774" y="3055367"/>
              <a:ext cx="26600" cy="8866"/>
            </a:xfrm>
            <a:custGeom>
              <a:avLst/>
              <a:gdLst>
                <a:gd name="connsiteX0" fmla="*/ 1106 w 26600"/>
                <a:gd name="connsiteY0" fmla="*/ 39 h 8866"/>
                <a:gd name="connsiteX1" fmla="*/ 27707 w 26600"/>
                <a:gd name="connsiteY1" fmla="*/ 39 h 8866"/>
                <a:gd name="connsiteX2" fmla="*/ 27707 w 26600"/>
                <a:gd name="connsiteY2" fmla="*/ 8906 h 8866"/>
                <a:gd name="connsiteX3" fmla="*/ 11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6" y="39"/>
                  </a:moveTo>
                  <a:lnTo>
                    <a:pt x="27707" y="39"/>
                  </a:lnTo>
                  <a:lnTo>
                    <a:pt x="27707" y="8906"/>
                  </a:lnTo>
                  <a:lnTo>
                    <a:pt x="11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1" name="Freeform: Shape 2230">
              <a:extLst>
                <a:ext uri="{FF2B5EF4-FFF2-40B4-BE49-F238E27FC236}">
                  <a16:creationId xmlns:a16="http://schemas.microsoft.com/office/drawing/2014/main" id="{B7FF3ADA-0FB9-4EC5-88CA-17C72D1C9A71}"/>
                </a:ext>
              </a:extLst>
            </p:cNvPr>
            <p:cNvSpPr/>
            <p:nvPr/>
          </p:nvSpPr>
          <p:spPr>
            <a:xfrm>
              <a:off x="9871641" y="3055367"/>
              <a:ext cx="26600" cy="133003"/>
            </a:xfrm>
            <a:custGeom>
              <a:avLst/>
              <a:gdLst>
                <a:gd name="connsiteX0" fmla="*/ 1107 w 26600"/>
                <a:gd name="connsiteY0" fmla="*/ 39 h 133003"/>
                <a:gd name="connsiteX1" fmla="*/ 27708 w 26600"/>
                <a:gd name="connsiteY1" fmla="*/ 39 h 133003"/>
                <a:gd name="connsiteX2" fmla="*/ 27708 w 26600"/>
                <a:gd name="connsiteY2" fmla="*/ 133043 h 133003"/>
                <a:gd name="connsiteX3" fmla="*/ 11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7" y="39"/>
                  </a:moveTo>
                  <a:lnTo>
                    <a:pt x="27708" y="39"/>
                  </a:lnTo>
                  <a:lnTo>
                    <a:pt x="27708" y="133043"/>
                  </a:lnTo>
                  <a:lnTo>
                    <a:pt x="11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2" name="Freeform: Shape 2231">
              <a:extLst>
                <a:ext uri="{FF2B5EF4-FFF2-40B4-BE49-F238E27FC236}">
                  <a16:creationId xmlns:a16="http://schemas.microsoft.com/office/drawing/2014/main" id="{22D43D4B-D7A8-47E3-A999-233E4AD0E78E}"/>
                </a:ext>
              </a:extLst>
            </p:cNvPr>
            <p:cNvSpPr/>
            <p:nvPr/>
          </p:nvSpPr>
          <p:spPr>
            <a:xfrm>
              <a:off x="9871641" y="3055367"/>
              <a:ext cx="26600" cy="8866"/>
            </a:xfrm>
            <a:custGeom>
              <a:avLst/>
              <a:gdLst>
                <a:gd name="connsiteX0" fmla="*/ 1107 w 26600"/>
                <a:gd name="connsiteY0" fmla="*/ 39 h 8866"/>
                <a:gd name="connsiteX1" fmla="*/ 27708 w 26600"/>
                <a:gd name="connsiteY1" fmla="*/ 39 h 8866"/>
                <a:gd name="connsiteX2" fmla="*/ 27708 w 26600"/>
                <a:gd name="connsiteY2" fmla="*/ 8906 h 8866"/>
                <a:gd name="connsiteX3" fmla="*/ 11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7" y="39"/>
                  </a:moveTo>
                  <a:lnTo>
                    <a:pt x="27708" y="39"/>
                  </a:lnTo>
                  <a:lnTo>
                    <a:pt x="27708" y="8906"/>
                  </a:lnTo>
                  <a:lnTo>
                    <a:pt x="11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3" name="Freeform: Shape 2232">
              <a:extLst>
                <a:ext uri="{FF2B5EF4-FFF2-40B4-BE49-F238E27FC236}">
                  <a16:creationId xmlns:a16="http://schemas.microsoft.com/office/drawing/2014/main" id="{543D1E80-6CC1-4D4A-9EB6-EDF1E018888D}"/>
                </a:ext>
              </a:extLst>
            </p:cNvPr>
            <p:cNvSpPr/>
            <p:nvPr/>
          </p:nvSpPr>
          <p:spPr>
            <a:xfrm>
              <a:off x="9880508" y="3055367"/>
              <a:ext cx="26600" cy="133003"/>
            </a:xfrm>
            <a:custGeom>
              <a:avLst/>
              <a:gdLst>
                <a:gd name="connsiteX0" fmla="*/ 1108 w 26600"/>
                <a:gd name="connsiteY0" fmla="*/ 39 h 133003"/>
                <a:gd name="connsiteX1" fmla="*/ 27709 w 26600"/>
                <a:gd name="connsiteY1" fmla="*/ 39 h 133003"/>
                <a:gd name="connsiteX2" fmla="*/ 27709 w 26600"/>
                <a:gd name="connsiteY2" fmla="*/ 133043 h 133003"/>
                <a:gd name="connsiteX3" fmla="*/ 11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8" y="39"/>
                  </a:moveTo>
                  <a:lnTo>
                    <a:pt x="27709" y="39"/>
                  </a:lnTo>
                  <a:lnTo>
                    <a:pt x="27709" y="133043"/>
                  </a:lnTo>
                  <a:lnTo>
                    <a:pt x="11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4" name="Freeform: Shape 2233">
              <a:extLst>
                <a:ext uri="{FF2B5EF4-FFF2-40B4-BE49-F238E27FC236}">
                  <a16:creationId xmlns:a16="http://schemas.microsoft.com/office/drawing/2014/main" id="{B50FEE34-4E0F-4ECE-8381-7E18D33D5DBE}"/>
                </a:ext>
              </a:extLst>
            </p:cNvPr>
            <p:cNvSpPr/>
            <p:nvPr/>
          </p:nvSpPr>
          <p:spPr>
            <a:xfrm>
              <a:off x="9880508" y="3055367"/>
              <a:ext cx="26600" cy="8866"/>
            </a:xfrm>
            <a:custGeom>
              <a:avLst/>
              <a:gdLst>
                <a:gd name="connsiteX0" fmla="*/ 1108 w 26600"/>
                <a:gd name="connsiteY0" fmla="*/ 39 h 8866"/>
                <a:gd name="connsiteX1" fmla="*/ 27709 w 26600"/>
                <a:gd name="connsiteY1" fmla="*/ 39 h 8866"/>
                <a:gd name="connsiteX2" fmla="*/ 27709 w 26600"/>
                <a:gd name="connsiteY2" fmla="*/ 8906 h 8866"/>
                <a:gd name="connsiteX3" fmla="*/ 11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8" y="39"/>
                  </a:moveTo>
                  <a:lnTo>
                    <a:pt x="27709" y="39"/>
                  </a:lnTo>
                  <a:lnTo>
                    <a:pt x="27709" y="8906"/>
                  </a:lnTo>
                  <a:lnTo>
                    <a:pt x="11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5" name="Freeform: Shape 2234">
              <a:extLst>
                <a:ext uri="{FF2B5EF4-FFF2-40B4-BE49-F238E27FC236}">
                  <a16:creationId xmlns:a16="http://schemas.microsoft.com/office/drawing/2014/main" id="{72B79E67-E968-4C1D-8712-49BD2EC57598}"/>
                </a:ext>
              </a:extLst>
            </p:cNvPr>
            <p:cNvSpPr/>
            <p:nvPr/>
          </p:nvSpPr>
          <p:spPr>
            <a:xfrm>
              <a:off x="9889375" y="3055367"/>
              <a:ext cx="26600" cy="133003"/>
            </a:xfrm>
            <a:custGeom>
              <a:avLst/>
              <a:gdLst>
                <a:gd name="connsiteX0" fmla="*/ 1109 w 26600"/>
                <a:gd name="connsiteY0" fmla="*/ 39 h 133003"/>
                <a:gd name="connsiteX1" fmla="*/ 27710 w 26600"/>
                <a:gd name="connsiteY1" fmla="*/ 39 h 133003"/>
                <a:gd name="connsiteX2" fmla="*/ 27710 w 26600"/>
                <a:gd name="connsiteY2" fmla="*/ 133043 h 133003"/>
                <a:gd name="connsiteX3" fmla="*/ 11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09" y="39"/>
                  </a:moveTo>
                  <a:lnTo>
                    <a:pt x="27710" y="39"/>
                  </a:lnTo>
                  <a:lnTo>
                    <a:pt x="27710" y="133043"/>
                  </a:lnTo>
                  <a:lnTo>
                    <a:pt x="11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6" name="Freeform: Shape 2235">
              <a:extLst>
                <a:ext uri="{FF2B5EF4-FFF2-40B4-BE49-F238E27FC236}">
                  <a16:creationId xmlns:a16="http://schemas.microsoft.com/office/drawing/2014/main" id="{CC52917C-8973-4853-B029-41B3D0A894D8}"/>
                </a:ext>
              </a:extLst>
            </p:cNvPr>
            <p:cNvSpPr/>
            <p:nvPr/>
          </p:nvSpPr>
          <p:spPr>
            <a:xfrm>
              <a:off x="9889375" y="3055367"/>
              <a:ext cx="26600" cy="8866"/>
            </a:xfrm>
            <a:custGeom>
              <a:avLst/>
              <a:gdLst>
                <a:gd name="connsiteX0" fmla="*/ 1109 w 26600"/>
                <a:gd name="connsiteY0" fmla="*/ 39 h 8866"/>
                <a:gd name="connsiteX1" fmla="*/ 27710 w 26600"/>
                <a:gd name="connsiteY1" fmla="*/ 39 h 8866"/>
                <a:gd name="connsiteX2" fmla="*/ 27710 w 26600"/>
                <a:gd name="connsiteY2" fmla="*/ 8906 h 8866"/>
                <a:gd name="connsiteX3" fmla="*/ 11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09" y="39"/>
                  </a:moveTo>
                  <a:lnTo>
                    <a:pt x="27710" y="39"/>
                  </a:lnTo>
                  <a:lnTo>
                    <a:pt x="27710" y="8906"/>
                  </a:lnTo>
                  <a:lnTo>
                    <a:pt x="11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7" name="Freeform: Shape 2236">
              <a:extLst>
                <a:ext uri="{FF2B5EF4-FFF2-40B4-BE49-F238E27FC236}">
                  <a16:creationId xmlns:a16="http://schemas.microsoft.com/office/drawing/2014/main" id="{89009A5F-DC45-442C-A80B-30B0EE78F947}"/>
                </a:ext>
              </a:extLst>
            </p:cNvPr>
            <p:cNvSpPr/>
            <p:nvPr/>
          </p:nvSpPr>
          <p:spPr>
            <a:xfrm>
              <a:off x="9898242" y="3055367"/>
              <a:ext cx="26600" cy="133003"/>
            </a:xfrm>
            <a:custGeom>
              <a:avLst/>
              <a:gdLst>
                <a:gd name="connsiteX0" fmla="*/ 1110 w 26600"/>
                <a:gd name="connsiteY0" fmla="*/ 39 h 133003"/>
                <a:gd name="connsiteX1" fmla="*/ 27711 w 26600"/>
                <a:gd name="connsiteY1" fmla="*/ 39 h 133003"/>
                <a:gd name="connsiteX2" fmla="*/ 27711 w 26600"/>
                <a:gd name="connsiteY2" fmla="*/ 133043 h 133003"/>
                <a:gd name="connsiteX3" fmla="*/ 11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0" y="39"/>
                  </a:moveTo>
                  <a:lnTo>
                    <a:pt x="27711" y="39"/>
                  </a:lnTo>
                  <a:lnTo>
                    <a:pt x="27711" y="133043"/>
                  </a:lnTo>
                  <a:lnTo>
                    <a:pt x="11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8" name="Freeform: Shape 2237">
              <a:extLst>
                <a:ext uri="{FF2B5EF4-FFF2-40B4-BE49-F238E27FC236}">
                  <a16:creationId xmlns:a16="http://schemas.microsoft.com/office/drawing/2014/main" id="{ED951F75-1912-4203-9D6F-6B8FA0741D7A}"/>
                </a:ext>
              </a:extLst>
            </p:cNvPr>
            <p:cNvSpPr/>
            <p:nvPr/>
          </p:nvSpPr>
          <p:spPr>
            <a:xfrm>
              <a:off x="9898242" y="3055367"/>
              <a:ext cx="26600" cy="8866"/>
            </a:xfrm>
            <a:custGeom>
              <a:avLst/>
              <a:gdLst>
                <a:gd name="connsiteX0" fmla="*/ 1110 w 26600"/>
                <a:gd name="connsiteY0" fmla="*/ 39 h 8866"/>
                <a:gd name="connsiteX1" fmla="*/ 27711 w 26600"/>
                <a:gd name="connsiteY1" fmla="*/ 39 h 8866"/>
                <a:gd name="connsiteX2" fmla="*/ 27711 w 26600"/>
                <a:gd name="connsiteY2" fmla="*/ 8906 h 8866"/>
                <a:gd name="connsiteX3" fmla="*/ 11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0" y="39"/>
                  </a:moveTo>
                  <a:lnTo>
                    <a:pt x="27711" y="39"/>
                  </a:lnTo>
                  <a:lnTo>
                    <a:pt x="27711" y="8906"/>
                  </a:lnTo>
                  <a:lnTo>
                    <a:pt x="11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9" name="Freeform: Shape 2238">
              <a:extLst>
                <a:ext uri="{FF2B5EF4-FFF2-40B4-BE49-F238E27FC236}">
                  <a16:creationId xmlns:a16="http://schemas.microsoft.com/office/drawing/2014/main" id="{86EFED53-8465-4B30-91B9-FD784B582930}"/>
                </a:ext>
              </a:extLst>
            </p:cNvPr>
            <p:cNvSpPr/>
            <p:nvPr/>
          </p:nvSpPr>
          <p:spPr>
            <a:xfrm>
              <a:off x="9907109" y="3055367"/>
              <a:ext cx="26600" cy="133003"/>
            </a:xfrm>
            <a:custGeom>
              <a:avLst/>
              <a:gdLst>
                <a:gd name="connsiteX0" fmla="*/ 1111 w 26600"/>
                <a:gd name="connsiteY0" fmla="*/ 39 h 133003"/>
                <a:gd name="connsiteX1" fmla="*/ 27712 w 26600"/>
                <a:gd name="connsiteY1" fmla="*/ 39 h 133003"/>
                <a:gd name="connsiteX2" fmla="*/ 27712 w 26600"/>
                <a:gd name="connsiteY2" fmla="*/ 133043 h 133003"/>
                <a:gd name="connsiteX3" fmla="*/ 11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1" y="39"/>
                  </a:moveTo>
                  <a:lnTo>
                    <a:pt x="27712" y="39"/>
                  </a:lnTo>
                  <a:lnTo>
                    <a:pt x="27712" y="133043"/>
                  </a:lnTo>
                  <a:lnTo>
                    <a:pt x="11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0" name="Freeform: Shape 2239">
              <a:extLst>
                <a:ext uri="{FF2B5EF4-FFF2-40B4-BE49-F238E27FC236}">
                  <a16:creationId xmlns:a16="http://schemas.microsoft.com/office/drawing/2014/main" id="{666D3D3E-8053-4B99-8FC7-A0C5E747DEAB}"/>
                </a:ext>
              </a:extLst>
            </p:cNvPr>
            <p:cNvSpPr/>
            <p:nvPr/>
          </p:nvSpPr>
          <p:spPr>
            <a:xfrm>
              <a:off x="9907109" y="3055367"/>
              <a:ext cx="26600" cy="8866"/>
            </a:xfrm>
            <a:custGeom>
              <a:avLst/>
              <a:gdLst>
                <a:gd name="connsiteX0" fmla="*/ 1111 w 26600"/>
                <a:gd name="connsiteY0" fmla="*/ 39 h 8866"/>
                <a:gd name="connsiteX1" fmla="*/ 27712 w 26600"/>
                <a:gd name="connsiteY1" fmla="*/ 39 h 8866"/>
                <a:gd name="connsiteX2" fmla="*/ 27712 w 26600"/>
                <a:gd name="connsiteY2" fmla="*/ 8906 h 8866"/>
                <a:gd name="connsiteX3" fmla="*/ 11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1" y="39"/>
                  </a:moveTo>
                  <a:lnTo>
                    <a:pt x="27712" y="39"/>
                  </a:lnTo>
                  <a:lnTo>
                    <a:pt x="27712" y="8906"/>
                  </a:lnTo>
                  <a:lnTo>
                    <a:pt x="11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1" name="Freeform: Shape 2240">
              <a:extLst>
                <a:ext uri="{FF2B5EF4-FFF2-40B4-BE49-F238E27FC236}">
                  <a16:creationId xmlns:a16="http://schemas.microsoft.com/office/drawing/2014/main" id="{B78D8EBB-37E2-486B-870E-87916F958761}"/>
                </a:ext>
              </a:extLst>
            </p:cNvPr>
            <p:cNvSpPr/>
            <p:nvPr/>
          </p:nvSpPr>
          <p:spPr>
            <a:xfrm>
              <a:off x="9915975" y="3055367"/>
              <a:ext cx="26600" cy="133003"/>
            </a:xfrm>
            <a:custGeom>
              <a:avLst/>
              <a:gdLst>
                <a:gd name="connsiteX0" fmla="*/ 1112 w 26600"/>
                <a:gd name="connsiteY0" fmla="*/ 39 h 133003"/>
                <a:gd name="connsiteX1" fmla="*/ 27713 w 26600"/>
                <a:gd name="connsiteY1" fmla="*/ 39 h 133003"/>
                <a:gd name="connsiteX2" fmla="*/ 27713 w 26600"/>
                <a:gd name="connsiteY2" fmla="*/ 133043 h 133003"/>
                <a:gd name="connsiteX3" fmla="*/ 11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2" y="39"/>
                  </a:moveTo>
                  <a:lnTo>
                    <a:pt x="27713" y="39"/>
                  </a:lnTo>
                  <a:lnTo>
                    <a:pt x="27713" y="133043"/>
                  </a:lnTo>
                  <a:lnTo>
                    <a:pt x="11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2" name="Freeform: Shape 2241">
              <a:extLst>
                <a:ext uri="{FF2B5EF4-FFF2-40B4-BE49-F238E27FC236}">
                  <a16:creationId xmlns:a16="http://schemas.microsoft.com/office/drawing/2014/main" id="{44418FB8-6C5F-4DB3-8150-55F1A4999172}"/>
                </a:ext>
              </a:extLst>
            </p:cNvPr>
            <p:cNvSpPr/>
            <p:nvPr/>
          </p:nvSpPr>
          <p:spPr>
            <a:xfrm>
              <a:off x="9915975" y="3055367"/>
              <a:ext cx="26600" cy="8866"/>
            </a:xfrm>
            <a:custGeom>
              <a:avLst/>
              <a:gdLst>
                <a:gd name="connsiteX0" fmla="*/ 1112 w 26600"/>
                <a:gd name="connsiteY0" fmla="*/ 39 h 8866"/>
                <a:gd name="connsiteX1" fmla="*/ 27713 w 26600"/>
                <a:gd name="connsiteY1" fmla="*/ 39 h 8866"/>
                <a:gd name="connsiteX2" fmla="*/ 27713 w 26600"/>
                <a:gd name="connsiteY2" fmla="*/ 8906 h 8866"/>
                <a:gd name="connsiteX3" fmla="*/ 11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2" y="39"/>
                  </a:moveTo>
                  <a:lnTo>
                    <a:pt x="27713" y="39"/>
                  </a:lnTo>
                  <a:lnTo>
                    <a:pt x="27713" y="8906"/>
                  </a:lnTo>
                  <a:lnTo>
                    <a:pt x="11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3" name="Freeform: Shape 2242">
              <a:extLst>
                <a:ext uri="{FF2B5EF4-FFF2-40B4-BE49-F238E27FC236}">
                  <a16:creationId xmlns:a16="http://schemas.microsoft.com/office/drawing/2014/main" id="{928FF073-2281-415B-9C28-3A21ECBBCDC0}"/>
                </a:ext>
              </a:extLst>
            </p:cNvPr>
            <p:cNvSpPr/>
            <p:nvPr/>
          </p:nvSpPr>
          <p:spPr>
            <a:xfrm>
              <a:off x="9924842" y="3055367"/>
              <a:ext cx="26600" cy="133003"/>
            </a:xfrm>
            <a:custGeom>
              <a:avLst/>
              <a:gdLst>
                <a:gd name="connsiteX0" fmla="*/ 1113 w 26600"/>
                <a:gd name="connsiteY0" fmla="*/ 39 h 133003"/>
                <a:gd name="connsiteX1" fmla="*/ 27714 w 26600"/>
                <a:gd name="connsiteY1" fmla="*/ 39 h 133003"/>
                <a:gd name="connsiteX2" fmla="*/ 27714 w 26600"/>
                <a:gd name="connsiteY2" fmla="*/ 133043 h 133003"/>
                <a:gd name="connsiteX3" fmla="*/ 11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3" y="39"/>
                  </a:moveTo>
                  <a:lnTo>
                    <a:pt x="27714" y="39"/>
                  </a:lnTo>
                  <a:lnTo>
                    <a:pt x="27714" y="133043"/>
                  </a:lnTo>
                  <a:lnTo>
                    <a:pt x="11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4" name="Freeform: Shape 2243">
              <a:extLst>
                <a:ext uri="{FF2B5EF4-FFF2-40B4-BE49-F238E27FC236}">
                  <a16:creationId xmlns:a16="http://schemas.microsoft.com/office/drawing/2014/main" id="{11F3D07C-EC93-437C-862C-A64107F20D1E}"/>
                </a:ext>
              </a:extLst>
            </p:cNvPr>
            <p:cNvSpPr/>
            <p:nvPr/>
          </p:nvSpPr>
          <p:spPr>
            <a:xfrm>
              <a:off x="9924842" y="3055367"/>
              <a:ext cx="26600" cy="8866"/>
            </a:xfrm>
            <a:custGeom>
              <a:avLst/>
              <a:gdLst>
                <a:gd name="connsiteX0" fmla="*/ 1113 w 26600"/>
                <a:gd name="connsiteY0" fmla="*/ 39 h 8866"/>
                <a:gd name="connsiteX1" fmla="*/ 27714 w 26600"/>
                <a:gd name="connsiteY1" fmla="*/ 39 h 8866"/>
                <a:gd name="connsiteX2" fmla="*/ 27714 w 26600"/>
                <a:gd name="connsiteY2" fmla="*/ 8906 h 8866"/>
                <a:gd name="connsiteX3" fmla="*/ 11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3" y="39"/>
                  </a:moveTo>
                  <a:lnTo>
                    <a:pt x="27714" y="39"/>
                  </a:lnTo>
                  <a:lnTo>
                    <a:pt x="27714" y="8906"/>
                  </a:lnTo>
                  <a:lnTo>
                    <a:pt x="11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5" name="Freeform: Shape 2244">
              <a:extLst>
                <a:ext uri="{FF2B5EF4-FFF2-40B4-BE49-F238E27FC236}">
                  <a16:creationId xmlns:a16="http://schemas.microsoft.com/office/drawing/2014/main" id="{5170C87B-3143-4FB0-BB0C-F149FCC553CF}"/>
                </a:ext>
              </a:extLst>
            </p:cNvPr>
            <p:cNvSpPr/>
            <p:nvPr/>
          </p:nvSpPr>
          <p:spPr>
            <a:xfrm>
              <a:off x="9933709" y="3055367"/>
              <a:ext cx="26600" cy="133003"/>
            </a:xfrm>
            <a:custGeom>
              <a:avLst/>
              <a:gdLst>
                <a:gd name="connsiteX0" fmla="*/ 1114 w 26600"/>
                <a:gd name="connsiteY0" fmla="*/ 39 h 133003"/>
                <a:gd name="connsiteX1" fmla="*/ 27715 w 26600"/>
                <a:gd name="connsiteY1" fmla="*/ 39 h 133003"/>
                <a:gd name="connsiteX2" fmla="*/ 27715 w 26600"/>
                <a:gd name="connsiteY2" fmla="*/ 133043 h 133003"/>
                <a:gd name="connsiteX3" fmla="*/ 11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4" y="39"/>
                  </a:moveTo>
                  <a:lnTo>
                    <a:pt x="27715" y="39"/>
                  </a:lnTo>
                  <a:lnTo>
                    <a:pt x="27715" y="133043"/>
                  </a:lnTo>
                  <a:lnTo>
                    <a:pt x="11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6" name="Freeform: Shape 2245">
              <a:extLst>
                <a:ext uri="{FF2B5EF4-FFF2-40B4-BE49-F238E27FC236}">
                  <a16:creationId xmlns:a16="http://schemas.microsoft.com/office/drawing/2014/main" id="{06F85F5A-290C-469F-B7C9-53743457712C}"/>
                </a:ext>
              </a:extLst>
            </p:cNvPr>
            <p:cNvSpPr/>
            <p:nvPr/>
          </p:nvSpPr>
          <p:spPr>
            <a:xfrm>
              <a:off x="9933709" y="3055367"/>
              <a:ext cx="26600" cy="8866"/>
            </a:xfrm>
            <a:custGeom>
              <a:avLst/>
              <a:gdLst>
                <a:gd name="connsiteX0" fmla="*/ 1114 w 26600"/>
                <a:gd name="connsiteY0" fmla="*/ 39 h 8866"/>
                <a:gd name="connsiteX1" fmla="*/ 27715 w 26600"/>
                <a:gd name="connsiteY1" fmla="*/ 39 h 8866"/>
                <a:gd name="connsiteX2" fmla="*/ 27715 w 26600"/>
                <a:gd name="connsiteY2" fmla="*/ 8906 h 8866"/>
                <a:gd name="connsiteX3" fmla="*/ 11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4" y="39"/>
                  </a:moveTo>
                  <a:lnTo>
                    <a:pt x="27715" y="39"/>
                  </a:lnTo>
                  <a:lnTo>
                    <a:pt x="27715" y="8906"/>
                  </a:lnTo>
                  <a:lnTo>
                    <a:pt x="11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7" name="Freeform: Shape 2246">
              <a:extLst>
                <a:ext uri="{FF2B5EF4-FFF2-40B4-BE49-F238E27FC236}">
                  <a16:creationId xmlns:a16="http://schemas.microsoft.com/office/drawing/2014/main" id="{BFA54BD8-A80F-4F41-B0E9-C2FF396732EA}"/>
                </a:ext>
              </a:extLst>
            </p:cNvPr>
            <p:cNvSpPr/>
            <p:nvPr/>
          </p:nvSpPr>
          <p:spPr>
            <a:xfrm>
              <a:off x="9942576" y="3055367"/>
              <a:ext cx="26600" cy="133003"/>
            </a:xfrm>
            <a:custGeom>
              <a:avLst/>
              <a:gdLst>
                <a:gd name="connsiteX0" fmla="*/ 1115 w 26600"/>
                <a:gd name="connsiteY0" fmla="*/ 39 h 133003"/>
                <a:gd name="connsiteX1" fmla="*/ 27716 w 26600"/>
                <a:gd name="connsiteY1" fmla="*/ 39 h 133003"/>
                <a:gd name="connsiteX2" fmla="*/ 27716 w 26600"/>
                <a:gd name="connsiteY2" fmla="*/ 133043 h 133003"/>
                <a:gd name="connsiteX3" fmla="*/ 11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5" y="39"/>
                  </a:moveTo>
                  <a:lnTo>
                    <a:pt x="27716" y="39"/>
                  </a:lnTo>
                  <a:lnTo>
                    <a:pt x="27716" y="133043"/>
                  </a:lnTo>
                  <a:lnTo>
                    <a:pt x="11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8" name="Freeform: Shape 2247">
              <a:extLst>
                <a:ext uri="{FF2B5EF4-FFF2-40B4-BE49-F238E27FC236}">
                  <a16:creationId xmlns:a16="http://schemas.microsoft.com/office/drawing/2014/main" id="{B4970A94-ED6D-47EB-8DF5-EB7A50CA45C1}"/>
                </a:ext>
              </a:extLst>
            </p:cNvPr>
            <p:cNvSpPr/>
            <p:nvPr/>
          </p:nvSpPr>
          <p:spPr>
            <a:xfrm>
              <a:off x="9942576" y="3055367"/>
              <a:ext cx="26600" cy="8866"/>
            </a:xfrm>
            <a:custGeom>
              <a:avLst/>
              <a:gdLst>
                <a:gd name="connsiteX0" fmla="*/ 1115 w 26600"/>
                <a:gd name="connsiteY0" fmla="*/ 39 h 8866"/>
                <a:gd name="connsiteX1" fmla="*/ 27716 w 26600"/>
                <a:gd name="connsiteY1" fmla="*/ 39 h 8866"/>
                <a:gd name="connsiteX2" fmla="*/ 27716 w 26600"/>
                <a:gd name="connsiteY2" fmla="*/ 8906 h 8866"/>
                <a:gd name="connsiteX3" fmla="*/ 11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5" y="39"/>
                  </a:moveTo>
                  <a:lnTo>
                    <a:pt x="27716" y="39"/>
                  </a:lnTo>
                  <a:lnTo>
                    <a:pt x="27716" y="8906"/>
                  </a:lnTo>
                  <a:lnTo>
                    <a:pt x="11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9" name="Freeform: Shape 2248">
              <a:extLst>
                <a:ext uri="{FF2B5EF4-FFF2-40B4-BE49-F238E27FC236}">
                  <a16:creationId xmlns:a16="http://schemas.microsoft.com/office/drawing/2014/main" id="{76163082-CF2A-406B-A65E-D6E3E2F18400}"/>
                </a:ext>
              </a:extLst>
            </p:cNvPr>
            <p:cNvSpPr/>
            <p:nvPr/>
          </p:nvSpPr>
          <p:spPr>
            <a:xfrm>
              <a:off x="9951443" y="3055367"/>
              <a:ext cx="26600" cy="133003"/>
            </a:xfrm>
            <a:custGeom>
              <a:avLst/>
              <a:gdLst>
                <a:gd name="connsiteX0" fmla="*/ 1116 w 26600"/>
                <a:gd name="connsiteY0" fmla="*/ 39 h 133003"/>
                <a:gd name="connsiteX1" fmla="*/ 27717 w 26600"/>
                <a:gd name="connsiteY1" fmla="*/ 39 h 133003"/>
                <a:gd name="connsiteX2" fmla="*/ 27717 w 26600"/>
                <a:gd name="connsiteY2" fmla="*/ 133043 h 133003"/>
                <a:gd name="connsiteX3" fmla="*/ 11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6" y="39"/>
                  </a:moveTo>
                  <a:lnTo>
                    <a:pt x="27717" y="39"/>
                  </a:lnTo>
                  <a:lnTo>
                    <a:pt x="27717" y="133043"/>
                  </a:lnTo>
                  <a:lnTo>
                    <a:pt x="11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0" name="Freeform: Shape 2249">
              <a:extLst>
                <a:ext uri="{FF2B5EF4-FFF2-40B4-BE49-F238E27FC236}">
                  <a16:creationId xmlns:a16="http://schemas.microsoft.com/office/drawing/2014/main" id="{B5A0C21C-D833-45CD-9083-8955758A8897}"/>
                </a:ext>
              </a:extLst>
            </p:cNvPr>
            <p:cNvSpPr/>
            <p:nvPr/>
          </p:nvSpPr>
          <p:spPr>
            <a:xfrm>
              <a:off x="9951443" y="3055367"/>
              <a:ext cx="26600" cy="8866"/>
            </a:xfrm>
            <a:custGeom>
              <a:avLst/>
              <a:gdLst>
                <a:gd name="connsiteX0" fmla="*/ 1116 w 26600"/>
                <a:gd name="connsiteY0" fmla="*/ 39 h 8866"/>
                <a:gd name="connsiteX1" fmla="*/ 27717 w 26600"/>
                <a:gd name="connsiteY1" fmla="*/ 39 h 8866"/>
                <a:gd name="connsiteX2" fmla="*/ 27717 w 26600"/>
                <a:gd name="connsiteY2" fmla="*/ 8906 h 8866"/>
                <a:gd name="connsiteX3" fmla="*/ 11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6" y="39"/>
                  </a:moveTo>
                  <a:lnTo>
                    <a:pt x="27717" y="39"/>
                  </a:lnTo>
                  <a:lnTo>
                    <a:pt x="27717" y="8906"/>
                  </a:lnTo>
                  <a:lnTo>
                    <a:pt x="11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1" name="Freeform: Shape 2250">
              <a:extLst>
                <a:ext uri="{FF2B5EF4-FFF2-40B4-BE49-F238E27FC236}">
                  <a16:creationId xmlns:a16="http://schemas.microsoft.com/office/drawing/2014/main" id="{288F6FE1-C707-4C35-8A43-F9F0F74B4EF4}"/>
                </a:ext>
              </a:extLst>
            </p:cNvPr>
            <p:cNvSpPr/>
            <p:nvPr/>
          </p:nvSpPr>
          <p:spPr>
            <a:xfrm>
              <a:off x="9960310" y="3055367"/>
              <a:ext cx="26600" cy="133003"/>
            </a:xfrm>
            <a:custGeom>
              <a:avLst/>
              <a:gdLst>
                <a:gd name="connsiteX0" fmla="*/ 1117 w 26600"/>
                <a:gd name="connsiteY0" fmla="*/ 39 h 133003"/>
                <a:gd name="connsiteX1" fmla="*/ 27718 w 26600"/>
                <a:gd name="connsiteY1" fmla="*/ 39 h 133003"/>
                <a:gd name="connsiteX2" fmla="*/ 27718 w 26600"/>
                <a:gd name="connsiteY2" fmla="*/ 133043 h 133003"/>
                <a:gd name="connsiteX3" fmla="*/ 11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7" y="39"/>
                  </a:moveTo>
                  <a:lnTo>
                    <a:pt x="27718" y="39"/>
                  </a:lnTo>
                  <a:lnTo>
                    <a:pt x="27718" y="133043"/>
                  </a:lnTo>
                  <a:lnTo>
                    <a:pt x="11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2" name="Freeform: Shape 2251">
              <a:extLst>
                <a:ext uri="{FF2B5EF4-FFF2-40B4-BE49-F238E27FC236}">
                  <a16:creationId xmlns:a16="http://schemas.microsoft.com/office/drawing/2014/main" id="{84D35C4B-35B2-4789-BA36-9F60814BC6F3}"/>
                </a:ext>
              </a:extLst>
            </p:cNvPr>
            <p:cNvSpPr/>
            <p:nvPr/>
          </p:nvSpPr>
          <p:spPr>
            <a:xfrm>
              <a:off x="9960310" y="3055367"/>
              <a:ext cx="26600" cy="8866"/>
            </a:xfrm>
            <a:custGeom>
              <a:avLst/>
              <a:gdLst>
                <a:gd name="connsiteX0" fmla="*/ 1117 w 26600"/>
                <a:gd name="connsiteY0" fmla="*/ 39 h 8866"/>
                <a:gd name="connsiteX1" fmla="*/ 27718 w 26600"/>
                <a:gd name="connsiteY1" fmla="*/ 39 h 8866"/>
                <a:gd name="connsiteX2" fmla="*/ 27718 w 26600"/>
                <a:gd name="connsiteY2" fmla="*/ 8906 h 8866"/>
                <a:gd name="connsiteX3" fmla="*/ 11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7" y="39"/>
                  </a:moveTo>
                  <a:lnTo>
                    <a:pt x="27718" y="39"/>
                  </a:lnTo>
                  <a:lnTo>
                    <a:pt x="27718" y="8906"/>
                  </a:lnTo>
                  <a:lnTo>
                    <a:pt x="11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3" name="Freeform: Shape 2252">
              <a:extLst>
                <a:ext uri="{FF2B5EF4-FFF2-40B4-BE49-F238E27FC236}">
                  <a16:creationId xmlns:a16="http://schemas.microsoft.com/office/drawing/2014/main" id="{E70DED62-888E-427C-9A66-38CCCAD94C26}"/>
                </a:ext>
              </a:extLst>
            </p:cNvPr>
            <p:cNvSpPr/>
            <p:nvPr/>
          </p:nvSpPr>
          <p:spPr>
            <a:xfrm>
              <a:off x="9969177" y="3055367"/>
              <a:ext cx="26600" cy="133003"/>
            </a:xfrm>
            <a:custGeom>
              <a:avLst/>
              <a:gdLst>
                <a:gd name="connsiteX0" fmla="*/ 1118 w 26600"/>
                <a:gd name="connsiteY0" fmla="*/ 39 h 133003"/>
                <a:gd name="connsiteX1" fmla="*/ 27719 w 26600"/>
                <a:gd name="connsiteY1" fmla="*/ 39 h 133003"/>
                <a:gd name="connsiteX2" fmla="*/ 27719 w 26600"/>
                <a:gd name="connsiteY2" fmla="*/ 133043 h 133003"/>
                <a:gd name="connsiteX3" fmla="*/ 11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8" y="39"/>
                  </a:moveTo>
                  <a:lnTo>
                    <a:pt x="27719" y="39"/>
                  </a:lnTo>
                  <a:lnTo>
                    <a:pt x="27719" y="133043"/>
                  </a:lnTo>
                  <a:lnTo>
                    <a:pt x="11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4" name="Freeform: Shape 2253">
              <a:extLst>
                <a:ext uri="{FF2B5EF4-FFF2-40B4-BE49-F238E27FC236}">
                  <a16:creationId xmlns:a16="http://schemas.microsoft.com/office/drawing/2014/main" id="{3034447E-2BAB-4DDC-B521-82377B8D46B1}"/>
                </a:ext>
              </a:extLst>
            </p:cNvPr>
            <p:cNvSpPr/>
            <p:nvPr/>
          </p:nvSpPr>
          <p:spPr>
            <a:xfrm>
              <a:off x="9969177" y="3055367"/>
              <a:ext cx="26600" cy="8866"/>
            </a:xfrm>
            <a:custGeom>
              <a:avLst/>
              <a:gdLst>
                <a:gd name="connsiteX0" fmla="*/ 1118 w 26600"/>
                <a:gd name="connsiteY0" fmla="*/ 39 h 8866"/>
                <a:gd name="connsiteX1" fmla="*/ 27719 w 26600"/>
                <a:gd name="connsiteY1" fmla="*/ 39 h 8866"/>
                <a:gd name="connsiteX2" fmla="*/ 27719 w 26600"/>
                <a:gd name="connsiteY2" fmla="*/ 8906 h 8866"/>
                <a:gd name="connsiteX3" fmla="*/ 11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8" y="39"/>
                  </a:moveTo>
                  <a:lnTo>
                    <a:pt x="27719" y="39"/>
                  </a:lnTo>
                  <a:lnTo>
                    <a:pt x="27719" y="8906"/>
                  </a:lnTo>
                  <a:lnTo>
                    <a:pt x="11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5" name="Freeform: Shape 2254">
              <a:extLst>
                <a:ext uri="{FF2B5EF4-FFF2-40B4-BE49-F238E27FC236}">
                  <a16:creationId xmlns:a16="http://schemas.microsoft.com/office/drawing/2014/main" id="{25460801-4F1F-49BB-8C60-C0B115E8F510}"/>
                </a:ext>
              </a:extLst>
            </p:cNvPr>
            <p:cNvSpPr/>
            <p:nvPr/>
          </p:nvSpPr>
          <p:spPr>
            <a:xfrm>
              <a:off x="9978044" y="3055367"/>
              <a:ext cx="26600" cy="133003"/>
            </a:xfrm>
            <a:custGeom>
              <a:avLst/>
              <a:gdLst>
                <a:gd name="connsiteX0" fmla="*/ 1119 w 26600"/>
                <a:gd name="connsiteY0" fmla="*/ 39 h 133003"/>
                <a:gd name="connsiteX1" fmla="*/ 27720 w 26600"/>
                <a:gd name="connsiteY1" fmla="*/ 39 h 133003"/>
                <a:gd name="connsiteX2" fmla="*/ 27720 w 26600"/>
                <a:gd name="connsiteY2" fmla="*/ 133043 h 133003"/>
                <a:gd name="connsiteX3" fmla="*/ 11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19" y="39"/>
                  </a:moveTo>
                  <a:lnTo>
                    <a:pt x="27720" y="39"/>
                  </a:lnTo>
                  <a:lnTo>
                    <a:pt x="27720" y="133043"/>
                  </a:lnTo>
                  <a:lnTo>
                    <a:pt x="11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6" name="Freeform: Shape 2255">
              <a:extLst>
                <a:ext uri="{FF2B5EF4-FFF2-40B4-BE49-F238E27FC236}">
                  <a16:creationId xmlns:a16="http://schemas.microsoft.com/office/drawing/2014/main" id="{F03C294F-3583-4619-8575-0F430E3C43BD}"/>
                </a:ext>
              </a:extLst>
            </p:cNvPr>
            <p:cNvSpPr/>
            <p:nvPr/>
          </p:nvSpPr>
          <p:spPr>
            <a:xfrm>
              <a:off x="9978044" y="3055367"/>
              <a:ext cx="26600" cy="8866"/>
            </a:xfrm>
            <a:custGeom>
              <a:avLst/>
              <a:gdLst>
                <a:gd name="connsiteX0" fmla="*/ 1119 w 26600"/>
                <a:gd name="connsiteY0" fmla="*/ 39 h 8866"/>
                <a:gd name="connsiteX1" fmla="*/ 27720 w 26600"/>
                <a:gd name="connsiteY1" fmla="*/ 39 h 8866"/>
                <a:gd name="connsiteX2" fmla="*/ 27720 w 26600"/>
                <a:gd name="connsiteY2" fmla="*/ 8906 h 8866"/>
                <a:gd name="connsiteX3" fmla="*/ 11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19" y="39"/>
                  </a:moveTo>
                  <a:lnTo>
                    <a:pt x="27720" y="39"/>
                  </a:lnTo>
                  <a:lnTo>
                    <a:pt x="27720" y="8906"/>
                  </a:lnTo>
                  <a:lnTo>
                    <a:pt x="11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7" name="Freeform: Shape 2256">
              <a:extLst>
                <a:ext uri="{FF2B5EF4-FFF2-40B4-BE49-F238E27FC236}">
                  <a16:creationId xmlns:a16="http://schemas.microsoft.com/office/drawing/2014/main" id="{99963CBD-D0A7-4916-A2C8-EB2D7502CA8A}"/>
                </a:ext>
              </a:extLst>
            </p:cNvPr>
            <p:cNvSpPr/>
            <p:nvPr/>
          </p:nvSpPr>
          <p:spPr>
            <a:xfrm>
              <a:off x="9986911" y="3055367"/>
              <a:ext cx="26600" cy="133003"/>
            </a:xfrm>
            <a:custGeom>
              <a:avLst/>
              <a:gdLst>
                <a:gd name="connsiteX0" fmla="*/ 1120 w 26600"/>
                <a:gd name="connsiteY0" fmla="*/ 39 h 133003"/>
                <a:gd name="connsiteX1" fmla="*/ 27721 w 26600"/>
                <a:gd name="connsiteY1" fmla="*/ 39 h 133003"/>
                <a:gd name="connsiteX2" fmla="*/ 27721 w 26600"/>
                <a:gd name="connsiteY2" fmla="*/ 133043 h 133003"/>
                <a:gd name="connsiteX3" fmla="*/ 11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0" y="39"/>
                  </a:moveTo>
                  <a:lnTo>
                    <a:pt x="27721" y="39"/>
                  </a:lnTo>
                  <a:lnTo>
                    <a:pt x="27721" y="133043"/>
                  </a:lnTo>
                  <a:lnTo>
                    <a:pt x="11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8" name="Freeform: Shape 2257">
              <a:extLst>
                <a:ext uri="{FF2B5EF4-FFF2-40B4-BE49-F238E27FC236}">
                  <a16:creationId xmlns:a16="http://schemas.microsoft.com/office/drawing/2014/main" id="{034176EB-2BD5-4CF1-965E-699D3A90C8B3}"/>
                </a:ext>
              </a:extLst>
            </p:cNvPr>
            <p:cNvSpPr/>
            <p:nvPr/>
          </p:nvSpPr>
          <p:spPr>
            <a:xfrm>
              <a:off x="9986911" y="3055367"/>
              <a:ext cx="26600" cy="8866"/>
            </a:xfrm>
            <a:custGeom>
              <a:avLst/>
              <a:gdLst>
                <a:gd name="connsiteX0" fmla="*/ 1120 w 26600"/>
                <a:gd name="connsiteY0" fmla="*/ 39 h 8866"/>
                <a:gd name="connsiteX1" fmla="*/ 27721 w 26600"/>
                <a:gd name="connsiteY1" fmla="*/ 39 h 8866"/>
                <a:gd name="connsiteX2" fmla="*/ 27721 w 26600"/>
                <a:gd name="connsiteY2" fmla="*/ 8906 h 8866"/>
                <a:gd name="connsiteX3" fmla="*/ 11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0" y="39"/>
                  </a:moveTo>
                  <a:lnTo>
                    <a:pt x="27721" y="39"/>
                  </a:lnTo>
                  <a:lnTo>
                    <a:pt x="27721" y="8906"/>
                  </a:lnTo>
                  <a:lnTo>
                    <a:pt x="11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9" name="Freeform: Shape 2258">
              <a:extLst>
                <a:ext uri="{FF2B5EF4-FFF2-40B4-BE49-F238E27FC236}">
                  <a16:creationId xmlns:a16="http://schemas.microsoft.com/office/drawing/2014/main" id="{DDDBAA61-BAE8-464A-AE7E-757DC84ABBFA}"/>
                </a:ext>
              </a:extLst>
            </p:cNvPr>
            <p:cNvSpPr/>
            <p:nvPr/>
          </p:nvSpPr>
          <p:spPr>
            <a:xfrm>
              <a:off x="9995778" y="3055367"/>
              <a:ext cx="26600" cy="133003"/>
            </a:xfrm>
            <a:custGeom>
              <a:avLst/>
              <a:gdLst>
                <a:gd name="connsiteX0" fmla="*/ 1121 w 26600"/>
                <a:gd name="connsiteY0" fmla="*/ 39 h 133003"/>
                <a:gd name="connsiteX1" fmla="*/ 27722 w 26600"/>
                <a:gd name="connsiteY1" fmla="*/ 39 h 133003"/>
                <a:gd name="connsiteX2" fmla="*/ 27722 w 26600"/>
                <a:gd name="connsiteY2" fmla="*/ 133043 h 133003"/>
                <a:gd name="connsiteX3" fmla="*/ 11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1" y="39"/>
                  </a:moveTo>
                  <a:lnTo>
                    <a:pt x="27722" y="39"/>
                  </a:lnTo>
                  <a:lnTo>
                    <a:pt x="27722" y="133043"/>
                  </a:lnTo>
                  <a:lnTo>
                    <a:pt x="11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0" name="Freeform: Shape 2259">
              <a:extLst>
                <a:ext uri="{FF2B5EF4-FFF2-40B4-BE49-F238E27FC236}">
                  <a16:creationId xmlns:a16="http://schemas.microsoft.com/office/drawing/2014/main" id="{4721F93D-F8C9-41C2-9951-1ED16B908DEB}"/>
                </a:ext>
              </a:extLst>
            </p:cNvPr>
            <p:cNvSpPr/>
            <p:nvPr/>
          </p:nvSpPr>
          <p:spPr>
            <a:xfrm>
              <a:off x="9995778" y="3055367"/>
              <a:ext cx="26600" cy="8866"/>
            </a:xfrm>
            <a:custGeom>
              <a:avLst/>
              <a:gdLst>
                <a:gd name="connsiteX0" fmla="*/ 1121 w 26600"/>
                <a:gd name="connsiteY0" fmla="*/ 39 h 8866"/>
                <a:gd name="connsiteX1" fmla="*/ 27722 w 26600"/>
                <a:gd name="connsiteY1" fmla="*/ 39 h 8866"/>
                <a:gd name="connsiteX2" fmla="*/ 27722 w 26600"/>
                <a:gd name="connsiteY2" fmla="*/ 8906 h 8866"/>
                <a:gd name="connsiteX3" fmla="*/ 11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1" y="39"/>
                  </a:moveTo>
                  <a:lnTo>
                    <a:pt x="27722" y="39"/>
                  </a:lnTo>
                  <a:lnTo>
                    <a:pt x="27722" y="8906"/>
                  </a:lnTo>
                  <a:lnTo>
                    <a:pt x="11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1" name="Freeform: Shape 2260">
              <a:extLst>
                <a:ext uri="{FF2B5EF4-FFF2-40B4-BE49-F238E27FC236}">
                  <a16:creationId xmlns:a16="http://schemas.microsoft.com/office/drawing/2014/main" id="{5C5FDBCB-A707-402A-9EBC-5EE810B6F0A7}"/>
                </a:ext>
              </a:extLst>
            </p:cNvPr>
            <p:cNvSpPr/>
            <p:nvPr/>
          </p:nvSpPr>
          <p:spPr>
            <a:xfrm>
              <a:off x="10004645" y="3055367"/>
              <a:ext cx="26600" cy="133003"/>
            </a:xfrm>
            <a:custGeom>
              <a:avLst/>
              <a:gdLst>
                <a:gd name="connsiteX0" fmla="*/ 1122 w 26600"/>
                <a:gd name="connsiteY0" fmla="*/ 39 h 133003"/>
                <a:gd name="connsiteX1" fmla="*/ 27723 w 26600"/>
                <a:gd name="connsiteY1" fmla="*/ 39 h 133003"/>
                <a:gd name="connsiteX2" fmla="*/ 27723 w 26600"/>
                <a:gd name="connsiteY2" fmla="*/ 133043 h 133003"/>
                <a:gd name="connsiteX3" fmla="*/ 11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2" y="39"/>
                  </a:moveTo>
                  <a:lnTo>
                    <a:pt x="27723" y="39"/>
                  </a:lnTo>
                  <a:lnTo>
                    <a:pt x="27723" y="133043"/>
                  </a:lnTo>
                  <a:lnTo>
                    <a:pt x="11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2" name="Freeform: Shape 2261">
              <a:extLst>
                <a:ext uri="{FF2B5EF4-FFF2-40B4-BE49-F238E27FC236}">
                  <a16:creationId xmlns:a16="http://schemas.microsoft.com/office/drawing/2014/main" id="{A80EBE98-084C-49ED-9527-E58DB2F64FCF}"/>
                </a:ext>
              </a:extLst>
            </p:cNvPr>
            <p:cNvSpPr/>
            <p:nvPr/>
          </p:nvSpPr>
          <p:spPr>
            <a:xfrm>
              <a:off x="10004645" y="3055367"/>
              <a:ext cx="26600" cy="8866"/>
            </a:xfrm>
            <a:custGeom>
              <a:avLst/>
              <a:gdLst>
                <a:gd name="connsiteX0" fmla="*/ 1122 w 26600"/>
                <a:gd name="connsiteY0" fmla="*/ 39 h 8866"/>
                <a:gd name="connsiteX1" fmla="*/ 27723 w 26600"/>
                <a:gd name="connsiteY1" fmla="*/ 39 h 8866"/>
                <a:gd name="connsiteX2" fmla="*/ 27723 w 26600"/>
                <a:gd name="connsiteY2" fmla="*/ 8906 h 8866"/>
                <a:gd name="connsiteX3" fmla="*/ 11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2" y="39"/>
                  </a:moveTo>
                  <a:lnTo>
                    <a:pt x="27723" y="39"/>
                  </a:lnTo>
                  <a:lnTo>
                    <a:pt x="27723" y="8906"/>
                  </a:lnTo>
                  <a:lnTo>
                    <a:pt x="11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3" name="Freeform: Shape 2262">
              <a:extLst>
                <a:ext uri="{FF2B5EF4-FFF2-40B4-BE49-F238E27FC236}">
                  <a16:creationId xmlns:a16="http://schemas.microsoft.com/office/drawing/2014/main" id="{589DED6F-FCFD-4DE3-84D0-4E239D189EAB}"/>
                </a:ext>
              </a:extLst>
            </p:cNvPr>
            <p:cNvSpPr/>
            <p:nvPr/>
          </p:nvSpPr>
          <p:spPr>
            <a:xfrm>
              <a:off x="10013511" y="3055367"/>
              <a:ext cx="26600" cy="133003"/>
            </a:xfrm>
            <a:custGeom>
              <a:avLst/>
              <a:gdLst>
                <a:gd name="connsiteX0" fmla="*/ 1123 w 26600"/>
                <a:gd name="connsiteY0" fmla="*/ 39 h 133003"/>
                <a:gd name="connsiteX1" fmla="*/ 27724 w 26600"/>
                <a:gd name="connsiteY1" fmla="*/ 39 h 133003"/>
                <a:gd name="connsiteX2" fmla="*/ 27724 w 26600"/>
                <a:gd name="connsiteY2" fmla="*/ 133043 h 133003"/>
                <a:gd name="connsiteX3" fmla="*/ 11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3" y="39"/>
                  </a:moveTo>
                  <a:lnTo>
                    <a:pt x="27724" y="39"/>
                  </a:lnTo>
                  <a:lnTo>
                    <a:pt x="27724" y="133043"/>
                  </a:lnTo>
                  <a:lnTo>
                    <a:pt x="11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4" name="Freeform: Shape 2263">
              <a:extLst>
                <a:ext uri="{FF2B5EF4-FFF2-40B4-BE49-F238E27FC236}">
                  <a16:creationId xmlns:a16="http://schemas.microsoft.com/office/drawing/2014/main" id="{A3AF9257-3985-47B0-AA10-B37B68DCBF7E}"/>
                </a:ext>
              </a:extLst>
            </p:cNvPr>
            <p:cNvSpPr/>
            <p:nvPr/>
          </p:nvSpPr>
          <p:spPr>
            <a:xfrm>
              <a:off x="10013511" y="3055367"/>
              <a:ext cx="26600" cy="8866"/>
            </a:xfrm>
            <a:custGeom>
              <a:avLst/>
              <a:gdLst>
                <a:gd name="connsiteX0" fmla="*/ 1123 w 26600"/>
                <a:gd name="connsiteY0" fmla="*/ 39 h 8866"/>
                <a:gd name="connsiteX1" fmla="*/ 27724 w 26600"/>
                <a:gd name="connsiteY1" fmla="*/ 39 h 8866"/>
                <a:gd name="connsiteX2" fmla="*/ 27724 w 26600"/>
                <a:gd name="connsiteY2" fmla="*/ 8906 h 8866"/>
                <a:gd name="connsiteX3" fmla="*/ 11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3" y="39"/>
                  </a:moveTo>
                  <a:lnTo>
                    <a:pt x="27724" y="39"/>
                  </a:lnTo>
                  <a:lnTo>
                    <a:pt x="27724" y="8906"/>
                  </a:lnTo>
                  <a:lnTo>
                    <a:pt x="11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5" name="Freeform: Shape 2264">
              <a:extLst>
                <a:ext uri="{FF2B5EF4-FFF2-40B4-BE49-F238E27FC236}">
                  <a16:creationId xmlns:a16="http://schemas.microsoft.com/office/drawing/2014/main" id="{CB55657B-D2E3-4835-96F8-FB036D19CAC2}"/>
                </a:ext>
              </a:extLst>
            </p:cNvPr>
            <p:cNvSpPr/>
            <p:nvPr/>
          </p:nvSpPr>
          <p:spPr>
            <a:xfrm>
              <a:off x="10022378" y="3055367"/>
              <a:ext cx="26600" cy="133003"/>
            </a:xfrm>
            <a:custGeom>
              <a:avLst/>
              <a:gdLst>
                <a:gd name="connsiteX0" fmla="*/ 1124 w 26600"/>
                <a:gd name="connsiteY0" fmla="*/ 39 h 133003"/>
                <a:gd name="connsiteX1" fmla="*/ 27725 w 26600"/>
                <a:gd name="connsiteY1" fmla="*/ 39 h 133003"/>
                <a:gd name="connsiteX2" fmla="*/ 27725 w 26600"/>
                <a:gd name="connsiteY2" fmla="*/ 133043 h 133003"/>
                <a:gd name="connsiteX3" fmla="*/ 11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4" y="39"/>
                  </a:moveTo>
                  <a:lnTo>
                    <a:pt x="27725" y="39"/>
                  </a:lnTo>
                  <a:lnTo>
                    <a:pt x="27725" y="133043"/>
                  </a:lnTo>
                  <a:lnTo>
                    <a:pt x="11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6" name="Freeform: Shape 2265">
              <a:extLst>
                <a:ext uri="{FF2B5EF4-FFF2-40B4-BE49-F238E27FC236}">
                  <a16:creationId xmlns:a16="http://schemas.microsoft.com/office/drawing/2014/main" id="{F29C745C-26DD-4E46-BD1A-B8E5A929A512}"/>
                </a:ext>
              </a:extLst>
            </p:cNvPr>
            <p:cNvSpPr/>
            <p:nvPr/>
          </p:nvSpPr>
          <p:spPr>
            <a:xfrm>
              <a:off x="10022378" y="3055367"/>
              <a:ext cx="26600" cy="8866"/>
            </a:xfrm>
            <a:custGeom>
              <a:avLst/>
              <a:gdLst>
                <a:gd name="connsiteX0" fmla="*/ 1124 w 26600"/>
                <a:gd name="connsiteY0" fmla="*/ 39 h 8866"/>
                <a:gd name="connsiteX1" fmla="*/ 27725 w 26600"/>
                <a:gd name="connsiteY1" fmla="*/ 39 h 8866"/>
                <a:gd name="connsiteX2" fmla="*/ 27725 w 26600"/>
                <a:gd name="connsiteY2" fmla="*/ 8906 h 8866"/>
                <a:gd name="connsiteX3" fmla="*/ 11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4" y="39"/>
                  </a:moveTo>
                  <a:lnTo>
                    <a:pt x="27725" y="39"/>
                  </a:lnTo>
                  <a:lnTo>
                    <a:pt x="27725" y="8906"/>
                  </a:lnTo>
                  <a:lnTo>
                    <a:pt x="11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7" name="Freeform: Shape 2266">
              <a:extLst>
                <a:ext uri="{FF2B5EF4-FFF2-40B4-BE49-F238E27FC236}">
                  <a16:creationId xmlns:a16="http://schemas.microsoft.com/office/drawing/2014/main" id="{78241329-D920-4F24-99EB-66C2DC5D70DB}"/>
                </a:ext>
              </a:extLst>
            </p:cNvPr>
            <p:cNvSpPr/>
            <p:nvPr/>
          </p:nvSpPr>
          <p:spPr>
            <a:xfrm>
              <a:off x="10031245" y="3055367"/>
              <a:ext cx="26600" cy="133003"/>
            </a:xfrm>
            <a:custGeom>
              <a:avLst/>
              <a:gdLst>
                <a:gd name="connsiteX0" fmla="*/ 1125 w 26600"/>
                <a:gd name="connsiteY0" fmla="*/ 39 h 133003"/>
                <a:gd name="connsiteX1" fmla="*/ 27726 w 26600"/>
                <a:gd name="connsiteY1" fmla="*/ 39 h 133003"/>
                <a:gd name="connsiteX2" fmla="*/ 27726 w 26600"/>
                <a:gd name="connsiteY2" fmla="*/ 133043 h 133003"/>
                <a:gd name="connsiteX3" fmla="*/ 11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5" y="39"/>
                  </a:moveTo>
                  <a:lnTo>
                    <a:pt x="27726" y="39"/>
                  </a:lnTo>
                  <a:lnTo>
                    <a:pt x="27726" y="133043"/>
                  </a:lnTo>
                  <a:lnTo>
                    <a:pt x="11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8" name="Freeform: Shape 2267">
              <a:extLst>
                <a:ext uri="{FF2B5EF4-FFF2-40B4-BE49-F238E27FC236}">
                  <a16:creationId xmlns:a16="http://schemas.microsoft.com/office/drawing/2014/main" id="{637A556E-E932-4D34-AE65-19616EAC74A2}"/>
                </a:ext>
              </a:extLst>
            </p:cNvPr>
            <p:cNvSpPr/>
            <p:nvPr/>
          </p:nvSpPr>
          <p:spPr>
            <a:xfrm>
              <a:off x="10031245" y="3055367"/>
              <a:ext cx="26600" cy="8866"/>
            </a:xfrm>
            <a:custGeom>
              <a:avLst/>
              <a:gdLst>
                <a:gd name="connsiteX0" fmla="*/ 1125 w 26600"/>
                <a:gd name="connsiteY0" fmla="*/ 39 h 8866"/>
                <a:gd name="connsiteX1" fmla="*/ 27726 w 26600"/>
                <a:gd name="connsiteY1" fmla="*/ 39 h 8866"/>
                <a:gd name="connsiteX2" fmla="*/ 27726 w 26600"/>
                <a:gd name="connsiteY2" fmla="*/ 8906 h 8866"/>
                <a:gd name="connsiteX3" fmla="*/ 11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5" y="39"/>
                  </a:moveTo>
                  <a:lnTo>
                    <a:pt x="27726" y="39"/>
                  </a:lnTo>
                  <a:lnTo>
                    <a:pt x="27726" y="8906"/>
                  </a:lnTo>
                  <a:lnTo>
                    <a:pt x="11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9" name="Freeform: Shape 2268">
              <a:extLst>
                <a:ext uri="{FF2B5EF4-FFF2-40B4-BE49-F238E27FC236}">
                  <a16:creationId xmlns:a16="http://schemas.microsoft.com/office/drawing/2014/main" id="{1829C326-BC4A-4F8F-BC9D-39D71E87BB26}"/>
                </a:ext>
              </a:extLst>
            </p:cNvPr>
            <p:cNvSpPr/>
            <p:nvPr/>
          </p:nvSpPr>
          <p:spPr>
            <a:xfrm>
              <a:off x="10040112" y="3055367"/>
              <a:ext cx="26600" cy="133003"/>
            </a:xfrm>
            <a:custGeom>
              <a:avLst/>
              <a:gdLst>
                <a:gd name="connsiteX0" fmla="*/ 1126 w 26600"/>
                <a:gd name="connsiteY0" fmla="*/ 39 h 133003"/>
                <a:gd name="connsiteX1" fmla="*/ 27727 w 26600"/>
                <a:gd name="connsiteY1" fmla="*/ 39 h 133003"/>
                <a:gd name="connsiteX2" fmla="*/ 27727 w 26600"/>
                <a:gd name="connsiteY2" fmla="*/ 133043 h 133003"/>
                <a:gd name="connsiteX3" fmla="*/ 11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6" y="39"/>
                  </a:moveTo>
                  <a:lnTo>
                    <a:pt x="27727" y="39"/>
                  </a:lnTo>
                  <a:lnTo>
                    <a:pt x="27727" y="133043"/>
                  </a:lnTo>
                  <a:lnTo>
                    <a:pt x="11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0" name="Freeform: Shape 2269">
              <a:extLst>
                <a:ext uri="{FF2B5EF4-FFF2-40B4-BE49-F238E27FC236}">
                  <a16:creationId xmlns:a16="http://schemas.microsoft.com/office/drawing/2014/main" id="{ADC2F59E-B8A3-4861-A7F2-35C48C6C9DEE}"/>
                </a:ext>
              </a:extLst>
            </p:cNvPr>
            <p:cNvSpPr/>
            <p:nvPr/>
          </p:nvSpPr>
          <p:spPr>
            <a:xfrm>
              <a:off x="10040112" y="3055367"/>
              <a:ext cx="26600" cy="8866"/>
            </a:xfrm>
            <a:custGeom>
              <a:avLst/>
              <a:gdLst>
                <a:gd name="connsiteX0" fmla="*/ 1126 w 26600"/>
                <a:gd name="connsiteY0" fmla="*/ 39 h 8866"/>
                <a:gd name="connsiteX1" fmla="*/ 27727 w 26600"/>
                <a:gd name="connsiteY1" fmla="*/ 39 h 8866"/>
                <a:gd name="connsiteX2" fmla="*/ 27727 w 26600"/>
                <a:gd name="connsiteY2" fmla="*/ 8906 h 8866"/>
                <a:gd name="connsiteX3" fmla="*/ 11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6" y="39"/>
                  </a:moveTo>
                  <a:lnTo>
                    <a:pt x="27727" y="39"/>
                  </a:lnTo>
                  <a:lnTo>
                    <a:pt x="27727" y="8906"/>
                  </a:lnTo>
                  <a:lnTo>
                    <a:pt x="11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1" name="Freeform: Shape 2270">
              <a:extLst>
                <a:ext uri="{FF2B5EF4-FFF2-40B4-BE49-F238E27FC236}">
                  <a16:creationId xmlns:a16="http://schemas.microsoft.com/office/drawing/2014/main" id="{D7A056E1-5180-4C15-B2CA-8F44C3A2B696}"/>
                </a:ext>
              </a:extLst>
            </p:cNvPr>
            <p:cNvSpPr/>
            <p:nvPr/>
          </p:nvSpPr>
          <p:spPr>
            <a:xfrm>
              <a:off x="10048979" y="3055367"/>
              <a:ext cx="26600" cy="133003"/>
            </a:xfrm>
            <a:custGeom>
              <a:avLst/>
              <a:gdLst>
                <a:gd name="connsiteX0" fmla="*/ 1127 w 26600"/>
                <a:gd name="connsiteY0" fmla="*/ 39 h 133003"/>
                <a:gd name="connsiteX1" fmla="*/ 27728 w 26600"/>
                <a:gd name="connsiteY1" fmla="*/ 39 h 133003"/>
                <a:gd name="connsiteX2" fmla="*/ 27728 w 26600"/>
                <a:gd name="connsiteY2" fmla="*/ 133043 h 133003"/>
                <a:gd name="connsiteX3" fmla="*/ 11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7" y="39"/>
                  </a:moveTo>
                  <a:lnTo>
                    <a:pt x="27728" y="39"/>
                  </a:lnTo>
                  <a:lnTo>
                    <a:pt x="27728" y="133043"/>
                  </a:lnTo>
                  <a:lnTo>
                    <a:pt x="11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2" name="Freeform: Shape 2271">
              <a:extLst>
                <a:ext uri="{FF2B5EF4-FFF2-40B4-BE49-F238E27FC236}">
                  <a16:creationId xmlns:a16="http://schemas.microsoft.com/office/drawing/2014/main" id="{70AA260B-890A-408F-9946-729636E0F036}"/>
                </a:ext>
              </a:extLst>
            </p:cNvPr>
            <p:cNvSpPr/>
            <p:nvPr/>
          </p:nvSpPr>
          <p:spPr>
            <a:xfrm>
              <a:off x="10048979" y="3055367"/>
              <a:ext cx="26600" cy="8866"/>
            </a:xfrm>
            <a:custGeom>
              <a:avLst/>
              <a:gdLst>
                <a:gd name="connsiteX0" fmla="*/ 1127 w 26600"/>
                <a:gd name="connsiteY0" fmla="*/ 39 h 8866"/>
                <a:gd name="connsiteX1" fmla="*/ 27728 w 26600"/>
                <a:gd name="connsiteY1" fmla="*/ 39 h 8866"/>
                <a:gd name="connsiteX2" fmla="*/ 27728 w 26600"/>
                <a:gd name="connsiteY2" fmla="*/ 8906 h 8866"/>
                <a:gd name="connsiteX3" fmla="*/ 11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7" y="39"/>
                  </a:moveTo>
                  <a:lnTo>
                    <a:pt x="27728" y="39"/>
                  </a:lnTo>
                  <a:lnTo>
                    <a:pt x="27728" y="8906"/>
                  </a:lnTo>
                  <a:lnTo>
                    <a:pt x="11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3" name="Freeform: Shape 2272">
              <a:extLst>
                <a:ext uri="{FF2B5EF4-FFF2-40B4-BE49-F238E27FC236}">
                  <a16:creationId xmlns:a16="http://schemas.microsoft.com/office/drawing/2014/main" id="{685150F7-4862-4C96-A89C-48193FDFB260}"/>
                </a:ext>
              </a:extLst>
            </p:cNvPr>
            <p:cNvSpPr/>
            <p:nvPr/>
          </p:nvSpPr>
          <p:spPr>
            <a:xfrm>
              <a:off x="10057846" y="3055367"/>
              <a:ext cx="26600" cy="133003"/>
            </a:xfrm>
            <a:custGeom>
              <a:avLst/>
              <a:gdLst>
                <a:gd name="connsiteX0" fmla="*/ 1128 w 26600"/>
                <a:gd name="connsiteY0" fmla="*/ 39 h 133003"/>
                <a:gd name="connsiteX1" fmla="*/ 27729 w 26600"/>
                <a:gd name="connsiteY1" fmla="*/ 39 h 133003"/>
                <a:gd name="connsiteX2" fmla="*/ 27729 w 26600"/>
                <a:gd name="connsiteY2" fmla="*/ 133043 h 133003"/>
                <a:gd name="connsiteX3" fmla="*/ 11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8" y="39"/>
                  </a:moveTo>
                  <a:lnTo>
                    <a:pt x="27729" y="39"/>
                  </a:lnTo>
                  <a:lnTo>
                    <a:pt x="27729" y="133043"/>
                  </a:lnTo>
                  <a:lnTo>
                    <a:pt x="11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4" name="Freeform: Shape 2273">
              <a:extLst>
                <a:ext uri="{FF2B5EF4-FFF2-40B4-BE49-F238E27FC236}">
                  <a16:creationId xmlns:a16="http://schemas.microsoft.com/office/drawing/2014/main" id="{4196298B-F6DE-46D9-92CE-A8D7966AED0C}"/>
                </a:ext>
              </a:extLst>
            </p:cNvPr>
            <p:cNvSpPr/>
            <p:nvPr/>
          </p:nvSpPr>
          <p:spPr>
            <a:xfrm>
              <a:off x="10057846" y="3055367"/>
              <a:ext cx="26600" cy="8866"/>
            </a:xfrm>
            <a:custGeom>
              <a:avLst/>
              <a:gdLst>
                <a:gd name="connsiteX0" fmla="*/ 1128 w 26600"/>
                <a:gd name="connsiteY0" fmla="*/ 39 h 8866"/>
                <a:gd name="connsiteX1" fmla="*/ 27729 w 26600"/>
                <a:gd name="connsiteY1" fmla="*/ 39 h 8866"/>
                <a:gd name="connsiteX2" fmla="*/ 27729 w 26600"/>
                <a:gd name="connsiteY2" fmla="*/ 8906 h 8866"/>
                <a:gd name="connsiteX3" fmla="*/ 11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8" y="39"/>
                  </a:moveTo>
                  <a:lnTo>
                    <a:pt x="27729" y="39"/>
                  </a:lnTo>
                  <a:lnTo>
                    <a:pt x="27729" y="8906"/>
                  </a:lnTo>
                  <a:lnTo>
                    <a:pt x="11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5" name="Freeform: Shape 2274">
              <a:extLst>
                <a:ext uri="{FF2B5EF4-FFF2-40B4-BE49-F238E27FC236}">
                  <a16:creationId xmlns:a16="http://schemas.microsoft.com/office/drawing/2014/main" id="{6BF9292C-A626-45CC-9796-BB22008957DB}"/>
                </a:ext>
              </a:extLst>
            </p:cNvPr>
            <p:cNvSpPr/>
            <p:nvPr/>
          </p:nvSpPr>
          <p:spPr>
            <a:xfrm>
              <a:off x="10066713" y="3055367"/>
              <a:ext cx="26600" cy="133003"/>
            </a:xfrm>
            <a:custGeom>
              <a:avLst/>
              <a:gdLst>
                <a:gd name="connsiteX0" fmla="*/ 1129 w 26600"/>
                <a:gd name="connsiteY0" fmla="*/ 39 h 133003"/>
                <a:gd name="connsiteX1" fmla="*/ 27730 w 26600"/>
                <a:gd name="connsiteY1" fmla="*/ 39 h 133003"/>
                <a:gd name="connsiteX2" fmla="*/ 27730 w 26600"/>
                <a:gd name="connsiteY2" fmla="*/ 133043 h 133003"/>
                <a:gd name="connsiteX3" fmla="*/ 11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29" y="39"/>
                  </a:moveTo>
                  <a:lnTo>
                    <a:pt x="27730" y="39"/>
                  </a:lnTo>
                  <a:lnTo>
                    <a:pt x="27730" y="133043"/>
                  </a:lnTo>
                  <a:lnTo>
                    <a:pt x="11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6" name="Freeform: Shape 2275">
              <a:extLst>
                <a:ext uri="{FF2B5EF4-FFF2-40B4-BE49-F238E27FC236}">
                  <a16:creationId xmlns:a16="http://schemas.microsoft.com/office/drawing/2014/main" id="{6BB5C640-C47A-427B-B0BA-FD33B6B87CC4}"/>
                </a:ext>
              </a:extLst>
            </p:cNvPr>
            <p:cNvSpPr/>
            <p:nvPr/>
          </p:nvSpPr>
          <p:spPr>
            <a:xfrm>
              <a:off x="10066713" y="3055367"/>
              <a:ext cx="26600" cy="8866"/>
            </a:xfrm>
            <a:custGeom>
              <a:avLst/>
              <a:gdLst>
                <a:gd name="connsiteX0" fmla="*/ 1129 w 26600"/>
                <a:gd name="connsiteY0" fmla="*/ 39 h 8866"/>
                <a:gd name="connsiteX1" fmla="*/ 27730 w 26600"/>
                <a:gd name="connsiteY1" fmla="*/ 39 h 8866"/>
                <a:gd name="connsiteX2" fmla="*/ 27730 w 26600"/>
                <a:gd name="connsiteY2" fmla="*/ 8906 h 8866"/>
                <a:gd name="connsiteX3" fmla="*/ 11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29" y="39"/>
                  </a:moveTo>
                  <a:lnTo>
                    <a:pt x="27730" y="39"/>
                  </a:lnTo>
                  <a:lnTo>
                    <a:pt x="27730" y="8906"/>
                  </a:lnTo>
                  <a:lnTo>
                    <a:pt x="11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7" name="Freeform: Shape 2276">
              <a:extLst>
                <a:ext uri="{FF2B5EF4-FFF2-40B4-BE49-F238E27FC236}">
                  <a16:creationId xmlns:a16="http://schemas.microsoft.com/office/drawing/2014/main" id="{C0527275-2486-44F7-96BE-7DCE6F5AB69C}"/>
                </a:ext>
              </a:extLst>
            </p:cNvPr>
            <p:cNvSpPr/>
            <p:nvPr/>
          </p:nvSpPr>
          <p:spPr>
            <a:xfrm>
              <a:off x="10075580" y="3055367"/>
              <a:ext cx="26600" cy="133003"/>
            </a:xfrm>
            <a:custGeom>
              <a:avLst/>
              <a:gdLst>
                <a:gd name="connsiteX0" fmla="*/ 1130 w 26600"/>
                <a:gd name="connsiteY0" fmla="*/ 39 h 133003"/>
                <a:gd name="connsiteX1" fmla="*/ 27731 w 26600"/>
                <a:gd name="connsiteY1" fmla="*/ 39 h 133003"/>
                <a:gd name="connsiteX2" fmla="*/ 27731 w 26600"/>
                <a:gd name="connsiteY2" fmla="*/ 133043 h 133003"/>
                <a:gd name="connsiteX3" fmla="*/ 11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0" y="39"/>
                  </a:moveTo>
                  <a:lnTo>
                    <a:pt x="27731" y="39"/>
                  </a:lnTo>
                  <a:lnTo>
                    <a:pt x="27731" y="133043"/>
                  </a:lnTo>
                  <a:lnTo>
                    <a:pt x="11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8" name="Freeform: Shape 2277">
              <a:extLst>
                <a:ext uri="{FF2B5EF4-FFF2-40B4-BE49-F238E27FC236}">
                  <a16:creationId xmlns:a16="http://schemas.microsoft.com/office/drawing/2014/main" id="{14187C76-04A1-4916-8411-651DB282822B}"/>
                </a:ext>
              </a:extLst>
            </p:cNvPr>
            <p:cNvSpPr/>
            <p:nvPr/>
          </p:nvSpPr>
          <p:spPr>
            <a:xfrm>
              <a:off x="10075580" y="3055367"/>
              <a:ext cx="26600" cy="8866"/>
            </a:xfrm>
            <a:custGeom>
              <a:avLst/>
              <a:gdLst>
                <a:gd name="connsiteX0" fmla="*/ 1130 w 26600"/>
                <a:gd name="connsiteY0" fmla="*/ 39 h 8866"/>
                <a:gd name="connsiteX1" fmla="*/ 27731 w 26600"/>
                <a:gd name="connsiteY1" fmla="*/ 39 h 8866"/>
                <a:gd name="connsiteX2" fmla="*/ 27731 w 26600"/>
                <a:gd name="connsiteY2" fmla="*/ 8906 h 8866"/>
                <a:gd name="connsiteX3" fmla="*/ 11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0" y="39"/>
                  </a:moveTo>
                  <a:lnTo>
                    <a:pt x="27731" y="39"/>
                  </a:lnTo>
                  <a:lnTo>
                    <a:pt x="27731" y="8906"/>
                  </a:lnTo>
                  <a:lnTo>
                    <a:pt x="11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9" name="Freeform: Shape 2278">
              <a:extLst>
                <a:ext uri="{FF2B5EF4-FFF2-40B4-BE49-F238E27FC236}">
                  <a16:creationId xmlns:a16="http://schemas.microsoft.com/office/drawing/2014/main" id="{2121F533-B78E-41D6-ADD0-75038AB9C53E}"/>
                </a:ext>
              </a:extLst>
            </p:cNvPr>
            <p:cNvSpPr/>
            <p:nvPr/>
          </p:nvSpPr>
          <p:spPr>
            <a:xfrm>
              <a:off x="10084447" y="3055367"/>
              <a:ext cx="26600" cy="133003"/>
            </a:xfrm>
            <a:custGeom>
              <a:avLst/>
              <a:gdLst>
                <a:gd name="connsiteX0" fmla="*/ 1131 w 26600"/>
                <a:gd name="connsiteY0" fmla="*/ 39 h 133003"/>
                <a:gd name="connsiteX1" fmla="*/ 27732 w 26600"/>
                <a:gd name="connsiteY1" fmla="*/ 39 h 133003"/>
                <a:gd name="connsiteX2" fmla="*/ 27732 w 26600"/>
                <a:gd name="connsiteY2" fmla="*/ 133043 h 133003"/>
                <a:gd name="connsiteX3" fmla="*/ 11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1" y="39"/>
                  </a:moveTo>
                  <a:lnTo>
                    <a:pt x="27732" y="39"/>
                  </a:lnTo>
                  <a:lnTo>
                    <a:pt x="27732" y="133043"/>
                  </a:lnTo>
                  <a:lnTo>
                    <a:pt x="11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0" name="Freeform: Shape 2279">
              <a:extLst>
                <a:ext uri="{FF2B5EF4-FFF2-40B4-BE49-F238E27FC236}">
                  <a16:creationId xmlns:a16="http://schemas.microsoft.com/office/drawing/2014/main" id="{44E6F13C-B126-482E-A841-F2CCC3BE3F5A}"/>
                </a:ext>
              </a:extLst>
            </p:cNvPr>
            <p:cNvSpPr/>
            <p:nvPr/>
          </p:nvSpPr>
          <p:spPr>
            <a:xfrm>
              <a:off x="10084447" y="3055367"/>
              <a:ext cx="26600" cy="8866"/>
            </a:xfrm>
            <a:custGeom>
              <a:avLst/>
              <a:gdLst>
                <a:gd name="connsiteX0" fmla="*/ 1131 w 26600"/>
                <a:gd name="connsiteY0" fmla="*/ 39 h 8866"/>
                <a:gd name="connsiteX1" fmla="*/ 27732 w 26600"/>
                <a:gd name="connsiteY1" fmla="*/ 39 h 8866"/>
                <a:gd name="connsiteX2" fmla="*/ 27732 w 26600"/>
                <a:gd name="connsiteY2" fmla="*/ 8906 h 8866"/>
                <a:gd name="connsiteX3" fmla="*/ 11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1" y="39"/>
                  </a:moveTo>
                  <a:lnTo>
                    <a:pt x="27732" y="39"/>
                  </a:lnTo>
                  <a:lnTo>
                    <a:pt x="27732" y="8906"/>
                  </a:lnTo>
                  <a:lnTo>
                    <a:pt x="11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1" name="Freeform: Shape 2280">
              <a:extLst>
                <a:ext uri="{FF2B5EF4-FFF2-40B4-BE49-F238E27FC236}">
                  <a16:creationId xmlns:a16="http://schemas.microsoft.com/office/drawing/2014/main" id="{331CEFFC-5156-4A21-835B-B99E971B8964}"/>
                </a:ext>
              </a:extLst>
            </p:cNvPr>
            <p:cNvSpPr/>
            <p:nvPr/>
          </p:nvSpPr>
          <p:spPr>
            <a:xfrm>
              <a:off x="10093314" y="3055367"/>
              <a:ext cx="26600" cy="133003"/>
            </a:xfrm>
            <a:custGeom>
              <a:avLst/>
              <a:gdLst>
                <a:gd name="connsiteX0" fmla="*/ 1132 w 26600"/>
                <a:gd name="connsiteY0" fmla="*/ 39 h 133003"/>
                <a:gd name="connsiteX1" fmla="*/ 27733 w 26600"/>
                <a:gd name="connsiteY1" fmla="*/ 39 h 133003"/>
                <a:gd name="connsiteX2" fmla="*/ 27733 w 26600"/>
                <a:gd name="connsiteY2" fmla="*/ 133043 h 133003"/>
                <a:gd name="connsiteX3" fmla="*/ 11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2" y="39"/>
                  </a:moveTo>
                  <a:lnTo>
                    <a:pt x="27733" y="39"/>
                  </a:lnTo>
                  <a:lnTo>
                    <a:pt x="27733" y="133043"/>
                  </a:lnTo>
                  <a:lnTo>
                    <a:pt x="11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2" name="Freeform: Shape 2281">
              <a:extLst>
                <a:ext uri="{FF2B5EF4-FFF2-40B4-BE49-F238E27FC236}">
                  <a16:creationId xmlns:a16="http://schemas.microsoft.com/office/drawing/2014/main" id="{A70163C9-4388-4B17-BC33-98E5D66DD138}"/>
                </a:ext>
              </a:extLst>
            </p:cNvPr>
            <p:cNvSpPr/>
            <p:nvPr/>
          </p:nvSpPr>
          <p:spPr>
            <a:xfrm>
              <a:off x="10093314" y="3055367"/>
              <a:ext cx="26600" cy="8866"/>
            </a:xfrm>
            <a:custGeom>
              <a:avLst/>
              <a:gdLst>
                <a:gd name="connsiteX0" fmla="*/ 1132 w 26600"/>
                <a:gd name="connsiteY0" fmla="*/ 39 h 8866"/>
                <a:gd name="connsiteX1" fmla="*/ 27733 w 26600"/>
                <a:gd name="connsiteY1" fmla="*/ 39 h 8866"/>
                <a:gd name="connsiteX2" fmla="*/ 27733 w 26600"/>
                <a:gd name="connsiteY2" fmla="*/ 8906 h 8866"/>
                <a:gd name="connsiteX3" fmla="*/ 11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2" y="39"/>
                  </a:moveTo>
                  <a:lnTo>
                    <a:pt x="27733" y="39"/>
                  </a:lnTo>
                  <a:lnTo>
                    <a:pt x="27733" y="8906"/>
                  </a:lnTo>
                  <a:lnTo>
                    <a:pt x="11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3" name="Freeform: Shape 2282">
              <a:extLst>
                <a:ext uri="{FF2B5EF4-FFF2-40B4-BE49-F238E27FC236}">
                  <a16:creationId xmlns:a16="http://schemas.microsoft.com/office/drawing/2014/main" id="{C2ADA45D-0A3F-43D7-96EE-0D1CDDE104B9}"/>
                </a:ext>
              </a:extLst>
            </p:cNvPr>
            <p:cNvSpPr/>
            <p:nvPr/>
          </p:nvSpPr>
          <p:spPr>
            <a:xfrm>
              <a:off x="10102180" y="3055367"/>
              <a:ext cx="26600" cy="133003"/>
            </a:xfrm>
            <a:custGeom>
              <a:avLst/>
              <a:gdLst>
                <a:gd name="connsiteX0" fmla="*/ 1133 w 26600"/>
                <a:gd name="connsiteY0" fmla="*/ 39 h 133003"/>
                <a:gd name="connsiteX1" fmla="*/ 27734 w 26600"/>
                <a:gd name="connsiteY1" fmla="*/ 39 h 133003"/>
                <a:gd name="connsiteX2" fmla="*/ 27734 w 26600"/>
                <a:gd name="connsiteY2" fmla="*/ 133043 h 133003"/>
                <a:gd name="connsiteX3" fmla="*/ 11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3" y="39"/>
                  </a:moveTo>
                  <a:lnTo>
                    <a:pt x="27734" y="39"/>
                  </a:lnTo>
                  <a:lnTo>
                    <a:pt x="27734" y="133043"/>
                  </a:lnTo>
                  <a:lnTo>
                    <a:pt x="11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4" name="Freeform: Shape 2283">
              <a:extLst>
                <a:ext uri="{FF2B5EF4-FFF2-40B4-BE49-F238E27FC236}">
                  <a16:creationId xmlns:a16="http://schemas.microsoft.com/office/drawing/2014/main" id="{81C2DC59-938F-4F4F-914A-CB0D9A03C5E2}"/>
                </a:ext>
              </a:extLst>
            </p:cNvPr>
            <p:cNvSpPr/>
            <p:nvPr/>
          </p:nvSpPr>
          <p:spPr>
            <a:xfrm>
              <a:off x="10102180" y="3055367"/>
              <a:ext cx="26600" cy="8866"/>
            </a:xfrm>
            <a:custGeom>
              <a:avLst/>
              <a:gdLst>
                <a:gd name="connsiteX0" fmla="*/ 1133 w 26600"/>
                <a:gd name="connsiteY0" fmla="*/ 39 h 8866"/>
                <a:gd name="connsiteX1" fmla="*/ 27734 w 26600"/>
                <a:gd name="connsiteY1" fmla="*/ 39 h 8866"/>
                <a:gd name="connsiteX2" fmla="*/ 27734 w 26600"/>
                <a:gd name="connsiteY2" fmla="*/ 8906 h 8866"/>
                <a:gd name="connsiteX3" fmla="*/ 11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3" y="39"/>
                  </a:moveTo>
                  <a:lnTo>
                    <a:pt x="27734" y="39"/>
                  </a:lnTo>
                  <a:lnTo>
                    <a:pt x="27734" y="8906"/>
                  </a:lnTo>
                  <a:lnTo>
                    <a:pt x="11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5" name="Freeform: Shape 2284">
              <a:extLst>
                <a:ext uri="{FF2B5EF4-FFF2-40B4-BE49-F238E27FC236}">
                  <a16:creationId xmlns:a16="http://schemas.microsoft.com/office/drawing/2014/main" id="{09810E26-12D4-44DA-AEFD-6A11BCB7ECE6}"/>
                </a:ext>
              </a:extLst>
            </p:cNvPr>
            <p:cNvSpPr/>
            <p:nvPr/>
          </p:nvSpPr>
          <p:spPr>
            <a:xfrm>
              <a:off x="10111047" y="3055367"/>
              <a:ext cx="26600" cy="133003"/>
            </a:xfrm>
            <a:custGeom>
              <a:avLst/>
              <a:gdLst>
                <a:gd name="connsiteX0" fmla="*/ 1134 w 26600"/>
                <a:gd name="connsiteY0" fmla="*/ 39 h 133003"/>
                <a:gd name="connsiteX1" fmla="*/ 27735 w 26600"/>
                <a:gd name="connsiteY1" fmla="*/ 39 h 133003"/>
                <a:gd name="connsiteX2" fmla="*/ 27735 w 26600"/>
                <a:gd name="connsiteY2" fmla="*/ 133043 h 133003"/>
                <a:gd name="connsiteX3" fmla="*/ 11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4" y="39"/>
                  </a:moveTo>
                  <a:lnTo>
                    <a:pt x="27735" y="39"/>
                  </a:lnTo>
                  <a:lnTo>
                    <a:pt x="27735" y="133043"/>
                  </a:lnTo>
                  <a:lnTo>
                    <a:pt x="11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6" name="Freeform: Shape 2285">
              <a:extLst>
                <a:ext uri="{FF2B5EF4-FFF2-40B4-BE49-F238E27FC236}">
                  <a16:creationId xmlns:a16="http://schemas.microsoft.com/office/drawing/2014/main" id="{2CA2FEA1-4882-4DFA-87CE-2C27010963A9}"/>
                </a:ext>
              </a:extLst>
            </p:cNvPr>
            <p:cNvSpPr/>
            <p:nvPr/>
          </p:nvSpPr>
          <p:spPr>
            <a:xfrm>
              <a:off x="10111047" y="3055367"/>
              <a:ext cx="26600" cy="8866"/>
            </a:xfrm>
            <a:custGeom>
              <a:avLst/>
              <a:gdLst>
                <a:gd name="connsiteX0" fmla="*/ 1134 w 26600"/>
                <a:gd name="connsiteY0" fmla="*/ 39 h 8866"/>
                <a:gd name="connsiteX1" fmla="*/ 27735 w 26600"/>
                <a:gd name="connsiteY1" fmla="*/ 39 h 8866"/>
                <a:gd name="connsiteX2" fmla="*/ 27735 w 26600"/>
                <a:gd name="connsiteY2" fmla="*/ 8906 h 8866"/>
                <a:gd name="connsiteX3" fmla="*/ 11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4" y="39"/>
                  </a:moveTo>
                  <a:lnTo>
                    <a:pt x="27735" y="39"/>
                  </a:lnTo>
                  <a:lnTo>
                    <a:pt x="27735" y="8906"/>
                  </a:lnTo>
                  <a:lnTo>
                    <a:pt x="11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7" name="Freeform: Shape 2286">
              <a:extLst>
                <a:ext uri="{FF2B5EF4-FFF2-40B4-BE49-F238E27FC236}">
                  <a16:creationId xmlns:a16="http://schemas.microsoft.com/office/drawing/2014/main" id="{ED086CA5-14D0-4951-9474-D603CBA3E948}"/>
                </a:ext>
              </a:extLst>
            </p:cNvPr>
            <p:cNvSpPr/>
            <p:nvPr/>
          </p:nvSpPr>
          <p:spPr>
            <a:xfrm>
              <a:off x="10119914" y="3055367"/>
              <a:ext cx="26600" cy="133003"/>
            </a:xfrm>
            <a:custGeom>
              <a:avLst/>
              <a:gdLst>
                <a:gd name="connsiteX0" fmla="*/ 1135 w 26600"/>
                <a:gd name="connsiteY0" fmla="*/ 39 h 133003"/>
                <a:gd name="connsiteX1" fmla="*/ 27736 w 26600"/>
                <a:gd name="connsiteY1" fmla="*/ 39 h 133003"/>
                <a:gd name="connsiteX2" fmla="*/ 27736 w 26600"/>
                <a:gd name="connsiteY2" fmla="*/ 133043 h 133003"/>
                <a:gd name="connsiteX3" fmla="*/ 11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5" y="39"/>
                  </a:moveTo>
                  <a:lnTo>
                    <a:pt x="27736" y="39"/>
                  </a:lnTo>
                  <a:lnTo>
                    <a:pt x="27736" y="133043"/>
                  </a:lnTo>
                  <a:lnTo>
                    <a:pt x="11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8" name="Freeform: Shape 2287">
              <a:extLst>
                <a:ext uri="{FF2B5EF4-FFF2-40B4-BE49-F238E27FC236}">
                  <a16:creationId xmlns:a16="http://schemas.microsoft.com/office/drawing/2014/main" id="{984E8D6C-BA9F-4F73-B6C5-0A038939519F}"/>
                </a:ext>
              </a:extLst>
            </p:cNvPr>
            <p:cNvSpPr/>
            <p:nvPr/>
          </p:nvSpPr>
          <p:spPr>
            <a:xfrm>
              <a:off x="10119914" y="3055367"/>
              <a:ext cx="26600" cy="8866"/>
            </a:xfrm>
            <a:custGeom>
              <a:avLst/>
              <a:gdLst>
                <a:gd name="connsiteX0" fmla="*/ 1135 w 26600"/>
                <a:gd name="connsiteY0" fmla="*/ 39 h 8866"/>
                <a:gd name="connsiteX1" fmla="*/ 27736 w 26600"/>
                <a:gd name="connsiteY1" fmla="*/ 39 h 8866"/>
                <a:gd name="connsiteX2" fmla="*/ 27736 w 26600"/>
                <a:gd name="connsiteY2" fmla="*/ 8906 h 8866"/>
                <a:gd name="connsiteX3" fmla="*/ 11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5" y="39"/>
                  </a:moveTo>
                  <a:lnTo>
                    <a:pt x="27736" y="39"/>
                  </a:lnTo>
                  <a:lnTo>
                    <a:pt x="27736" y="8906"/>
                  </a:lnTo>
                  <a:lnTo>
                    <a:pt x="11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9" name="Freeform: Shape 2288">
              <a:extLst>
                <a:ext uri="{FF2B5EF4-FFF2-40B4-BE49-F238E27FC236}">
                  <a16:creationId xmlns:a16="http://schemas.microsoft.com/office/drawing/2014/main" id="{8745F4CB-7652-4F3D-90EE-A434CFE9262C}"/>
                </a:ext>
              </a:extLst>
            </p:cNvPr>
            <p:cNvSpPr/>
            <p:nvPr/>
          </p:nvSpPr>
          <p:spPr>
            <a:xfrm>
              <a:off x="10128781" y="3055367"/>
              <a:ext cx="26600" cy="133003"/>
            </a:xfrm>
            <a:custGeom>
              <a:avLst/>
              <a:gdLst>
                <a:gd name="connsiteX0" fmla="*/ 1136 w 26600"/>
                <a:gd name="connsiteY0" fmla="*/ 39 h 133003"/>
                <a:gd name="connsiteX1" fmla="*/ 27737 w 26600"/>
                <a:gd name="connsiteY1" fmla="*/ 39 h 133003"/>
                <a:gd name="connsiteX2" fmla="*/ 27737 w 26600"/>
                <a:gd name="connsiteY2" fmla="*/ 133043 h 133003"/>
                <a:gd name="connsiteX3" fmla="*/ 11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6" y="39"/>
                  </a:moveTo>
                  <a:lnTo>
                    <a:pt x="27737" y="39"/>
                  </a:lnTo>
                  <a:lnTo>
                    <a:pt x="27737" y="133043"/>
                  </a:lnTo>
                  <a:lnTo>
                    <a:pt x="11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0" name="Freeform: Shape 2289">
              <a:extLst>
                <a:ext uri="{FF2B5EF4-FFF2-40B4-BE49-F238E27FC236}">
                  <a16:creationId xmlns:a16="http://schemas.microsoft.com/office/drawing/2014/main" id="{2D5E542A-B3FA-434D-97E4-9E5458A35E23}"/>
                </a:ext>
              </a:extLst>
            </p:cNvPr>
            <p:cNvSpPr/>
            <p:nvPr/>
          </p:nvSpPr>
          <p:spPr>
            <a:xfrm>
              <a:off x="10128781" y="3055367"/>
              <a:ext cx="26600" cy="8866"/>
            </a:xfrm>
            <a:custGeom>
              <a:avLst/>
              <a:gdLst>
                <a:gd name="connsiteX0" fmla="*/ 1136 w 26600"/>
                <a:gd name="connsiteY0" fmla="*/ 39 h 8866"/>
                <a:gd name="connsiteX1" fmla="*/ 27737 w 26600"/>
                <a:gd name="connsiteY1" fmla="*/ 39 h 8866"/>
                <a:gd name="connsiteX2" fmla="*/ 27737 w 26600"/>
                <a:gd name="connsiteY2" fmla="*/ 8906 h 8866"/>
                <a:gd name="connsiteX3" fmla="*/ 11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6" y="39"/>
                  </a:moveTo>
                  <a:lnTo>
                    <a:pt x="27737" y="39"/>
                  </a:lnTo>
                  <a:lnTo>
                    <a:pt x="27737" y="8906"/>
                  </a:lnTo>
                  <a:lnTo>
                    <a:pt x="11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1" name="Freeform: Shape 2290">
              <a:extLst>
                <a:ext uri="{FF2B5EF4-FFF2-40B4-BE49-F238E27FC236}">
                  <a16:creationId xmlns:a16="http://schemas.microsoft.com/office/drawing/2014/main" id="{F69A82DB-87C2-4CE0-A503-7273AA32229D}"/>
                </a:ext>
              </a:extLst>
            </p:cNvPr>
            <p:cNvSpPr/>
            <p:nvPr/>
          </p:nvSpPr>
          <p:spPr>
            <a:xfrm>
              <a:off x="10137648" y="3055367"/>
              <a:ext cx="26600" cy="133003"/>
            </a:xfrm>
            <a:custGeom>
              <a:avLst/>
              <a:gdLst>
                <a:gd name="connsiteX0" fmla="*/ 1137 w 26600"/>
                <a:gd name="connsiteY0" fmla="*/ 39 h 133003"/>
                <a:gd name="connsiteX1" fmla="*/ 27738 w 26600"/>
                <a:gd name="connsiteY1" fmla="*/ 39 h 133003"/>
                <a:gd name="connsiteX2" fmla="*/ 27738 w 26600"/>
                <a:gd name="connsiteY2" fmla="*/ 133043 h 133003"/>
                <a:gd name="connsiteX3" fmla="*/ 11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7" y="39"/>
                  </a:moveTo>
                  <a:lnTo>
                    <a:pt x="27738" y="39"/>
                  </a:lnTo>
                  <a:lnTo>
                    <a:pt x="27738" y="133043"/>
                  </a:lnTo>
                  <a:lnTo>
                    <a:pt x="11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2" name="Freeform: Shape 2291">
              <a:extLst>
                <a:ext uri="{FF2B5EF4-FFF2-40B4-BE49-F238E27FC236}">
                  <a16:creationId xmlns:a16="http://schemas.microsoft.com/office/drawing/2014/main" id="{E999814F-03DB-4305-B447-893DA3202485}"/>
                </a:ext>
              </a:extLst>
            </p:cNvPr>
            <p:cNvSpPr/>
            <p:nvPr/>
          </p:nvSpPr>
          <p:spPr>
            <a:xfrm>
              <a:off x="10137648" y="3055367"/>
              <a:ext cx="26600" cy="8866"/>
            </a:xfrm>
            <a:custGeom>
              <a:avLst/>
              <a:gdLst>
                <a:gd name="connsiteX0" fmla="*/ 1137 w 26600"/>
                <a:gd name="connsiteY0" fmla="*/ 39 h 8866"/>
                <a:gd name="connsiteX1" fmla="*/ 27738 w 26600"/>
                <a:gd name="connsiteY1" fmla="*/ 39 h 8866"/>
                <a:gd name="connsiteX2" fmla="*/ 27738 w 26600"/>
                <a:gd name="connsiteY2" fmla="*/ 8906 h 8866"/>
                <a:gd name="connsiteX3" fmla="*/ 11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7" y="39"/>
                  </a:moveTo>
                  <a:lnTo>
                    <a:pt x="27738" y="39"/>
                  </a:lnTo>
                  <a:lnTo>
                    <a:pt x="27738" y="8906"/>
                  </a:lnTo>
                  <a:lnTo>
                    <a:pt x="11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3" name="Freeform: Shape 2292">
              <a:extLst>
                <a:ext uri="{FF2B5EF4-FFF2-40B4-BE49-F238E27FC236}">
                  <a16:creationId xmlns:a16="http://schemas.microsoft.com/office/drawing/2014/main" id="{876F4F83-15B9-45A1-A45F-E3DE71782029}"/>
                </a:ext>
              </a:extLst>
            </p:cNvPr>
            <p:cNvSpPr/>
            <p:nvPr/>
          </p:nvSpPr>
          <p:spPr>
            <a:xfrm>
              <a:off x="10146515" y="3055367"/>
              <a:ext cx="26600" cy="133003"/>
            </a:xfrm>
            <a:custGeom>
              <a:avLst/>
              <a:gdLst>
                <a:gd name="connsiteX0" fmla="*/ 1138 w 26600"/>
                <a:gd name="connsiteY0" fmla="*/ 39 h 133003"/>
                <a:gd name="connsiteX1" fmla="*/ 27739 w 26600"/>
                <a:gd name="connsiteY1" fmla="*/ 39 h 133003"/>
                <a:gd name="connsiteX2" fmla="*/ 27739 w 26600"/>
                <a:gd name="connsiteY2" fmla="*/ 133043 h 133003"/>
                <a:gd name="connsiteX3" fmla="*/ 11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8" y="39"/>
                  </a:moveTo>
                  <a:lnTo>
                    <a:pt x="27739" y="39"/>
                  </a:lnTo>
                  <a:lnTo>
                    <a:pt x="27739" y="133043"/>
                  </a:lnTo>
                  <a:lnTo>
                    <a:pt x="11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4" name="Freeform: Shape 2293">
              <a:extLst>
                <a:ext uri="{FF2B5EF4-FFF2-40B4-BE49-F238E27FC236}">
                  <a16:creationId xmlns:a16="http://schemas.microsoft.com/office/drawing/2014/main" id="{F2994C7A-4BF9-4445-8898-93110FA3EF8A}"/>
                </a:ext>
              </a:extLst>
            </p:cNvPr>
            <p:cNvSpPr/>
            <p:nvPr/>
          </p:nvSpPr>
          <p:spPr>
            <a:xfrm>
              <a:off x="10146515" y="3055367"/>
              <a:ext cx="26600" cy="8866"/>
            </a:xfrm>
            <a:custGeom>
              <a:avLst/>
              <a:gdLst>
                <a:gd name="connsiteX0" fmla="*/ 1138 w 26600"/>
                <a:gd name="connsiteY0" fmla="*/ 39 h 8866"/>
                <a:gd name="connsiteX1" fmla="*/ 27739 w 26600"/>
                <a:gd name="connsiteY1" fmla="*/ 39 h 8866"/>
                <a:gd name="connsiteX2" fmla="*/ 27739 w 26600"/>
                <a:gd name="connsiteY2" fmla="*/ 8906 h 8866"/>
                <a:gd name="connsiteX3" fmla="*/ 11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8" y="39"/>
                  </a:moveTo>
                  <a:lnTo>
                    <a:pt x="27739" y="39"/>
                  </a:lnTo>
                  <a:lnTo>
                    <a:pt x="27739" y="8906"/>
                  </a:lnTo>
                  <a:lnTo>
                    <a:pt x="11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5" name="Freeform: Shape 2294">
              <a:extLst>
                <a:ext uri="{FF2B5EF4-FFF2-40B4-BE49-F238E27FC236}">
                  <a16:creationId xmlns:a16="http://schemas.microsoft.com/office/drawing/2014/main" id="{8B06D62E-BE81-47CF-A7BC-1CCD6A47665B}"/>
                </a:ext>
              </a:extLst>
            </p:cNvPr>
            <p:cNvSpPr/>
            <p:nvPr/>
          </p:nvSpPr>
          <p:spPr>
            <a:xfrm>
              <a:off x="10155382" y="3055367"/>
              <a:ext cx="26600" cy="133003"/>
            </a:xfrm>
            <a:custGeom>
              <a:avLst/>
              <a:gdLst>
                <a:gd name="connsiteX0" fmla="*/ 1139 w 26600"/>
                <a:gd name="connsiteY0" fmla="*/ 39 h 133003"/>
                <a:gd name="connsiteX1" fmla="*/ 27740 w 26600"/>
                <a:gd name="connsiteY1" fmla="*/ 39 h 133003"/>
                <a:gd name="connsiteX2" fmla="*/ 27740 w 26600"/>
                <a:gd name="connsiteY2" fmla="*/ 133043 h 133003"/>
                <a:gd name="connsiteX3" fmla="*/ 11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39" y="39"/>
                  </a:moveTo>
                  <a:lnTo>
                    <a:pt x="27740" y="39"/>
                  </a:lnTo>
                  <a:lnTo>
                    <a:pt x="27740" y="133043"/>
                  </a:lnTo>
                  <a:lnTo>
                    <a:pt x="11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6" name="Freeform: Shape 2295">
              <a:extLst>
                <a:ext uri="{FF2B5EF4-FFF2-40B4-BE49-F238E27FC236}">
                  <a16:creationId xmlns:a16="http://schemas.microsoft.com/office/drawing/2014/main" id="{1644872D-CAAC-4893-A9BC-C1D26162F94E}"/>
                </a:ext>
              </a:extLst>
            </p:cNvPr>
            <p:cNvSpPr/>
            <p:nvPr/>
          </p:nvSpPr>
          <p:spPr>
            <a:xfrm>
              <a:off x="10155382" y="3055367"/>
              <a:ext cx="26600" cy="8866"/>
            </a:xfrm>
            <a:custGeom>
              <a:avLst/>
              <a:gdLst>
                <a:gd name="connsiteX0" fmla="*/ 1139 w 26600"/>
                <a:gd name="connsiteY0" fmla="*/ 39 h 8866"/>
                <a:gd name="connsiteX1" fmla="*/ 27740 w 26600"/>
                <a:gd name="connsiteY1" fmla="*/ 39 h 8866"/>
                <a:gd name="connsiteX2" fmla="*/ 27740 w 26600"/>
                <a:gd name="connsiteY2" fmla="*/ 8906 h 8866"/>
                <a:gd name="connsiteX3" fmla="*/ 11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39" y="39"/>
                  </a:moveTo>
                  <a:lnTo>
                    <a:pt x="27740" y="39"/>
                  </a:lnTo>
                  <a:lnTo>
                    <a:pt x="27740" y="8906"/>
                  </a:lnTo>
                  <a:lnTo>
                    <a:pt x="11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7" name="Freeform: Shape 2296">
              <a:extLst>
                <a:ext uri="{FF2B5EF4-FFF2-40B4-BE49-F238E27FC236}">
                  <a16:creationId xmlns:a16="http://schemas.microsoft.com/office/drawing/2014/main" id="{D4D87CF0-08E4-4781-B03A-C0C9FCC4F0F5}"/>
                </a:ext>
              </a:extLst>
            </p:cNvPr>
            <p:cNvSpPr/>
            <p:nvPr/>
          </p:nvSpPr>
          <p:spPr>
            <a:xfrm>
              <a:off x="10164249" y="3055367"/>
              <a:ext cx="26600" cy="133003"/>
            </a:xfrm>
            <a:custGeom>
              <a:avLst/>
              <a:gdLst>
                <a:gd name="connsiteX0" fmla="*/ 1140 w 26600"/>
                <a:gd name="connsiteY0" fmla="*/ 39 h 133003"/>
                <a:gd name="connsiteX1" fmla="*/ 27741 w 26600"/>
                <a:gd name="connsiteY1" fmla="*/ 39 h 133003"/>
                <a:gd name="connsiteX2" fmla="*/ 27741 w 26600"/>
                <a:gd name="connsiteY2" fmla="*/ 133043 h 133003"/>
                <a:gd name="connsiteX3" fmla="*/ 11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0" y="39"/>
                  </a:moveTo>
                  <a:lnTo>
                    <a:pt x="27741" y="39"/>
                  </a:lnTo>
                  <a:lnTo>
                    <a:pt x="27741" y="133043"/>
                  </a:lnTo>
                  <a:lnTo>
                    <a:pt x="11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8" name="Freeform: Shape 2297">
              <a:extLst>
                <a:ext uri="{FF2B5EF4-FFF2-40B4-BE49-F238E27FC236}">
                  <a16:creationId xmlns:a16="http://schemas.microsoft.com/office/drawing/2014/main" id="{A6FBF345-0BFD-4D2D-B276-BF2FD746452A}"/>
                </a:ext>
              </a:extLst>
            </p:cNvPr>
            <p:cNvSpPr/>
            <p:nvPr/>
          </p:nvSpPr>
          <p:spPr>
            <a:xfrm>
              <a:off x="10164249" y="3055367"/>
              <a:ext cx="26600" cy="8866"/>
            </a:xfrm>
            <a:custGeom>
              <a:avLst/>
              <a:gdLst>
                <a:gd name="connsiteX0" fmla="*/ 1140 w 26600"/>
                <a:gd name="connsiteY0" fmla="*/ 39 h 8866"/>
                <a:gd name="connsiteX1" fmla="*/ 27741 w 26600"/>
                <a:gd name="connsiteY1" fmla="*/ 39 h 8866"/>
                <a:gd name="connsiteX2" fmla="*/ 27741 w 26600"/>
                <a:gd name="connsiteY2" fmla="*/ 8906 h 8866"/>
                <a:gd name="connsiteX3" fmla="*/ 11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0" y="39"/>
                  </a:moveTo>
                  <a:lnTo>
                    <a:pt x="27741" y="39"/>
                  </a:lnTo>
                  <a:lnTo>
                    <a:pt x="27741" y="8906"/>
                  </a:lnTo>
                  <a:lnTo>
                    <a:pt x="11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9" name="Freeform: Shape 2298">
              <a:extLst>
                <a:ext uri="{FF2B5EF4-FFF2-40B4-BE49-F238E27FC236}">
                  <a16:creationId xmlns:a16="http://schemas.microsoft.com/office/drawing/2014/main" id="{E537BF25-271D-4D7F-A143-4696711242C6}"/>
                </a:ext>
              </a:extLst>
            </p:cNvPr>
            <p:cNvSpPr/>
            <p:nvPr/>
          </p:nvSpPr>
          <p:spPr>
            <a:xfrm>
              <a:off x="10173116" y="3055367"/>
              <a:ext cx="26600" cy="133003"/>
            </a:xfrm>
            <a:custGeom>
              <a:avLst/>
              <a:gdLst>
                <a:gd name="connsiteX0" fmla="*/ 1141 w 26600"/>
                <a:gd name="connsiteY0" fmla="*/ 39 h 133003"/>
                <a:gd name="connsiteX1" fmla="*/ 27742 w 26600"/>
                <a:gd name="connsiteY1" fmla="*/ 39 h 133003"/>
                <a:gd name="connsiteX2" fmla="*/ 27742 w 26600"/>
                <a:gd name="connsiteY2" fmla="*/ 133043 h 133003"/>
                <a:gd name="connsiteX3" fmla="*/ 11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1" y="39"/>
                  </a:moveTo>
                  <a:lnTo>
                    <a:pt x="27742" y="39"/>
                  </a:lnTo>
                  <a:lnTo>
                    <a:pt x="27742" y="133043"/>
                  </a:lnTo>
                  <a:lnTo>
                    <a:pt x="11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0" name="Freeform: Shape 2299">
              <a:extLst>
                <a:ext uri="{FF2B5EF4-FFF2-40B4-BE49-F238E27FC236}">
                  <a16:creationId xmlns:a16="http://schemas.microsoft.com/office/drawing/2014/main" id="{0913D5EE-FDD7-4740-B66F-B6D73403C5B4}"/>
                </a:ext>
              </a:extLst>
            </p:cNvPr>
            <p:cNvSpPr/>
            <p:nvPr/>
          </p:nvSpPr>
          <p:spPr>
            <a:xfrm>
              <a:off x="10173116" y="3055367"/>
              <a:ext cx="26600" cy="8866"/>
            </a:xfrm>
            <a:custGeom>
              <a:avLst/>
              <a:gdLst>
                <a:gd name="connsiteX0" fmla="*/ 1141 w 26600"/>
                <a:gd name="connsiteY0" fmla="*/ 39 h 8866"/>
                <a:gd name="connsiteX1" fmla="*/ 27742 w 26600"/>
                <a:gd name="connsiteY1" fmla="*/ 39 h 8866"/>
                <a:gd name="connsiteX2" fmla="*/ 27742 w 26600"/>
                <a:gd name="connsiteY2" fmla="*/ 8906 h 8866"/>
                <a:gd name="connsiteX3" fmla="*/ 11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1" y="39"/>
                  </a:moveTo>
                  <a:lnTo>
                    <a:pt x="27742" y="39"/>
                  </a:lnTo>
                  <a:lnTo>
                    <a:pt x="27742" y="8906"/>
                  </a:lnTo>
                  <a:lnTo>
                    <a:pt x="11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1" name="Freeform: Shape 2300">
              <a:extLst>
                <a:ext uri="{FF2B5EF4-FFF2-40B4-BE49-F238E27FC236}">
                  <a16:creationId xmlns:a16="http://schemas.microsoft.com/office/drawing/2014/main" id="{234016AC-26DC-4A01-8F88-E3E347AFD03C}"/>
                </a:ext>
              </a:extLst>
            </p:cNvPr>
            <p:cNvSpPr/>
            <p:nvPr/>
          </p:nvSpPr>
          <p:spPr>
            <a:xfrm>
              <a:off x="10181983" y="3055367"/>
              <a:ext cx="26600" cy="133003"/>
            </a:xfrm>
            <a:custGeom>
              <a:avLst/>
              <a:gdLst>
                <a:gd name="connsiteX0" fmla="*/ 1142 w 26600"/>
                <a:gd name="connsiteY0" fmla="*/ 39 h 133003"/>
                <a:gd name="connsiteX1" fmla="*/ 27743 w 26600"/>
                <a:gd name="connsiteY1" fmla="*/ 39 h 133003"/>
                <a:gd name="connsiteX2" fmla="*/ 27743 w 26600"/>
                <a:gd name="connsiteY2" fmla="*/ 133043 h 133003"/>
                <a:gd name="connsiteX3" fmla="*/ 11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2" y="39"/>
                  </a:moveTo>
                  <a:lnTo>
                    <a:pt x="27743" y="39"/>
                  </a:lnTo>
                  <a:lnTo>
                    <a:pt x="27743" y="133043"/>
                  </a:lnTo>
                  <a:lnTo>
                    <a:pt x="11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2" name="Freeform: Shape 2301">
              <a:extLst>
                <a:ext uri="{FF2B5EF4-FFF2-40B4-BE49-F238E27FC236}">
                  <a16:creationId xmlns:a16="http://schemas.microsoft.com/office/drawing/2014/main" id="{0B35C20B-A914-4328-B80B-BAA30C910A1E}"/>
                </a:ext>
              </a:extLst>
            </p:cNvPr>
            <p:cNvSpPr/>
            <p:nvPr/>
          </p:nvSpPr>
          <p:spPr>
            <a:xfrm>
              <a:off x="10181983" y="3055367"/>
              <a:ext cx="26600" cy="8866"/>
            </a:xfrm>
            <a:custGeom>
              <a:avLst/>
              <a:gdLst>
                <a:gd name="connsiteX0" fmla="*/ 1142 w 26600"/>
                <a:gd name="connsiteY0" fmla="*/ 39 h 8866"/>
                <a:gd name="connsiteX1" fmla="*/ 27743 w 26600"/>
                <a:gd name="connsiteY1" fmla="*/ 39 h 8866"/>
                <a:gd name="connsiteX2" fmla="*/ 27743 w 26600"/>
                <a:gd name="connsiteY2" fmla="*/ 8906 h 8866"/>
                <a:gd name="connsiteX3" fmla="*/ 11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2" y="39"/>
                  </a:moveTo>
                  <a:lnTo>
                    <a:pt x="27743" y="39"/>
                  </a:lnTo>
                  <a:lnTo>
                    <a:pt x="27743" y="8906"/>
                  </a:lnTo>
                  <a:lnTo>
                    <a:pt x="11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3" name="Freeform: Shape 2302">
              <a:extLst>
                <a:ext uri="{FF2B5EF4-FFF2-40B4-BE49-F238E27FC236}">
                  <a16:creationId xmlns:a16="http://schemas.microsoft.com/office/drawing/2014/main" id="{5A0FFFB6-F511-4C56-BCD1-11176E1D4C33}"/>
                </a:ext>
              </a:extLst>
            </p:cNvPr>
            <p:cNvSpPr/>
            <p:nvPr/>
          </p:nvSpPr>
          <p:spPr>
            <a:xfrm>
              <a:off x="10190850" y="3073101"/>
              <a:ext cx="26600" cy="115269"/>
            </a:xfrm>
            <a:custGeom>
              <a:avLst/>
              <a:gdLst>
                <a:gd name="connsiteX0" fmla="*/ 1143 w 26600"/>
                <a:gd name="connsiteY0" fmla="*/ 41 h 115269"/>
                <a:gd name="connsiteX1" fmla="*/ 27744 w 26600"/>
                <a:gd name="connsiteY1" fmla="*/ 41 h 115269"/>
                <a:gd name="connsiteX2" fmla="*/ 27744 w 26600"/>
                <a:gd name="connsiteY2" fmla="*/ 115311 h 115269"/>
                <a:gd name="connsiteX3" fmla="*/ 1143 w 26600"/>
                <a:gd name="connsiteY3" fmla="*/ 115311 h 1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15269">
                  <a:moveTo>
                    <a:pt x="1143" y="41"/>
                  </a:moveTo>
                  <a:lnTo>
                    <a:pt x="27744" y="41"/>
                  </a:lnTo>
                  <a:lnTo>
                    <a:pt x="27744" y="115311"/>
                  </a:lnTo>
                  <a:lnTo>
                    <a:pt x="1143" y="115311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4" name="Freeform: Shape 2303">
              <a:extLst>
                <a:ext uri="{FF2B5EF4-FFF2-40B4-BE49-F238E27FC236}">
                  <a16:creationId xmlns:a16="http://schemas.microsoft.com/office/drawing/2014/main" id="{C6C44D7F-0274-4220-8BCF-69D6F4A65F51}"/>
                </a:ext>
              </a:extLst>
            </p:cNvPr>
            <p:cNvSpPr/>
            <p:nvPr/>
          </p:nvSpPr>
          <p:spPr>
            <a:xfrm>
              <a:off x="10190850" y="3073101"/>
              <a:ext cx="26600" cy="8866"/>
            </a:xfrm>
            <a:custGeom>
              <a:avLst/>
              <a:gdLst>
                <a:gd name="connsiteX0" fmla="*/ 1143 w 26600"/>
                <a:gd name="connsiteY0" fmla="*/ 41 h 8866"/>
                <a:gd name="connsiteX1" fmla="*/ 27744 w 26600"/>
                <a:gd name="connsiteY1" fmla="*/ 41 h 8866"/>
                <a:gd name="connsiteX2" fmla="*/ 27744 w 26600"/>
                <a:gd name="connsiteY2" fmla="*/ 8908 h 8866"/>
                <a:gd name="connsiteX3" fmla="*/ 1143 w 26600"/>
                <a:gd name="connsiteY3" fmla="*/ 8908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3" y="41"/>
                  </a:moveTo>
                  <a:lnTo>
                    <a:pt x="27744" y="41"/>
                  </a:lnTo>
                  <a:lnTo>
                    <a:pt x="27744" y="8908"/>
                  </a:lnTo>
                  <a:lnTo>
                    <a:pt x="1143" y="890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5" name="Freeform: Shape 2304">
              <a:extLst>
                <a:ext uri="{FF2B5EF4-FFF2-40B4-BE49-F238E27FC236}">
                  <a16:creationId xmlns:a16="http://schemas.microsoft.com/office/drawing/2014/main" id="{5710EBF7-23CB-4853-9350-1E274B891DE7}"/>
                </a:ext>
              </a:extLst>
            </p:cNvPr>
            <p:cNvSpPr/>
            <p:nvPr/>
          </p:nvSpPr>
          <p:spPr>
            <a:xfrm>
              <a:off x="10199716" y="3055367"/>
              <a:ext cx="26600" cy="133003"/>
            </a:xfrm>
            <a:custGeom>
              <a:avLst/>
              <a:gdLst>
                <a:gd name="connsiteX0" fmla="*/ 1144 w 26600"/>
                <a:gd name="connsiteY0" fmla="*/ 39 h 133003"/>
                <a:gd name="connsiteX1" fmla="*/ 27745 w 26600"/>
                <a:gd name="connsiteY1" fmla="*/ 39 h 133003"/>
                <a:gd name="connsiteX2" fmla="*/ 27745 w 26600"/>
                <a:gd name="connsiteY2" fmla="*/ 133043 h 133003"/>
                <a:gd name="connsiteX3" fmla="*/ 11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4" y="39"/>
                  </a:moveTo>
                  <a:lnTo>
                    <a:pt x="27745" y="39"/>
                  </a:lnTo>
                  <a:lnTo>
                    <a:pt x="27745" y="133043"/>
                  </a:lnTo>
                  <a:lnTo>
                    <a:pt x="11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6" name="Freeform: Shape 2305">
              <a:extLst>
                <a:ext uri="{FF2B5EF4-FFF2-40B4-BE49-F238E27FC236}">
                  <a16:creationId xmlns:a16="http://schemas.microsoft.com/office/drawing/2014/main" id="{D73E7995-F09E-4381-AB38-CB6023312BC5}"/>
                </a:ext>
              </a:extLst>
            </p:cNvPr>
            <p:cNvSpPr/>
            <p:nvPr/>
          </p:nvSpPr>
          <p:spPr>
            <a:xfrm>
              <a:off x="10199716" y="3055367"/>
              <a:ext cx="26600" cy="8866"/>
            </a:xfrm>
            <a:custGeom>
              <a:avLst/>
              <a:gdLst>
                <a:gd name="connsiteX0" fmla="*/ 1144 w 26600"/>
                <a:gd name="connsiteY0" fmla="*/ 39 h 8866"/>
                <a:gd name="connsiteX1" fmla="*/ 27745 w 26600"/>
                <a:gd name="connsiteY1" fmla="*/ 39 h 8866"/>
                <a:gd name="connsiteX2" fmla="*/ 27745 w 26600"/>
                <a:gd name="connsiteY2" fmla="*/ 8906 h 8866"/>
                <a:gd name="connsiteX3" fmla="*/ 11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4" y="39"/>
                  </a:moveTo>
                  <a:lnTo>
                    <a:pt x="27745" y="39"/>
                  </a:lnTo>
                  <a:lnTo>
                    <a:pt x="27745" y="8906"/>
                  </a:lnTo>
                  <a:lnTo>
                    <a:pt x="11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7" name="Freeform: Shape 2306">
              <a:extLst>
                <a:ext uri="{FF2B5EF4-FFF2-40B4-BE49-F238E27FC236}">
                  <a16:creationId xmlns:a16="http://schemas.microsoft.com/office/drawing/2014/main" id="{B5F0C81F-7374-4575-A389-E345181A4D88}"/>
                </a:ext>
              </a:extLst>
            </p:cNvPr>
            <p:cNvSpPr/>
            <p:nvPr/>
          </p:nvSpPr>
          <p:spPr>
            <a:xfrm>
              <a:off x="10208583" y="3055367"/>
              <a:ext cx="26600" cy="133003"/>
            </a:xfrm>
            <a:custGeom>
              <a:avLst/>
              <a:gdLst>
                <a:gd name="connsiteX0" fmla="*/ 1145 w 26600"/>
                <a:gd name="connsiteY0" fmla="*/ 39 h 133003"/>
                <a:gd name="connsiteX1" fmla="*/ 27746 w 26600"/>
                <a:gd name="connsiteY1" fmla="*/ 39 h 133003"/>
                <a:gd name="connsiteX2" fmla="*/ 27746 w 26600"/>
                <a:gd name="connsiteY2" fmla="*/ 133043 h 133003"/>
                <a:gd name="connsiteX3" fmla="*/ 11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5" y="39"/>
                  </a:moveTo>
                  <a:lnTo>
                    <a:pt x="27746" y="39"/>
                  </a:lnTo>
                  <a:lnTo>
                    <a:pt x="27746" y="133043"/>
                  </a:lnTo>
                  <a:lnTo>
                    <a:pt x="11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8" name="Freeform: Shape 2307">
              <a:extLst>
                <a:ext uri="{FF2B5EF4-FFF2-40B4-BE49-F238E27FC236}">
                  <a16:creationId xmlns:a16="http://schemas.microsoft.com/office/drawing/2014/main" id="{DD828678-C225-4504-A488-46499625B4CF}"/>
                </a:ext>
              </a:extLst>
            </p:cNvPr>
            <p:cNvSpPr/>
            <p:nvPr/>
          </p:nvSpPr>
          <p:spPr>
            <a:xfrm>
              <a:off x="10208583" y="3055367"/>
              <a:ext cx="26600" cy="8866"/>
            </a:xfrm>
            <a:custGeom>
              <a:avLst/>
              <a:gdLst>
                <a:gd name="connsiteX0" fmla="*/ 1145 w 26600"/>
                <a:gd name="connsiteY0" fmla="*/ 39 h 8866"/>
                <a:gd name="connsiteX1" fmla="*/ 27746 w 26600"/>
                <a:gd name="connsiteY1" fmla="*/ 39 h 8866"/>
                <a:gd name="connsiteX2" fmla="*/ 27746 w 26600"/>
                <a:gd name="connsiteY2" fmla="*/ 8906 h 8866"/>
                <a:gd name="connsiteX3" fmla="*/ 11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5" y="39"/>
                  </a:moveTo>
                  <a:lnTo>
                    <a:pt x="27746" y="39"/>
                  </a:lnTo>
                  <a:lnTo>
                    <a:pt x="27746" y="8906"/>
                  </a:lnTo>
                  <a:lnTo>
                    <a:pt x="11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9" name="Freeform: Shape 2308">
              <a:extLst>
                <a:ext uri="{FF2B5EF4-FFF2-40B4-BE49-F238E27FC236}">
                  <a16:creationId xmlns:a16="http://schemas.microsoft.com/office/drawing/2014/main" id="{69B148A1-2E28-4922-BA5D-9C1F35B7E88A}"/>
                </a:ext>
              </a:extLst>
            </p:cNvPr>
            <p:cNvSpPr/>
            <p:nvPr/>
          </p:nvSpPr>
          <p:spPr>
            <a:xfrm>
              <a:off x="10217450" y="3055367"/>
              <a:ext cx="26600" cy="133003"/>
            </a:xfrm>
            <a:custGeom>
              <a:avLst/>
              <a:gdLst>
                <a:gd name="connsiteX0" fmla="*/ 1146 w 26600"/>
                <a:gd name="connsiteY0" fmla="*/ 39 h 133003"/>
                <a:gd name="connsiteX1" fmla="*/ 27747 w 26600"/>
                <a:gd name="connsiteY1" fmla="*/ 39 h 133003"/>
                <a:gd name="connsiteX2" fmla="*/ 27747 w 26600"/>
                <a:gd name="connsiteY2" fmla="*/ 133043 h 133003"/>
                <a:gd name="connsiteX3" fmla="*/ 11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6" y="39"/>
                  </a:moveTo>
                  <a:lnTo>
                    <a:pt x="27747" y="39"/>
                  </a:lnTo>
                  <a:lnTo>
                    <a:pt x="27747" y="133043"/>
                  </a:lnTo>
                  <a:lnTo>
                    <a:pt x="11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0" name="Freeform: Shape 2309">
              <a:extLst>
                <a:ext uri="{FF2B5EF4-FFF2-40B4-BE49-F238E27FC236}">
                  <a16:creationId xmlns:a16="http://schemas.microsoft.com/office/drawing/2014/main" id="{06210F92-ABB5-49CF-A823-9E57D0BB6948}"/>
                </a:ext>
              </a:extLst>
            </p:cNvPr>
            <p:cNvSpPr/>
            <p:nvPr/>
          </p:nvSpPr>
          <p:spPr>
            <a:xfrm>
              <a:off x="10217450" y="3055367"/>
              <a:ext cx="26600" cy="8866"/>
            </a:xfrm>
            <a:custGeom>
              <a:avLst/>
              <a:gdLst>
                <a:gd name="connsiteX0" fmla="*/ 1146 w 26600"/>
                <a:gd name="connsiteY0" fmla="*/ 39 h 8866"/>
                <a:gd name="connsiteX1" fmla="*/ 27747 w 26600"/>
                <a:gd name="connsiteY1" fmla="*/ 39 h 8866"/>
                <a:gd name="connsiteX2" fmla="*/ 27747 w 26600"/>
                <a:gd name="connsiteY2" fmla="*/ 8906 h 8866"/>
                <a:gd name="connsiteX3" fmla="*/ 11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6" y="39"/>
                  </a:moveTo>
                  <a:lnTo>
                    <a:pt x="27747" y="39"/>
                  </a:lnTo>
                  <a:lnTo>
                    <a:pt x="27747" y="8906"/>
                  </a:lnTo>
                  <a:lnTo>
                    <a:pt x="11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1" name="Freeform: Shape 2310">
              <a:extLst>
                <a:ext uri="{FF2B5EF4-FFF2-40B4-BE49-F238E27FC236}">
                  <a16:creationId xmlns:a16="http://schemas.microsoft.com/office/drawing/2014/main" id="{0026F52F-730F-41C9-93FB-455F10BD0151}"/>
                </a:ext>
              </a:extLst>
            </p:cNvPr>
            <p:cNvSpPr/>
            <p:nvPr/>
          </p:nvSpPr>
          <p:spPr>
            <a:xfrm>
              <a:off x="10226317" y="3055367"/>
              <a:ext cx="26600" cy="133003"/>
            </a:xfrm>
            <a:custGeom>
              <a:avLst/>
              <a:gdLst>
                <a:gd name="connsiteX0" fmla="*/ 1147 w 26600"/>
                <a:gd name="connsiteY0" fmla="*/ 39 h 133003"/>
                <a:gd name="connsiteX1" fmla="*/ 27748 w 26600"/>
                <a:gd name="connsiteY1" fmla="*/ 39 h 133003"/>
                <a:gd name="connsiteX2" fmla="*/ 27748 w 26600"/>
                <a:gd name="connsiteY2" fmla="*/ 133043 h 133003"/>
                <a:gd name="connsiteX3" fmla="*/ 11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7" y="39"/>
                  </a:moveTo>
                  <a:lnTo>
                    <a:pt x="27748" y="39"/>
                  </a:lnTo>
                  <a:lnTo>
                    <a:pt x="27748" y="133043"/>
                  </a:lnTo>
                  <a:lnTo>
                    <a:pt x="11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2" name="Freeform: Shape 2311">
              <a:extLst>
                <a:ext uri="{FF2B5EF4-FFF2-40B4-BE49-F238E27FC236}">
                  <a16:creationId xmlns:a16="http://schemas.microsoft.com/office/drawing/2014/main" id="{7CAC924A-AF9F-4B37-B8C9-580795F54576}"/>
                </a:ext>
              </a:extLst>
            </p:cNvPr>
            <p:cNvSpPr/>
            <p:nvPr/>
          </p:nvSpPr>
          <p:spPr>
            <a:xfrm>
              <a:off x="10226317" y="3055367"/>
              <a:ext cx="26600" cy="8866"/>
            </a:xfrm>
            <a:custGeom>
              <a:avLst/>
              <a:gdLst>
                <a:gd name="connsiteX0" fmla="*/ 1147 w 26600"/>
                <a:gd name="connsiteY0" fmla="*/ 39 h 8866"/>
                <a:gd name="connsiteX1" fmla="*/ 27748 w 26600"/>
                <a:gd name="connsiteY1" fmla="*/ 39 h 8866"/>
                <a:gd name="connsiteX2" fmla="*/ 27748 w 26600"/>
                <a:gd name="connsiteY2" fmla="*/ 8906 h 8866"/>
                <a:gd name="connsiteX3" fmla="*/ 11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7" y="39"/>
                  </a:moveTo>
                  <a:lnTo>
                    <a:pt x="27748" y="39"/>
                  </a:lnTo>
                  <a:lnTo>
                    <a:pt x="27748" y="8906"/>
                  </a:lnTo>
                  <a:lnTo>
                    <a:pt x="11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3" name="Freeform: Shape 2312">
              <a:extLst>
                <a:ext uri="{FF2B5EF4-FFF2-40B4-BE49-F238E27FC236}">
                  <a16:creationId xmlns:a16="http://schemas.microsoft.com/office/drawing/2014/main" id="{CC7E3FD6-8671-494F-8CF0-99A54B8BEF57}"/>
                </a:ext>
              </a:extLst>
            </p:cNvPr>
            <p:cNvSpPr/>
            <p:nvPr/>
          </p:nvSpPr>
          <p:spPr>
            <a:xfrm>
              <a:off x="10235184" y="3055367"/>
              <a:ext cx="26600" cy="133003"/>
            </a:xfrm>
            <a:custGeom>
              <a:avLst/>
              <a:gdLst>
                <a:gd name="connsiteX0" fmla="*/ 1148 w 26600"/>
                <a:gd name="connsiteY0" fmla="*/ 39 h 133003"/>
                <a:gd name="connsiteX1" fmla="*/ 27749 w 26600"/>
                <a:gd name="connsiteY1" fmla="*/ 39 h 133003"/>
                <a:gd name="connsiteX2" fmla="*/ 27749 w 26600"/>
                <a:gd name="connsiteY2" fmla="*/ 133043 h 133003"/>
                <a:gd name="connsiteX3" fmla="*/ 11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8" y="39"/>
                  </a:moveTo>
                  <a:lnTo>
                    <a:pt x="27749" y="39"/>
                  </a:lnTo>
                  <a:lnTo>
                    <a:pt x="27749" y="133043"/>
                  </a:lnTo>
                  <a:lnTo>
                    <a:pt x="11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4" name="Freeform: Shape 2313">
              <a:extLst>
                <a:ext uri="{FF2B5EF4-FFF2-40B4-BE49-F238E27FC236}">
                  <a16:creationId xmlns:a16="http://schemas.microsoft.com/office/drawing/2014/main" id="{F88FD6DE-6C26-4163-8442-52000A3190CB}"/>
                </a:ext>
              </a:extLst>
            </p:cNvPr>
            <p:cNvSpPr/>
            <p:nvPr/>
          </p:nvSpPr>
          <p:spPr>
            <a:xfrm>
              <a:off x="10235184" y="3055367"/>
              <a:ext cx="26600" cy="8866"/>
            </a:xfrm>
            <a:custGeom>
              <a:avLst/>
              <a:gdLst>
                <a:gd name="connsiteX0" fmla="*/ 1148 w 26600"/>
                <a:gd name="connsiteY0" fmla="*/ 39 h 8866"/>
                <a:gd name="connsiteX1" fmla="*/ 27749 w 26600"/>
                <a:gd name="connsiteY1" fmla="*/ 39 h 8866"/>
                <a:gd name="connsiteX2" fmla="*/ 27749 w 26600"/>
                <a:gd name="connsiteY2" fmla="*/ 8906 h 8866"/>
                <a:gd name="connsiteX3" fmla="*/ 11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8" y="39"/>
                  </a:moveTo>
                  <a:lnTo>
                    <a:pt x="27749" y="39"/>
                  </a:lnTo>
                  <a:lnTo>
                    <a:pt x="27749" y="8906"/>
                  </a:lnTo>
                  <a:lnTo>
                    <a:pt x="11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5" name="Freeform: Shape 2314">
              <a:extLst>
                <a:ext uri="{FF2B5EF4-FFF2-40B4-BE49-F238E27FC236}">
                  <a16:creationId xmlns:a16="http://schemas.microsoft.com/office/drawing/2014/main" id="{2A36F87D-B202-4F45-AAA1-1E068E24084F}"/>
                </a:ext>
              </a:extLst>
            </p:cNvPr>
            <p:cNvSpPr/>
            <p:nvPr/>
          </p:nvSpPr>
          <p:spPr>
            <a:xfrm>
              <a:off x="10244051" y="3055367"/>
              <a:ext cx="26600" cy="133003"/>
            </a:xfrm>
            <a:custGeom>
              <a:avLst/>
              <a:gdLst>
                <a:gd name="connsiteX0" fmla="*/ 1149 w 26600"/>
                <a:gd name="connsiteY0" fmla="*/ 39 h 133003"/>
                <a:gd name="connsiteX1" fmla="*/ 27750 w 26600"/>
                <a:gd name="connsiteY1" fmla="*/ 39 h 133003"/>
                <a:gd name="connsiteX2" fmla="*/ 27750 w 26600"/>
                <a:gd name="connsiteY2" fmla="*/ 133043 h 133003"/>
                <a:gd name="connsiteX3" fmla="*/ 11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49" y="39"/>
                  </a:moveTo>
                  <a:lnTo>
                    <a:pt x="27750" y="39"/>
                  </a:lnTo>
                  <a:lnTo>
                    <a:pt x="27750" y="133043"/>
                  </a:lnTo>
                  <a:lnTo>
                    <a:pt x="11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6" name="Freeform: Shape 2315">
              <a:extLst>
                <a:ext uri="{FF2B5EF4-FFF2-40B4-BE49-F238E27FC236}">
                  <a16:creationId xmlns:a16="http://schemas.microsoft.com/office/drawing/2014/main" id="{18EC3E4A-AAD5-458C-A5A3-D6428156521C}"/>
                </a:ext>
              </a:extLst>
            </p:cNvPr>
            <p:cNvSpPr/>
            <p:nvPr/>
          </p:nvSpPr>
          <p:spPr>
            <a:xfrm>
              <a:off x="10244051" y="3055367"/>
              <a:ext cx="26600" cy="8866"/>
            </a:xfrm>
            <a:custGeom>
              <a:avLst/>
              <a:gdLst>
                <a:gd name="connsiteX0" fmla="*/ 1149 w 26600"/>
                <a:gd name="connsiteY0" fmla="*/ 39 h 8866"/>
                <a:gd name="connsiteX1" fmla="*/ 27750 w 26600"/>
                <a:gd name="connsiteY1" fmla="*/ 39 h 8866"/>
                <a:gd name="connsiteX2" fmla="*/ 27750 w 26600"/>
                <a:gd name="connsiteY2" fmla="*/ 8906 h 8866"/>
                <a:gd name="connsiteX3" fmla="*/ 11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49" y="39"/>
                  </a:moveTo>
                  <a:lnTo>
                    <a:pt x="27750" y="39"/>
                  </a:lnTo>
                  <a:lnTo>
                    <a:pt x="27750" y="8906"/>
                  </a:lnTo>
                  <a:lnTo>
                    <a:pt x="11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7" name="Freeform: Shape 2316">
              <a:extLst>
                <a:ext uri="{FF2B5EF4-FFF2-40B4-BE49-F238E27FC236}">
                  <a16:creationId xmlns:a16="http://schemas.microsoft.com/office/drawing/2014/main" id="{CFDACAFA-4B95-40B3-AAD2-06A28D46C790}"/>
                </a:ext>
              </a:extLst>
            </p:cNvPr>
            <p:cNvSpPr/>
            <p:nvPr/>
          </p:nvSpPr>
          <p:spPr>
            <a:xfrm>
              <a:off x="10252918" y="3055367"/>
              <a:ext cx="26600" cy="133003"/>
            </a:xfrm>
            <a:custGeom>
              <a:avLst/>
              <a:gdLst>
                <a:gd name="connsiteX0" fmla="*/ 1150 w 26600"/>
                <a:gd name="connsiteY0" fmla="*/ 39 h 133003"/>
                <a:gd name="connsiteX1" fmla="*/ 27751 w 26600"/>
                <a:gd name="connsiteY1" fmla="*/ 39 h 133003"/>
                <a:gd name="connsiteX2" fmla="*/ 27751 w 26600"/>
                <a:gd name="connsiteY2" fmla="*/ 133043 h 133003"/>
                <a:gd name="connsiteX3" fmla="*/ 11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0" y="39"/>
                  </a:moveTo>
                  <a:lnTo>
                    <a:pt x="27751" y="39"/>
                  </a:lnTo>
                  <a:lnTo>
                    <a:pt x="27751" y="133043"/>
                  </a:lnTo>
                  <a:lnTo>
                    <a:pt x="11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8" name="Freeform: Shape 2317">
              <a:extLst>
                <a:ext uri="{FF2B5EF4-FFF2-40B4-BE49-F238E27FC236}">
                  <a16:creationId xmlns:a16="http://schemas.microsoft.com/office/drawing/2014/main" id="{4BF21245-8554-4B9F-8A7C-249BBE7E2784}"/>
                </a:ext>
              </a:extLst>
            </p:cNvPr>
            <p:cNvSpPr/>
            <p:nvPr/>
          </p:nvSpPr>
          <p:spPr>
            <a:xfrm>
              <a:off x="10252918" y="3055367"/>
              <a:ext cx="26600" cy="8866"/>
            </a:xfrm>
            <a:custGeom>
              <a:avLst/>
              <a:gdLst>
                <a:gd name="connsiteX0" fmla="*/ 1150 w 26600"/>
                <a:gd name="connsiteY0" fmla="*/ 39 h 8866"/>
                <a:gd name="connsiteX1" fmla="*/ 27751 w 26600"/>
                <a:gd name="connsiteY1" fmla="*/ 39 h 8866"/>
                <a:gd name="connsiteX2" fmla="*/ 27751 w 26600"/>
                <a:gd name="connsiteY2" fmla="*/ 8906 h 8866"/>
                <a:gd name="connsiteX3" fmla="*/ 11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0" y="39"/>
                  </a:moveTo>
                  <a:lnTo>
                    <a:pt x="27751" y="39"/>
                  </a:lnTo>
                  <a:lnTo>
                    <a:pt x="27751" y="8906"/>
                  </a:lnTo>
                  <a:lnTo>
                    <a:pt x="11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9" name="Freeform: Shape 2318">
              <a:extLst>
                <a:ext uri="{FF2B5EF4-FFF2-40B4-BE49-F238E27FC236}">
                  <a16:creationId xmlns:a16="http://schemas.microsoft.com/office/drawing/2014/main" id="{C9D47211-E8D2-485B-802E-36ED80E490FA}"/>
                </a:ext>
              </a:extLst>
            </p:cNvPr>
            <p:cNvSpPr/>
            <p:nvPr/>
          </p:nvSpPr>
          <p:spPr>
            <a:xfrm>
              <a:off x="10261785" y="3055367"/>
              <a:ext cx="26600" cy="133003"/>
            </a:xfrm>
            <a:custGeom>
              <a:avLst/>
              <a:gdLst>
                <a:gd name="connsiteX0" fmla="*/ 1151 w 26600"/>
                <a:gd name="connsiteY0" fmla="*/ 39 h 133003"/>
                <a:gd name="connsiteX1" fmla="*/ 27752 w 26600"/>
                <a:gd name="connsiteY1" fmla="*/ 39 h 133003"/>
                <a:gd name="connsiteX2" fmla="*/ 27752 w 26600"/>
                <a:gd name="connsiteY2" fmla="*/ 133043 h 133003"/>
                <a:gd name="connsiteX3" fmla="*/ 11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1" y="39"/>
                  </a:moveTo>
                  <a:lnTo>
                    <a:pt x="27752" y="39"/>
                  </a:lnTo>
                  <a:lnTo>
                    <a:pt x="27752" y="133043"/>
                  </a:lnTo>
                  <a:lnTo>
                    <a:pt x="11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0" name="Freeform: Shape 2319">
              <a:extLst>
                <a:ext uri="{FF2B5EF4-FFF2-40B4-BE49-F238E27FC236}">
                  <a16:creationId xmlns:a16="http://schemas.microsoft.com/office/drawing/2014/main" id="{E809E5AF-AFFF-4369-967E-B0ECD530700B}"/>
                </a:ext>
              </a:extLst>
            </p:cNvPr>
            <p:cNvSpPr/>
            <p:nvPr/>
          </p:nvSpPr>
          <p:spPr>
            <a:xfrm>
              <a:off x="10261785" y="3055367"/>
              <a:ext cx="26600" cy="8866"/>
            </a:xfrm>
            <a:custGeom>
              <a:avLst/>
              <a:gdLst>
                <a:gd name="connsiteX0" fmla="*/ 1151 w 26600"/>
                <a:gd name="connsiteY0" fmla="*/ 39 h 8866"/>
                <a:gd name="connsiteX1" fmla="*/ 27752 w 26600"/>
                <a:gd name="connsiteY1" fmla="*/ 39 h 8866"/>
                <a:gd name="connsiteX2" fmla="*/ 27752 w 26600"/>
                <a:gd name="connsiteY2" fmla="*/ 8906 h 8866"/>
                <a:gd name="connsiteX3" fmla="*/ 11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1" y="39"/>
                  </a:moveTo>
                  <a:lnTo>
                    <a:pt x="27752" y="39"/>
                  </a:lnTo>
                  <a:lnTo>
                    <a:pt x="27752" y="8906"/>
                  </a:lnTo>
                  <a:lnTo>
                    <a:pt x="11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1" name="Freeform: Shape 2320">
              <a:extLst>
                <a:ext uri="{FF2B5EF4-FFF2-40B4-BE49-F238E27FC236}">
                  <a16:creationId xmlns:a16="http://schemas.microsoft.com/office/drawing/2014/main" id="{A4FE2DEE-6CA7-4DEF-B8B5-E637FEDF66E3}"/>
                </a:ext>
              </a:extLst>
            </p:cNvPr>
            <p:cNvSpPr/>
            <p:nvPr/>
          </p:nvSpPr>
          <p:spPr>
            <a:xfrm>
              <a:off x="10270652" y="3055367"/>
              <a:ext cx="26600" cy="133003"/>
            </a:xfrm>
            <a:custGeom>
              <a:avLst/>
              <a:gdLst>
                <a:gd name="connsiteX0" fmla="*/ 1152 w 26600"/>
                <a:gd name="connsiteY0" fmla="*/ 39 h 133003"/>
                <a:gd name="connsiteX1" fmla="*/ 27753 w 26600"/>
                <a:gd name="connsiteY1" fmla="*/ 39 h 133003"/>
                <a:gd name="connsiteX2" fmla="*/ 27753 w 26600"/>
                <a:gd name="connsiteY2" fmla="*/ 133043 h 133003"/>
                <a:gd name="connsiteX3" fmla="*/ 11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2" y="39"/>
                  </a:moveTo>
                  <a:lnTo>
                    <a:pt x="27753" y="39"/>
                  </a:lnTo>
                  <a:lnTo>
                    <a:pt x="27753" y="133043"/>
                  </a:lnTo>
                  <a:lnTo>
                    <a:pt x="11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2" name="Freeform: Shape 2321">
              <a:extLst>
                <a:ext uri="{FF2B5EF4-FFF2-40B4-BE49-F238E27FC236}">
                  <a16:creationId xmlns:a16="http://schemas.microsoft.com/office/drawing/2014/main" id="{CE905BD1-DE59-4127-B324-3664F842253A}"/>
                </a:ext>
              </a:extLst>
            </p:cNvPr>
            <p:cNvSpPr/>
            <p:nvPr/>
          </p:nvSpPr>
          <p:spPr>
            <a:xfrm>
              <a:off x="10270652" y="3055367"/>
              <a:ext cx="26600" cy="8866"/>
            </a:xfrm>
            <a:custGeom>
              <a:avLst/>
              <a:gdLst>
                <a:gd name="connsiteX0" fmla="*/ 1152 w 26600"/>
                <a:gd name="connsiteY0" fmla="*/ 39 h 8866"/>
                <a:gd name="connsiteX1" fmla="*/ 27753 w 26600"/>
                <a:gd name="connsiteY1" fmla="*/ 39 h 8866"/>
                <a:gd name="connsiteX2" fmla="*/ 27753 w 26600"/>
                <a:gd name="connsiteY2" fmla="*/ 8906 h 8866"/>
                <a:gd name="connsiteX3" fmla="*/ 11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2" y="39"/>
                  </a:moveTo>
                  <a:lnTo>
                    <a:pt x="27753" y="39"/>
                  </a:lnTo>
                  <a:lnTo>
                    <a:pt x="27753" y="8906"/>
                  </a:lnTo>
                  <a:lnTo>
                    <a:pt x="11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3" name="Freeform: Shape 2322">
              <a:extLst>
                <a:ext uri="{FF2B5EF4-FFF2-40B4-BE49-F238E27FC236}">
                  <a16:creationId xmlns:a16="http://schemas.microsoft.com/office/drawing/2014/main" id="{3D75F677-4387-40AF-977E-48846562EF14}"/>
                </a:ext>
              </a:extLst>
            </p:cNvPr>
            <p:cNvSpPr/>
            <p:nvPr/>
          </p:nvSpPr>
          <p:spPr>
            <a:xfrm>
              <a:off x="10279519" y="3055367"/>
              <a:ext cx="26600" cy="133003"/>
            </a:xfrm>
            <a:custGeom>
              <a:avLst/>
              <a:gdLst>
                <a:gd name="connsiteX0" fmla="*/ 1153 w 26600"/>
                <a:gd name="connsiteY0" fmla="*/ 39 h 133003"/>
                <a:gd name="connsiteX1" fmla="*/ 27754 w 26600"/>
                <a:gd name="connsiteY1" fmla="*/ 39 h 133003"/>
                <a:gd name="connsiteX2" fmla="*/ 27754 w 26600"/>
                <a:gd name="connsiteY2" fmla="*/ 133043 h 133003"/>
                <a:gd name="connsiteX3" fmla="*/ 11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3" y="39"/>
                  </a:moveTo>
                  <a:lnTo>
                    <a:pt x="27754" y="39"/>
                  </a:lnTo>
                  <a:lnTo>
                    <a:pt x="27754" y="133043"/>
                  </a:lnTo>
                  <a:lnTo>
                    <a:pt x="11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4" name="Freeform: Shape 2323">
              <a:extLst>
                <a:ext uri="{FF2B5EF4-FFF2-40B4-BE49-F238E27FC236}">
                  <a16:creationId xmlns:a16="http://schemas.microsoft.com/office/drawing/2014/main" id="{3B887828-6CBE-44AE-8CDE-EB23E374F3DF}"/>
                </a:ext>
              </a:extLst>
            </p:cNvPr>
            <p:cNvSpPr/>
            <p:nvPr/>
          </p:nvSpPr>
          <p:spPr>
            <a:xfrm>
              <a:off x="10279519" y="3055367"/>
              <a:ext cx="26600" cy="8866"/>
            </a:xfrm>
            <a:custGeom>
              <a:avLst/>
              <a:gdLst>
                <a:gd name="connsiteX0" fmla="*/ 1153 w 26600"/>
                <a:gd name="connsiteY0" fmla="*/ 39 h 8866"/>
                <a:gd name="connsiteX1" fmla="*/ 27754 w 26600"/>
                <a:gd name="connsiteY1" fmla="*/ 39 h 8866"/>
                <a:gd name="connsiteX2" fmla="*/ 27754 w 26600"/>
                <a:gd name="connsiteY2" fmla="*/ 8906 h 8866"/>
                <a:gd name="connsiteX3" fmla="*/ 11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3" y="39"/>
                  </a:moveTo>
                  <a:lnTo>
                    <a:pt x="27754" y="39"/>
                  </a:lnTo>
                  <a:lnTo>
                    <a:pt x="27754" y="8906"/>
                  </a:lnTo>
                  <a:lnTo>
                    <a:pt x="11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5" name="Freeform: Shape 2324">
              <a:extLst>
                <a:ext uri="{FF2B5EF4-FFF2-40B4-BE49-F238E27FC236}">
                  <a16:creationId xmlns:a16="http://schemas.microsoft.com/office/drawing/2014/main" id="{6B679031-C479-461A-8ED2-059AF25E9058}"/>
                </a:ext>
              </a:extLst>
            </p:cNvPr>
            <p:cNvSpPr/>
            <p:nvPr/>
          </p:nvSpPr>
          <p:spPr>
            <a:xfrm>
              <a:off x="10288386" y="3055367"/>
              <a:ext cx="26600" cy="133003"/>
            </a:xfrm>
            <a:custGeom>
              <a:avLst/>
              <a:gdLst>
                <a:gd name="connsiteX0" fmla="*/ 1154 w 26600"/>
                <a:gd name="connsiteY0" fmla="*/ 39 h 133003"/>
                <a:gd name="connsiteX1" fmla="*/ 27755 w 26600"/>
                <a:gd name="connsiteY1" fmla="*/ 39 h 133003"/>
                <a:gd name="connsiteX2" fmla="*/ 27755 w 26600"/>
                <a:gd name="connsiteY2" fmla="*/ 133043 h 133003"/>
                <a:gd name="connsiteX3" fmla="*/ 11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4" y="39"/>
                  </a:moveTo>
                  <a:lnTo>
                    <a:pt x="27755" y="39"/>
                  </a:lnTo>
                  <a:lnTo>
                    <a:pt x="27755" y="133043"/>
                  </a:lnTo>
                  <a:lnTo>
                    <a:pt x="11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6" name="Freeform: Shape 2325">
              <a:extLst>
                <a:ext uri="{FF2B5EF4-FFF2-40B4-BE49-F238E27FC236}">
                  <a16:creationId xmlns:a16="http://schemas.microsoft.com/office/drawing/2014/main" id="{3B01D039-6EC8-4C45-BC02-A50752ED92FF}"/>
                </a:ext>
              </a:extLst>
            </p:cNvPr>
            <p:cNvSpPr/>
            <p:nvPr/>
          </p:nvSpPr>
          <p:spPr>
            <a:xfrm>
              <a:off x="10288386" y="3055367"/>
              <a:ext cx="26600" cy="8866"/>
            </a:xfrm>
            <a:custGeom>
              <a:avLst/>
              <a:gdLst>
                <a:gd name="connsiteX0" fmla="*/ 1154 w 26600"/>
                <a:gd name="connsiteY0" fmla="*/ 39 h 8866"/>
                <a:gd name="connsiteX1" fmla="*/ 27755 w 26600"/>
                <a:gd name="connsiteY1" fmla="*/ 39 h 8866"/>
                <a:gd name="connsiteX2" fmla="*/ 27755 w 26600"/>
                <a:gd name="connsiteY2" fmla="*/ 8906 h 8866"/>
                <a:gd name="connsiteX3" fmla="*/ 11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4" y="39"/>
                  </a:moveTo>
                  <a:lnTo>
                    <a:pt x="27755" y="39"/>
                  </a:lnTo>
                  <a:lnTo>
                    <a:pt x="27755" y="8906"/>
                  </a:lnTo>
                  <a:lnTo>
                    <a:pt x="11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7" name="Freeform: Shape 2326">
              <a:extLst>
                <a:ext uri="{FF2B5EF4-FFF2-40B4-BE49-F238E27FC236}">
                  <a16:creationId xmlns:a16="http://schemas.microsoft.com/office/drawing/2014/main" id="{213AE3E8-C70C-4788-9761-1E745EA2ACEA}"/>
                </a:ext>
              </a:extLst>
            </p:cNvPr>
            <p:cNvSpPr/>
            <p:nvPr/>
          </p:nvSpPr>
          <p:spPr>
            <a:xfrm>
              <a:off x="10297252" y="3055367"/>
              <a:ext cx="26600" cy="133003"/>
            </a:xfrm>
            <a:custGeom>
              <a:avLst/>
              <a:gdLst>
                <a:gd name="connsiteX0" fmla="*/ 1155 w 26600"/>
                <a:gd name="connsiteY0" fmla="*/ 39 h 133003"/>
                <a:gd name="connsiteX1" fmla="*/ 27756 w 26600"/>
                <a:gd name="connsiteY1" fmla="*/ 39 h 133003"/>
                <a:gd name="connsiteX2" fmla="*/ 27756 w 26600"/>
                <a:gd name="connsiteY2" fmla="*/ 133043 h 133003"/>
                <a:gd name="connsiteX3" fmla="*/ 11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5" y="39"/>
                  </a:moveTo>
                  <a:lnTo>
                    <a:pt x="27756" y="39"/>
                  </a:lnTo>
                  <a:lnTo>
                    <a:pt x="27756" y="133043"/>
                  </a:lnTo>
                  <a:lnTo>
                    <a:pt x="11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8" name="Freeform: Shape 2327">
              <a:extLst>
                <a:ext uri="{FF2B5EF4-FFF2-40B4-BE49-F238E27FC236}">
                  <a16:creationId xmlns:a16="http://schemas.microsoft.com/office/drawing/2014/main" id="{1B2D96BA-64A0-4A28-A8D5-EAD13F412747}"/>
                </a:ext>
              </a:extLst>
            </p:cNvPr>
            <p:cNvSpPr/>
            <p:nvPr/>
          </p:nvSpPr>
          <p:spPr>
            <a:xfrm>
              <a:off x="10297252" y="3055367"/>
              <a:ext cx="26600" cy="8866"/>
            </a:xfrm>
            <a:custGeom>
              <a:avLst/>
              <a:gdLst>
                <a:gd name="connsiteX0" fmla="*/ 1155 w 26600"/>
                <a:gd name="connsiteY0" fmla="*/ 39 h 8866"/>
                <a:gd name="connsiteX1" fmla="*/ 27756 w 26600"/>
                <a:gd name="connsiteY1" fmla="*/ 39 h 8866"/>
                <a:gd name="connsiteX2" fmla="*/ 27756 w 26600"/>
                <a:gd name="connsiteY2" fmla="*/ 8906 h 8866"/>
                <a:gd name="connsiteX3" fmla="*/ 11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5" y="39"/>
                  </a:moveTo>
                  <a:lnTo>
                    <a:pt x="27756" y="39"/>
                  </a:lnTo>
                  <a:lnTo>
                    <a:pt x="27756" y="8906"/>
                  </a:lnTo>
                  <a:lnTo>
                    <a:pt x="11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9" name="Freeform: Shape 2328">
              <a:extLst>
                <a:ext uri="{FF2B5EF4-FFF2-40B4-BE49-F238E27FC236}">
                  <a16:creationId xmlns:a16="http://schemas.microsoft.com/office/drawing/2014/main" id="{D9AE77E6-8CB6-4309-B2B2-2D0691988B7A}"/>
                </a:ext>
              </a:extLst>
            </p:cNvPr>
            <p:cNvSpPr/>
            <p:nvPr/>
          </p:nvSpPr>
          <p:spPr>
            <a:xfrm>
              <a:off x="10306119" y="3055367"/>
              <a:ext cx="26600" cy="133003"/>
            </a:xfrm>
            <a:custGeom>
              <a:avLst/>
              <a:gdLst>
                <a:gd name="connsiteX0" fmla="*/ 1156 w 26600"/>
                <a:gd name="connsiteY0" fmla="*/ 39 h 133003"/>
                <a:gd name="connsiteX1" fmla="*/ 27757 w 26600"/>
                <a:gd name="connsiteY1" fmla="*/ 39 h 133003"/>
                <a:gd name="connsiteX2" fmla="*/ 27757 w 26600"/>
                <a:gd name="connsiteY2" fmla="*/ 133043 h 133003"/>
                <a:gd name="connsiteX3" fmla="*/ 11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6" y="39"/>
                  </a:moveTo>
                  <a:lnTo>
                    <a:pt x="27757" y="39"/>
                  </a:lnTo>
                  <a:lnTo>
                    <a:pt x="27757" y="133043"/>
                  </a:lnTo>
                  <a:lnTo>
                    <a:pt x="11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0" name="Freeform: Shape 2329">
              <a:extLst>
                <a:ext uri="{FF2B5EF4-FFF2-40B4-BE49-F238E27FC236}">
                  <a16:creationId xmlns:a16="http://schemas.microsoft.com/office/drawing/2014/main" id="{21692796-3794-4CD2-9E7E-7CB0F51828F6}"/>
                </a:ext>
              </a:extLst>
            </p:cNvPr>
            <p:cNvSpPr/>
            <p:nvPr/>
          </p:nvSpPr>
          <p:spPr>
            <a:xfrm>
              <a:off x="10306119" y="3055367"/>
              <a:ext cx="26600" cy="8866"/>
            </a:xfrm>
            <a:custGeom>
              <a:avLst/>
              <a:gdLst>
                <a:gd name="connsiteX0" fmla="*/ 1156 w 26600"/>
                <a:gd name="connsiteY0" fmla="*/ 39 h 8866"/>
                <a:gd name="connsiteX1" fmla="*/ 27757 w 26600"/>
                <a:gd name="connsiteY1" fmla="*/ 39 h 8866"/>
                <a:gd name="connsiteX2" fmla="*/ 27757 w 26600"/>
                <a:gd name="connsiteY2" fmla="*/ 8906 h 8866"/>
                <a:gd name="connsiteX3" fmla="*/ 11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6" y="39"/>
                  </a:moveTo>
                  <a:lnTo>
                    <a:pt x="27757" y="39"/>
                  </a:lnTo>
                  <a:lnTo>
                    <a:pt x="27757" y="8906"/>
                  </a:lnTo>
                  <a:lnTo>
                    <a:pt x="11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1" name="Freeform: Shape 2330">
              <a:extLst>
                <a:ext uri="{FF2B5EF4-FFF2-40B4-BE49-F238E27FC236}">
                  <a16:creationId xmlns:a16="http://schemas.microsoft.com/office/drawing/2014/main" id="{B52C2FBE-26FC-4C9C-9CCB-5691202F8E21}"/>
                </a:ext>
              </a:extLst>
            </p:cNvPr>
            <p:cNvSpPr/>
            <p:nvPr/>
          </p:nvSpPr>
          <p:spPr>
            <a:xfrm>
              <a:off x="10314986" y="3055367"/>
              <a:ext cx="26600" cy="133003"/>
            </a:xfrm>
            <a:custGeom>
              <a:avLst/>
              <a:gdLst>
                <a:gd name="connsiteX0" fmla="*/ 1157 w 26600"/>
                <a:gd name="connsiteY0" fmla="*/ 39 h 133003"/>
                <a:gd name="connsiteX1" fmla="*/ 27758 w 26600"/>
                <a:gd name="connsiteY1" fmla="*/ 39 h 133003"/>
                <a:gd name="connsiteX2" fmla="*/ 27758 w 26600"/>
                <a:gd name="connsiteY2" fmla="*/ 133043 h 133003"/>
                <a:gd name="connsiteX3" fmla="*/ 11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7" y="39"/>
                  </a:moveTo>
                  <a:lnTo>
                    <a:pt x="27758" y="39"/>
                  </a:lnTo>
                  <a:lnTo>
                    <a:pt x="27758" y="133043"/>
                  </a:lnTo>
                  <a:lnTo>
                    <a:pt x="11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2" name="Freeform: Shape 2331">
              <a:extLst>
                <a:ext uri="{FF2B5EF4-FFF2-40B4-BE49-F238E27FC236}">
                  <a16:creationId xmlns:a16="http://schemas.microsoft.com/office/drawing/2014/main" id="{673A4A23-C8F0-486D-B510-F875F00F2AF0}"/>
                </a:ext>
              </a:extLst>
            </p:cNvPr>
            <p:cNvSpPr/>
            <p:nvPr/>
          </p:nvSpPr>
          <p:spPr>
            <a:xfrm>
              <a:off x="10314986" y="3055367"/>
              <a:ext cx="26600" cy="8866"/>
            </a:xfrm>
            <a:custGeom>
              <a:avLst/>
              <a:gdLst>
                <a:gd name="connsiteX0" fmla="*/ 1157 w 26600"/>
                <a:gd name="connsiteY0" fmla="*/ 39 h 8866"/>
                <a:gd name="connsiteX1" fmla="*/ 27758 w 26600"/>
                <a:gd name="connsiteY1" fmla="*/ 39 h 8866"/>
                <a:gd name="connsiteX2" fmla="*/ 27758 w 26600"/>
                <a:gd name="connsiteY2" fmla="*/ 8906 h 8866"/>
                <a:gd name="connsiteX3" fmla="*/ 11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7" y="39"/>
                  </a:moveTo>
                  <a:lnTo>
                    <a:pt x="27758" y="39"/>
                  </a:lnTo>
                  <a:lnTo>
                    <a:pt x="27758" y="8906"/>
                  </a:lnTo>
                  <a:lnTo>
                    <a:pt x="11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3" name="Freeform: Shape 2332">
              <a:extLst>
                <a:ext uri="{FF2B5EF4-FFF2-40B4-BE49-F238E27FC236}">
                  <a16:creationId xmlns:a16="http://schemas.microsoft.com/office/drawing/2014/main" id="{EC4368C9-689C-4BDC-B903-C78683066482}"/>
                </a:ext>
              </a:extLst>
            </p:cNvPr>
            <p:cNvSpPr/>
            <p:nvPr/>
          </p:nvSpPr>
          <p:spPr>
            <a:xfrm>
              <a:off x="10323853" y="3055367"/>
              <a:ext cx="26600" cy="133003"/>
            </a:xfrm>
            <a:custGeom>
              <a:avLst/>
              <a:gdLst>
                <a:gd name="connsiteX0" fmla="*/ 1158 w 26600"/>
                <a:gd name="connsiteY0" fmla="*/ 39 h 133003"/>
                <a:gd name="connsiteX1" fmla="*/ 27759 w 26600"/>
                <a:gd name="connsiteY1" fmla="*/ 39 h 133003"/>
                <a:gd name="connsiteX2" fmla="*/ 27759 w 26600"/>
                <a:gd name="connsiteY2" fmla="*/ 133043 h 133003"/>
                <a:gd name="connsiteX3" fmla="*/ 11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8" y="39"/>
                  </a:moveTo>
                  <a:lnTo>
                    <a:pt x="27759" y="39"/>
                  </a:lnTo>
                  <a:lnTo>
                    <a:pt x="27759" y="133043"/>
                  </a:lnTo>
                  <a:lnTo>
                    <a:pt x="11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4" name="Freeform: Shape 2333">
              <a:extLst>
                <a:ext uri="{FF2B5EF4-FFF2-40B4-BE49-F238E27FC236}">
                  <a16:creationId xmlns:a16="http://schemas.microsoft.com/office/drawing/2014/main" id="{E4557357-BDAA-4773-826A-06D573C8D04D}"/>
                </a:ext>
              </a:extLst>
            </p:cNvPr>
            <p:cNvSpPr/>
            <p:nvPr/>
          </p:nvSpPr>
          <p:spPr>
            <a:xfrm>
              <a:off x="10323853" y="3055367"/>
              <a:ext cx="26600" cy="8866"/>
            </a:xfrm>
            <a:custGeom>
              <a:avLst/>
              <a:gdLst>
                <a:gd name="connsiteX0" fmla="*/ 1158 w 26600"/>
                <a:gd name="connsiteY0" fmla="*/ 39 h 8866"/>
                <a:gd name="connsiteX1" fmla="*/ 27759 w 26600"/>
                <a:gd name="connsiteY1" fmla="*/ 39 h 8866"/>
                <a:gd name="connsiteX2" fmla="*/ 27759 w 26600"/>
                <a:gd name="connsiteY2" fmla="*/ 8906 h 8866"/>
                <a:gd name="connsiteX3" fmla="*/ 11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8" y="39"/>
                  </a:moveTo>
                  <a:lnTo>
                    <a:pt x="27759" y="39"/>
                  </a:lnTo>
                  <a:lnTo>
                    <a:pt x="27759" y="8906"/>
                  </a:lnTo>
                  <a:lnTo>
                    <a:pt x="11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5" name="Freeform: Shape 2334">
              <a:extLst>
                <a:ext uri="{FF2B5EF4-FFF2-40B4-BE49-F238E27FC236}">
                  <a16:creationId xmlns:a16="http://schemas.microsoft.com/office/drawing/2014/main" id="{AB4C727B-64A3-47CA-9323-89070EAA05E4}"/>
                </a:ext>
              </a:extLst>
            </p:cNvPr>
            <p:cNvSpPr/>
            <p:nvPr/>
          </p:nvSpPr>
          <p:spPr>
            <a:xfrm>
              <a:off x="10332720" y="3055367"/>
              <a:ext cx="26600" cy="133003"/>
            </a:xfrm>
            <a:custGeom>
              <a:avLst/>
              <a:gdLst>
                <a:gd name="connsiteX0" fmla="*/ 1159 w 26600"/>
                <a:gd name="connsiteY0" fmla="*/ 39 h 133003"/>
                <a:gd name="connsiteX1" fmla="*/ 27760 w 26600"/>
                <a:gd name="connsiteY1" fmla="*/ 39 h 133003"/>
                <a:gd name="connsiteX2" fmla="*/ 27760 w 26600"/>
                <a:gd name="connsiteY2" fmla="*/ 133043 h 133003"/>
                <a:gd name="connsiteX3" fmla="*/ 11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59" y="39"/>
                  </a:moveTo>
                  <a:lnTo>
                    <a:pt x="27760" y="39"/>
                  </a:lnTo>
                  <a:lnTo>
                    <a:pt x="27760" y="133043"/>
                  </a:lnTo>
                  <a:lnTo>
                    <a:pt x="11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6" name="Freeform: Shape 2335">
              <a:extLst>
                <a:ext uri="{FF2B5EF4-FFF2-40B4-BE49-F238E27FC236}">
                  <a16:creationId xmlns:a16="http://schemas.microsoft.com/office/drawing/2014/main" id="{ED9D4C72-805B-46C7-A54A-70546775DFCE}"/>
                </a:ext>
              </a:extLst>
            </p:cNvPr>
            <p:cNvSpPr/>
            <p:nvPr/>
          </p:nvSpPr>
          <p:spPr>
            <a:xfrm>
              <a:off x="10332720" y="3055367"/>
              <a:ext cx="26600" cy="8866"/>
            </a:xfrm>
            <a:custGeom>
              <a:avLst/>
              <a:gdLst>
                <a:gd name="connsiteX0" fmla="*/ 1159 w 26600"/>
                <a:gd name="connsiteY0" fmla="*/ 39 h 8866"/>
                <a:gd name="connsiteX1" fmla="*/ 27760 w 26600"/>
                <a:gd name="connsiteY1" fmla="*/ 39 h 8866"/>
                <a:gd name="connsiteX2" fmla="*/ 27760 w 26600"/>
                <a:gd name="connsiteY2" fmla="*/ 8906 h 8866"/>
                <a:gd name="connsiteX3" fmla="*/ 11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59" y="39"/>
                  </a:moveTo>
                  <a:lnTo>
                    <a:pt x="27760" y="39"/>
                  </a:lnTo>
                  <a:lnTo>
                    <a:pt x="27760" y="8906"/>
                  </a:lnTo>
                  <a:lnTo>
                    <a:pt x="11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7" name="Freeform: Shape 2336">
              <a:extLst>
                <a:ext uri="{FF2B5EF4-FFF2-40B4-BE49-F238E27FC236}">
                  <a16:creationId xmlns:a16="http://schemas.microsoft.com/office/drawing/2014/main" id="{005D226E-DC0D-48D9-8D67-4BCC59EFE816}"/>
                </a:ext>
              </a:extLst>
            </p:cNvPr>
            <p:cNvSpPr/>
            <p:nvPr/>
          </p:nvSpPr>
          <p:spPr>
            <a:xfrm>
              <a:off x="10341587" y="3055367"/>
              <a:ext cx="26600" cy="133003"/>
            </a:xfrm>
            <a:custGeom>
              <a:avLst/>
              <a:gdLst>
                <a:gd name="connsiteX0" fmla="*/ 1160 w 26600"/>
                <a:gd name="connsiteY0" fmla="*/ 39 h 133003"/>
                <a:gd name="connsiteX1" fmla="*/ 27761 w 26600"/>
                <a:gd name="connsiteY1" fmla="*/ 39 h 133003"/>
                <a:gd name="connsiteX2" fmla="*/ 27761 w 26600"/>
                <a:gd name="connsiteY2" fmla="*/ 133043 h 133003"/>
                <a:gd name="connsiteX3" fmla="*/ 11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0" y="39"/>
                  </a:moveTo>
                  <a:lnTo>
                    <a:pt x="27761" y="39"/>
                  </a:lnTo>
                  <a:lnTo>
                    <a:pt x="27761" y="133043"/>
                  </a:lnTo>
                  <a:lnTo>
                    <a:pt x="11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8" name="Freeform: Shape 2337">
              <a:extLst>
                <a:ext uri="{FF2B5EF4-FFF2-40B4-BE49-F238E27FC236}">
                  <a16:creationId xmlns:a16="http://schemas.microsoft.com/office/drawing/2014/main" id="{0626DD1C-4A81-4144-98D1-F347A8A42BFD}"/>
                </a:ext>
              </a:extLst>
            </p:cNvPr>
            <p:cNvSpPr/>
            <p:nvPr/>
          </p:nvSpPr>
          <p:spPr>
            <a:xfrm>
              <a:off x="10341587" y="3055367"/>
              <a:ext cx="26600" cy="8866"/>
            </a:xfrm>
            <a:custGeom>
              <a:avLst/>
              <a:gdLst>
                <a:gd name="connsiteX0" fmla="*/ 1160 w 26600"/>
                <a:gd name="connsiteY0" fmla="*/ 39 h 8866"/>
                <a:gd name="connsiteX1" fmla="*/ 27761 w 26600"/>
                <a:gd name="connsiteY1" fmla="*/ 39 h 8866"/>
                <a:gd name="connsiteX2" fmla="*/ 27761 w 26600"/>
                <a:gd name="connsiteY2" fmla="*/ 8906 h 8866"/>
                <a:gd name="connsiteX3" fmla="*/ 11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0" y="39"/>
                  </a:moveTo>
                  <a:lnTo>
                    <a:pt x="27761" y="39"/>
                  </a:lnTo>
                  <a:lnTo>
                    <a:pt x="27761" y="8906"/>
                  </a:lnTo>
                  <a:lnTo>
                    <a:pt x="11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9" name="Freeform: Shape 2338">
              <a:extLst>
                <a:ext uri="{FF2B5EF4-FFF2-40B4-BE49-F238E27FC236}">
                  <a16:creationId xmlns:a16="http://schemas.microsoft.com/office/drawing/2014/main" id="{9907E94D-74E6-4A6F-AB30-D43C15819DC2}"/>
                </a:ext>
              </a:extLst>
            </p:cNvPr>
            <p:cNvSpPr/>
            <p:nvPr/>
          </p:nvSpPr>
          <p:spPr>
            <a:xfrm>
              <a:off x="10350454" y="3055367"/>
              <a:ext cx="26600" cy="133003"/>
            </a:xfrm>
            <a:custGeom>
              <a:avLst/>
              <a:gdLst>
                <a:gd name="connsiteX0" fmla="*/ 1161 w 26600"/>
                <a:gd name="connsiteY0" fmla="*/ 39 h 133003"/>
                <a:gd name="connsiteX1" fmla="*/ 27762 w 26600"/>
                <a:gd name="connsiteY1" fmla="*/ 39 h 133003"/>
                <a:gd name="connsiteX2" fmla="*/ 27762 w 26600"/>
                <a:gd name="connsiteY2" fmla="*/ 133043 h 133003"/>
                <a:gd name="connsiteX3" fmla="*/ 11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1" y="39"/>
                  </a:moveTo>
                  <a:lnTo>
                    <a:pt x="27762" y="39"/>
                  </a:lnTo>
                  <a:lnTo>
                    <a:pt x="27762" y="133043"/>
                  </a:lnTo>
                  <a:lnTo>
                    <a:pt x="11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0" name="Freeform: Shape 2339">
              <a:extLst>
                <a:ext uri="{FF2B5EF4-FFF2-40B4-BE49-F238E27FC236}">
                  <a16:creationId xmlns:a16="http://schemas.microsoft.com/office/drawing/2014/main" id="{16DE7C78-21B1-4F58-A929-545DE4FEBB42}"/>
                </a:ext>
              </a:extLst>
            </p:cNvPr>
            <p:cNvSpPr/>
            <p:nvPr/>
          </p:nvSpPr>
          <p:spPr>
            <a:xfrm>
              <a:off x="10350454" y="3055367"/>
              <a:ext cx="26600" cy="8866"/>
            </a:xfrm>
            <a:custGeom>
              <a:avLst/>
              <a:gdLst>
                <a:gd name="connsiteX0" fmla="*/ 1161 w 26600"/>
                <a:gd name="connsiteY0" fmla="*/ 39 h 8866"/>
                <a:gd name="connsiteX1" fmla="*/ 27762 w 26600"/>
                <a:gd name="connsiteY1" fmla="*/ 39 h 8866"/>
                <a:gd name="connsiteX2" fmla="*/ 27762 w 26600"/>
                <a:gd name="connsiteY2" fmla="*/ 8906 h 8866"/>
                <a:gd name="connsiteX3" fmla="*/ 11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1" y="39"/>
                  </a:moveTo>
                  <a:lnTo>
                    <a:pt x="27762" y="39"/>
                  </a:lnTo>
                  <a:lnTo>
                    <a:pt x="27762" y="8906"/>
                  </a:lnTo>
                  <a:lnTo>
                    <a:pt x="11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1" name="Freeform: Shape 2340">
              <a:extLst>
                <a:ext uri="{FF2B5EF4-FFF2-40B4-BE49-F238E27FC236}">
                  <a16:creationId xmlns:a16="http://schemas.microsoft.com/office/drawing/2014/main" id="{1553082E-4A1E-42E0-B729-198D64DCF3CD}"/>
                </a:ext>
              </a:extLst>
            </p:cNvPr>
            <p:cNvSpPr/>
            <p:nvPr/>
          </p:nvSpPr>
          <p:spPr>
            <a:xfrm>
              <a:off x="10359321" y="3055367"/>
              <a:ext cx="26600" cy="133003"/>
            </a:xfrm>
            <a:custGeom>
              <a:avLst/>
              <a:gdLst>
                <a:gd name="connsiteX0" fmla="*/ 1162 w 26600"/>
                <a:gd name="connsiteY0" fmla="*/ 39 h 133003"/>
                <a:gd name="connsiteX1" fmla="*/ 27763 w 26600"/>
                <a:gd name="connsiteY1" fmla="*/ 39 h 133003"/>
                <a:gd name="connsiteX2" fmla="*/ 27763 w 26600"/>
                <a:gd name="connsiteY2" fmla="*/ 133043 h 133003"/>
                <a:gd name="connsiteX3" fmla="*/ 11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2" y="39"/>
                  </a:moveTo>
                  <a:lnTo>
                    <a:pt x="27763" y="39"/>
                  </a:lnTo>
                  <a:lnTo>
                    <a:pt x="27763" y="133043"/>
                  </a:lnTo>
                  <a:lnTo>
                    <a:pt x="11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2" name="Freeform: Shape 2341">
              <a:extLst>
                <a:ext uri="{FF2B5EF4-FFF2-40B4-BE49-F238E27FC236}">
                  <a16:creationId xmlns:a16="http://schemas.microsoft.com/office/drawing/2014/main" id="{FED1E91E-26BB-4444-9444-3BFF7B88DFFF}"/>
                </a:ext>
              </a:extLst>
            </p:cNvPr>
            <p:cNvSpPr/>
            <p:nvPr/>
          </p:nvSpPr>
          <p:spPr>
            <a:xfrm>
              <a:off x="10359321" y="3055367"/>
              <a:ext cx="26600" cy="8866"/>
            </a:xfrm>
            <a:custGeom>
              <a:avLst/>
              <a:gdLst>
                <a:gd name="connsiteX0" fmla="*/ 1162 w 26600"/>
                <a:gd name="connsiteY0" fmla="*/ 39 h 8866"/>
                <a:gd name="connsiteX1" fmla="*/ 27763 w 26600"/>
                <a:gd name="connsiteY1" fmla="*/ 39 h 8866"/>
                <a:gd name="connsiteX2" fmla="*/ 27763 w 26600"/>
                <a:gd name="connsiteY2" fmla="*/ 8906 h 8866"/>
                <a:gd name="connsiteX3" fmla="*/ 11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2" y="39"/>
                  </a:moveTo>
                  <a:lnTo>
                    <a:pt x="27763" y="39"/>
                  </a:lnTo>
                  <a:lnTo>
                    <a:pt x="27763" y="8906"/>
                  </a:lnTo>
                  <a:lnTo>
                    <a:pt x="11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3" name="Freeform: Shape 2342">
              <a:extLst>
                <a:ext uri="{FF2B5EF4-FFF2-40B4-BE49-F238E27FC236}">
                  <a16:creationId xmlns:a16="http://schemas.microsoft.com/office/drawing/2014/main" id="{DBB1463F-2CC7-410A-A745-E9807A79ADFC}"/>
                </a:ext>
              </a:extLst>
            </p:cNvPr>
            <p:cNvSpPr/>
            <p:nvPr/>
          </p:nvSpPr>
          <p:spPr>
            <a:xfrm>
              <a:off x="10368188" y="3055367"/>
              <a:ext cx="26600" cy="133003"/>
            </a:xfrm>
            <a:custGeom>
              <a:avLst/>
              <a:gdLst>
                <a:gd name="connsiteX0" fmla="*/ 1163 w 26600"/>
                <a:gd name="connsiteY0" fmla="*/ 39 h 133003"/>
                <a:gd name="connsiteX1" fmla="*/ 27764 w 26600"/>
                <a:gd name="connsiteY1" fmla="*/ 39 h 133003"/>
                <a:gd name="connsiteX2" fmla="*/ 27764 w 26600"/>
                <a:gd name="connsiteY2" fmla="*/ 133043 h 133003"/>
                <a:gd name="connsiteX3" fmla="*/ 11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3" y="39"/>
                  </a:moveTo>
                  <a:lnTo>
                    <a:pt x="27764" y="39"/>
                  </a:lnTo>
                  <a:lnTo>
                    <a:pt x="27764" y="133043"/>
                  </a:lnTo>
                  <a:lnTo>
                    <a:pt x="11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4" name="Freeform: Shape 2343">
              <a:extLst>
                <a:ext uri="{FF2B5EF4-FFF2-40B4-BE49-F238E27FC236}">
                  <a16:creationId xmlns:a16="http://schemas.microsoft.com/office/drawing/2014/main" id="{29F7DCBA-9975-43AD-BAEE-84E57D5B3BC3}"/>
                </a:ext>
              </a:extLst>
            </p:cNvPr>
            <p:cNvSpPr/>
            <p:nvPr/>
          </p:nvSpPr>
          <p:spPr>
            <a:xfrm>
              <a:off x="10368188" y="3055367"/>
              <a:ext cx="26600" cy="8866"/>
            </a:xfrm>
            <a:custGeom>
              <a:avLst/>
              <a:gdLst>
                <a:gd name="connsiteX0" fmla="*/ 1163 w 26600"/>
                <a:gd name="connsiteY0" fmla="*/ 39 h 8866"/>
                <a:gd name="connsiteX1" fmla="*/ 27764 w 26600"/>
                <a:gd name="connsiteY1" fmla="*/ 39 h 8866"/>
                <a:gd name="connsiteX2" fmla="*/ 27764 w 26600"/>
                <a:gd name="connsiteY2" fmla="*/ 8906 h 8866"/>
                <a:gd name="connsiteX3" fmla="*/ 11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3" y="39"/>
                  </a:moveTo>
                  <a:lnTo>
                    <a:pt x="27764" y="39"/>
                  </a:lnTo>
                  <a:lnTo>
                    <a:pt x="27764" y="8906"/>
                  </a:lnTo>
                  <a:lnTo>
                    <a:pt x="11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5" name="Freeform: Shape 2344">
              <a:extLst>
                <a:ext uri="{FF2B5EF4-FFF2-40B4-BE49-F238E27FC236}">
                  <a16:creationId xmlns:a16="http://schemas.microsoft.com/office/drawing/2014/main" id="{B64F7E8C-8E49-4267-BC58-F9E1AED8B647}"/>
                </a:ext>
              </a:extLst>
            </p:cNvPr>
            <p:cNvSpPr/>
            <p:nvPr/>
          </p:nvSpPr>
          <p:spPr>
            <a:xfrm>
              <a:off x="10377055" y="3055367"/>
              <a:ext cx="26600" cy="133003"/>
            </a:xfrm>
            <a:custGeom>
              <a:avLst/>
              <a:gdLst>
                <a:gd name="connsiteX0" fmla="*/ 1164 w 26600"/>
                <a:gd name="connsiteY0" fmla="*/ 39 h 133003"/>
                <a:gd name="connsiteX1" fmla="*/ 27765 w 26600"/>
                <a:gd name="connsiteY1" fmla="*/ 39 h 133003"/>
                <a:gd name="connsiteX2" fmla="*/ 27765 w 26600"/>
                <a:gd name="connsiteY2" fmla="*/ 133043 h 133003"/>
                <a:gd name="connsiteX3" fmla="*/ 11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4" y="39"/>
                  </a:moveTo>
                  <a:lnTo>
                    <a:pt x="27765" y="39"/>
                  </a:lnTo>
                  <a:lnTo>
                    <a:pt x="27765" y="133043"/>
                  </a:lnTo>
                  <a:lnTo>
                    <a:pt x="11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6" name="Freeform: Shape 2345">
              <a:extLst>
                <a:ext uri="{FF2B5EF4-FFF2-40B4-BE49-F238E27FC236}">
                  <a16:creationId xmlns:a16="http://schemas.microsoft.com/office/drawing/2014/main" id="{5CA29D32-254C-4148-A150-99867D33FA5D}"/>
                </a:ext>
              </a:extLst>
            </p:cNvPr>
            <p:cNvSpPr/>
            <p:nvPr/>
          </p:nvSpPr>
          <p:spPr>
            <a:xfrm>
              <a:off x="10377055" y="3055367"/>
              <a:ext cx="26600" cy="8866"/>
            </a:xfrm>
            <a:custGeom>
              <a:avLst/>
              <a:gdLst>
                <a:gd name="connsiteX0" fmla="*/ 1164 w 26600"/>
                <a:gd name="connsiteY0" fmla="*/ 39 h 8866"/>
                <a:gd name="connsiteX1" fmla="*/ 27765 w 26600"/>
                <a:gd name="connsiteY1" fmla="*/ 39 h 8866"/>
                <a:gd name="connsiteX2" fmla="*/ 27765 w 26600"/>
                <a:gd name="connsiteY2" fmla="*/ 8906 h 8866"/>
                <a:gd name="connsiteX3" fmla="*/ 11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4" y="39"/>
                  </a:moveTo>
                  <a:lnTo>
                    <a:pt x="27765" y="39"/>
                  </a:lnTo>
                  <a:lnTo>
                    <a:pt x="27765" y="8906"/>
                  </a:lnTo>
                  <a:lnTo>
                    <a:pt x="11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7" name="Freeform: Shape 2346">
              <a:extLst>
                <a:ext uri="{FF2B5EF4-FFF2-40B4-BE49-F238E27FC236}">
                  <a16:creationId xmlns:a16="http://schemas.microsoft.com/office/drawing/2014/main" id="{E6E313A7-092E-40CE-BD88-0197C38A2AA3}"/>
                </a:ext>
              </a:extLst>
            </p:cNvPr>
            <p:cNvSpPr/>
            <p:nvPr/>
          </p:nvSpPr>
          <p:spPr>
            <a:xfrm>
              <a:off x="10385922" y="3055367"/>
              <a:ext cx="26600" cy="133003"/>
            </a:xfrm>
            <a:custGeom>
              <a:avLst/>
              <a:gdLst>
                <a:gd name="connsiteX0" fmla="*/ 1165 w 26600"/>
                <a:gd name="connsiteY0" fmla="*/ 39 h 133003"/>
                <a:gd name="connsiteX1" fmla="*/ 27766 w 26600"/>
                <a:gd name="connsiteY1" fmla="*/ 39 h 133003"/>
                <a:gd name="connsiteX2" fmla="*/ 27766 w 26600"/>
                <a:gd name="connsiteY2" fmla="*/ 133043 h 133003"/>
                <a:gd name="connsiteX3" fmla="*/ 11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5" y="39"/>
                  </a:moveTo>
                  <a:lnTo>
                    <a:pt x="27766" y="39"/>
                  </a:lnTo>
                  <a:lnTo>
                    <a:pt x="27766" y="133043"/>
                  </a:lnTo>
                  <a:lnTo>
                    <a:pt x="11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8" name="Freeform: Shape 2347">
              <a:extLst>
                <a:ext uri="{FF2B5EF4-FFF2-40B4-BE49-F238E27FC236}">
                  <a16:creationId xmlns:a16="http://schemas.microsoft.com/office/drawing/2014/main" id="{352744D6-1F11-4B6F-9D32-EB83799854AE}"/>
                </a:ext>
              </a:extLst>
            </p:cNvPr>
            <p:cNvSpPr/>
            <p:nvPr/>
          </p:nvSpPr>
          <p:spPr>
            <a:xfrm>
              <a:off x="10385922" y="3055367"/>
              <a:ext cx="26600" cy="8866"/>
            </a:xfrm>
            <a:custGeom>
              <a:avLst/>
              <a:gdLst>
                <a:gd name="connsiteX0" fmla="*/ 1165 w 26600"/>
                <a:gd name="connsiteY0" fmla="*/ 39 h 8866"/>
                <a:gd name="connsiteX1" fmla="*/ 27766 w 26600"/>
                <a:gd name="connsiteY1" fmla="*/ 39 h 8866"/>
                <a:gd name="connsiteX2" fmla="*/ 27766 w 26600"/>
                <a:gd name="connsiteY2" fmla="*/ 8906 h 8866"/>
                <a:gd name="connsiteX3" fmla="*/ 11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5" y="39"/>
                  </a:moveTo>
                  <a:lnTo>
                    <a:pt x="27766" y="39"/>
                  </a:lnTo>
                  <a:lnTo>
                    <a:pt x="27766" y="8906"/>
                  </a:lnTo>
                  <a:lnTo>
                    <a:pt x="11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9" name="Freeform: Shape 2348">
              <a:extLst>
                <a:ext uri="{FF2B5EF4-FFF2-40B4-BE49-F238E27FC236}">
                  <a16:creationId xmlns:a16="http://schemas.microsoft.com/office/drawing/2014/main" id="{B88AD340-0614-4B68-86FA-875BAF064B43}"/>
                </a:ext>
              </a:extLst>
            </p:cNvPr>
            <p:cNvSpPr/>
            <p:nvPr/>
          </p:nvSpPr>
          <p:spPr>
            <a:xfrm>
              <a:off x="10394788" y="3055367"/>
              <a:ext cx="26600" cy="133003"/>
            </a:xfrm>
            <a:custGeom>
              <a:avLst/>
              <a:gdLst>
                <a:gd name="connsiteX0" fmla="*/ 1166 w 26600"/>
                <a:gd name="connsiteY0" fmla="*/ 39 h 133003"/>
                <a:gd name="connsiteX1" fmla="*/ 27767 w 26600"/>
                <a:gd name="connsiteY1" fmla="*/ 39 h 133003"/>
                <a:gd name="connsiteX2" fmla="*/ 27767 w 26600"/>
                <a:gd name="connsiteY2" fmla="*/ 133043 h 133003"/>
                <a:gd name="connsiteX3" fmla="*/ 11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6" y="39"/>
                  </a:moveTo>
                  <a:lnTo>
                    <a:pt x="27767" y="39"/>
                  </a:lnTo>
                  <a:lnTo>
                    <a:pt x="27767" y="133043"/>
                  </a:lnTo>
                  <a:lnTo>
                    <a:pt x="11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0" name="Freeform: Shape 2349">
              <a:extLst>
                <a:ext uri="{FF2B5EF4-FFF2-40B4-BE49-F238E27FC236}">
                  <a16:creationId xmlns:a16="http://schemas.microsoft.com/office/drawing/2014/main" id="{33E1BCB6-2B4B-4EDC-9038-179961935121}"/>
                </a:ext>
              </a:extLst>
            </p:cNvPr>
            <p:cNvSpPr/>
            <p:nvPr/>
          </p:nvSpPr>
          <p:spPr>
            <a:xfrm>
              <a:off x="10394788" y="3055367"/>
              <a:ext cx="26600" cy="8866"/>
            </a:xfrm>
            <a:custGeom>
              <a:avLst/>
              <a:gdLst>
                <a:gd name="connsiteX0" fmla="*/ 1166 w 26600"/>
                <a:gd name="connsiteY0" fmla="*/ 39 h 8866"/>
                <a:gd name="connsiteX1" fmla="*/ 27767 w 26600"/>
                <a:gd name="connsiteY1" fmla="*/ 39 h 8866"/>
                <a:gd name="connsiteX2" fmla="*/ 27767 w 26600"/>
                <a:gd name="connsiteY2" fmla="*/ 8906 h 8866"/>
                <a:gd name="connsiteX3" fmla="*/ 11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6" y="39"/>
                  </a:moveTo>
                  <a:lnTo>
                    <a:pt x="27767" y="39"/>
                  </a:lnTo>
                  <a:lnTo>
                    <a:pt x="27767" y="8906"/>
                  </a:lnTo>
                  <a:lnTo>
                    <a:pt x="11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1" name="Freeform: Shape 2350">
              <a:extLst>
                <a:ext uri="{FF2B5EF4-FFF2-40B4-BE49-F238E27FC236}">
                  <a16:creationId xmlns:a16="http://schemas.microsoft.com/office/drawing/2014/main" id="{A0E6F030-2580-4939-A0AD-5A988B3A2F93}"/>
                </a:ext>
              </a:extLst>
            </p:cNvPr>
            <p:cNvSpPr/>
            <p:nvPr/>
          </p:nvSpPr>
          <p:spPr>
            <a:xfrm>
              <a:off x="10403655" y="3055367"/>
              <a:ext cx="26600" cy="133003"/>
            </a:xfrm>
            <a:custGeom>
              <a:avLst/>
              <a:gdLst>
                <a:gd name="connsiteX0" fmla="*/ 1167 w 26600"/>
                <a:gd name="connsiteY0" fmla="*/ 39 h 133003"/>
                <a:gd name="connsiteX1" fmla="*/ 27768 w 26600"/>
                <a:gd name="connsiteY1" fmla="*/ 39 h 133003"/>
                <a:gd name="connsiteX2" fmla="*/ 27768 w 26600"/>
                <a:gd name="connsiteY2" fmla="*/ 133043 h 133003"/>
                <a:gd name="connsiteX3" fmla="*/ 11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7" y="39"/>
                  </a:moveTo>
                  <a:lnTo>
                    <a:pt x="27768" y="39"/>
                  </a:lnTo>
                  <a:lnTo>
                    <a:pt x="27768" y="133043"/>
                  </a:lnTo>
                  <a:lnTo>
                    <a:pt x="11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2" name="Freeform: Shape 2351">
              <a:extLst>
                <a:ext uri="{FF2B5EF4-FFF2-40B4-BE49-F238E27FC236}">
                  <a16:creationId xmlns:a16="http://schemas.microsoft.com/office/drawing/2014/main" id="{A66AD5E9-688C-44C9-B55E-1C1021E8124E}"/>
                </a:ext>
              </a:extLst>
            </p:cNvPr>
            <p:cNvSpPr/>
            <p:nvPr/>
          </p:nvSpPr>
          <p:spPr>
            <a:xfrm>
              <a:off x="10403655" y="3055367"/>
              <a:ext cx="26600" cy="8866"/>
            </a:xfrm>
            <a:custGeom>
              <a:avLst/>
              <a:gdLst>
                <a:gd name="connsiteX0" fmla="*/ 1167 w 26600"/>
                <a:gd name="connsiteY0" fmla="*/ 39 h 8866"/>
                <a:gd name="connsiteX1" fmla="*/ 27768 w 26600"/>
                <a:gd name="connsiteY1" fmla="*/ 39 h 8866"/>
                <a:gd name="connsiteX2" fmla="*/ 27768 w 26600"/>
                <a:gd name="connsiteY2" fmla="*/ 8906 h 8866"/>
                <a:gd name="connsiteX3" fmla="*/ 11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7" y="39"/>
                  </a:moveTo>
                  <a:lnTo>
                    <a:pt x="27768" y="39"/>
                  </a:lnTo>
                  <a:lnTo>
                    <a:pt x="27768" y="8906"/>
                  </a:lnTo>
                  <a:lnTo>
                    <a:pt x="11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3" name="Freeform: Shape 2352">
              <a:extLst>
                <a:ext uri="{FF2B5EF4-FFF2-40B4-BE49-F238E27FC236}">
                  <a16:creationId xmlns:a16="http://schemas.microsoft.com/office/drawing/2014/main" id="{0E82C3ED-A159-41B3-990E-91F77D4A7BAA}"/>
                </a:ext>
              </a:extLst>
            </p:cNvPr>
            <p:cNvSpPr/>
            <p:nvPr/>
          </p:nvSpPr>
          <p:spPr>
            <a:xfrm>
              <a:off x="10412522" y="3055367"/>
              <a:ext cx="26600" cy="133003"/>
            </a:xfrm>
            <a:custGeom>
              <a:avLst/>
              <a:gdLst>
                <a:gd name="connsiteX0" fmla="*/ 1168 w 26600"/>
                <a:gd name="connsiteY0" fmla="*/ 39 h 133003"/>
                <a:gd name="connsiteX1" fmla="*/ 27769 w 26600"/>
                <a:gd name="connsiteY1" fmla="*/ 39 h 133003"/>
                <a:gd name="connsiteX2" fmla="*/ 27769 w 26600"/>
                <a:gd name="connsiteY2" fmla="*/ 133043 h 133003"/>
                <a:gd name="connsiteX3" fmla="*/ 11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8" y="39"/>
                  </a:moveTo>
                  <a:lnTo>
                    <a:pt x="27769" y="39"/>
                  </a:lnTo>
                  <a:lnTo>
                    <a:pt x="27769" y="133043"/>
                  </a:lnTo>
                  <a:lnTo>
                    <a:pt x="11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4" name="Freeform: Shape 2353">
              <a:extLst>
                <a:ext uri="{FF2B5EF4-FFF2-40B4-BE49-F238E27FC236}">
                  <a16:creationId xmlns:a16="http://schemas.microsoft.com/office/drawing/2014/main" id="{4FA6503A-A967-4A08-BC9A-5A18EBA78109}"/>
                </a:ext>
              </a:extLst>
            </p:cNvPr>
            <p:cNvSpPr/>
            <p:nvPr/>
          </p:nvSpPr>
          <p:spPr>
            <a:xfrm>
              <a:off x="10412522" y="3055367"/>
              <a:ext cx="26600" cy="8866"/>
            </a:xfrm>
            <a:custGeom>
              <a:avLst/>
              <a:gdLst>
                <a:gd name="connsiteX0" fmla="*/ 1168 w 26600"/>
                <a:gd name="connsiteY0" fmla="*/ 39 h 8866"/>
                <a:gd name="connsiteX1" fmla="*/ 27769 w 26600"/>
                <a:gd name="connsiteY1" fmla="*/ 39 h 8866"/>
                <a:gd name="connsiteX2" fmla="*/ 27769 w 26600"/>
                <a:gd name="connsiteY2" fmla="*/ 8906 h 8866"/>
                <a:gd name="connsiteX3" fmla="*/ 11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8" y="39"/>
                  </a:moveTo>
                  <a:lnTo>
                    <a:pt x="27769" y="39"/>
                  </a:lnTo>
                  <a:lnTo>
                    <a:pt x="27769" y="8906"/>
                  </a:lnTo>
                  <a:lnTo>
                    <a:pt x="11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5" name="Freeform: Shape 2354">
              <a:extLst>
                <a:ext uri="{FF2B5EF4-FFF2-40B4-BE49-F238E27FC236}">
                  <a16:creationId xmlns:a16="http://schemas.microsoft.com/office/drawing/2014/main" id="{EC16EE05-BAB8-4E01-9FEA-CF283E103295}"/>
                </a:ext>
              </a:extLst>
            </p:cNvPr>
            <p:cNvSpPr/>
            <p:nvPr/>
          </p:nvSpPr>
          <p:spPr>
            <a:xfrm>
              <a:off x="10421389" y="3055367"/>
              <a:ext cx="26600" cy="133003"/>
            </a:xfrm>
            <a:custGeom>
              <a:avLst/>
              <a:gdLst>
                <a:gd name="connsiteX0" fmla="*/ 1169 w 26600"/>
                <a:gd name="connsiteY0" fmla="*/ 39 h 133003"/>
                <a:gd name="connsiteX1" fmla="*/ 27770 w 26600"/>
                <a:gd name="connsiteY1" fmla="*/ 39 h 133003"/>
                <a:gd name="connsiteX2" fmla="*/ 27770 w 26600"/>
                <a:gd name="connsiteY2" fmla="*/ 133043 h 133003"/>
                <a:gd name="connsiteX3" fmla="*/ 11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69" y="39"/>
                  </a:moveTo>
                  <a:lnTo>
                    <a:pt x="27770" y="39"/>
                  </a:lnTo>
                  <a:lnTo>
                    <a:pt x="27770" y="133043"/>
                  </a:lnTo>
                  <a:lnTo>
                    <a:pt x="11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6" name="Freeform: Shape 2355">
              <a:extLst>
                <a:ext uri="{FF2B5EF4-FFF2-40B4-BE49-F238E27FC236}">
                  <a16:creationId xmlns:a16="http://schemas.microsoft.com/office/drawing/2014/main" id="{70174E37-02F5-4B81-A50D-52A2047E1691}"/>
                </a:ext>
              </a:extLst>
            </p:cNvPr>
            <p:cNvSpPr/>
            <p:nvPr/>
          </p:nvSpPr>
          <p:spPr>
            <a:xfrm>
              <a:off x="10421389" y="3055367"/>
              <a:ext cx="26600" cy="8866"/>
            </a:xfrm>
            <a:custGeom>
              <a:avLst/>
              <a:gdLst>
                <a:gd name="connsiteX0" fmla="*/ 1169 w 26600"/>
                <a:gd name="connsiteY0" fmla="*/ 39 h 8866"/>
                <a:gd name="connsiteX1" fmla="*/ 27770 w 26600"/>
                <a:gd name="connsiteY1" fmla="*/ 39 h 8866"/>
                <a:gd name="connsiteX2" fmla="*/ 27770 w 26600"/>
                <a:gd name="connsiteY2" fmla="*/ 8906 h 8866"/>
                <a:gd name="connsiteX3" fmla="*/ 11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69" y="39"/>
                  </a:moveTo>
                  <a:lnTo>
                    <a:pt x="27770" y="39"/>
                  </a:lnTo>
                  <a:lnTo>
                    <a:pt x="27770" y="8906"/>
                  </a:lnTo>
                  <a:lnTo>
                    <a:pt x="11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7" name="Freeform: Shape 2356">
              <a:extLst>
                <a:ext uri="{FF2B5EF4-FFF2-40B4-BE49-F238E27FC236}">
                  <a16:creationId xmlns:a16="http://schemas.microsoft.com/office/drawing/2014/main" id="{410A49B5-3B5A-4D62-B1D2-09A38904182D}"/>
                </a:ext>
              </a:extLst>
            </p:cNvPr>
            <p:cNvSpPr/>
            <p:nvPr/>
          </p:nvSpPr>
          <p:spPr>
            <a:xfrm>
              <a:off x="10430256" y="3055367"/>
              <a:ext cx="26600" cy="133003"/>
            </a:xfrm>
            <a:custGeom>
              <a:avLst/>
              <a:gdLst>
                <a:gd name="connsiteX0" fmla="*/ 1170 w 26600"/>
                <a:gd name="connsiteY0" fmla="*/ 39 h 133003"/>
                <a:gd name="connsiteX1" fmla="*/ 27771 w 26600"/>
                <a:gd name="connsiteY1" fmla="*/ 39 h 133003"/>
                <a:gd name="connsiteX2" fmla="*/ 27771 w 26600"/>
                <a:gd name="connsiteY2" fmla="*/ 133043 h 133003"/>
                <a:gd name="connsiteX3" fmla="*/ 11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0" y="39"/>
                  </a:moveTo>
                  <a:lnTo>
                    <a:pt x="27771" y="39"/>
                  </a:lnTo>
                  <a:lnTo>
                    <a:pt x="27771" y="133043"/>
                  </a:lnTo>
                  <a:lnTo>
                    <a:pt x="11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8" name="Freeform: Shape 2357">
              <a:extLst>
                <a:ext uri="{FF2B5EF4-FFF2-40B4-BE49-F238E27FC236}">
                  <a16:creationId xmlns:a16="http://schemas.microsoft.com/office/drawing/2014/main" id="{44442469-941F-4FFD-99F9-FC6DAA13BB1E}"/>
                </a:ext>
              </a:extLst>
            </p:cNvPr>
            <p:cNvSpPr/>
            <p:nvPr/>
          </p:nvSpPr>
          <p:spPr>
            <a:xfrm>
              <a:off x="10430256" y="3055367"/>
              <a:ext cx="26600" cy="8866"/>
            </a:xfrm>
            <a:custGeom>
              <a:avLst/>
              <a:gdLst>
                <a:gd name="connsiteX0" fmla="*/ 1170 w 26600"/>
                <a:gd name="connsiteY0" fmla="*/ 39 h 8866"/>
                <a:gd name="connsiteX1" fmla="*/ 27771 w 26600"/>
                <a:gd name="connsiteY1" fmla="*/ 39 h 8866"/>
                <a:gd name="connsiteX2" fmla="*/ 27771 w 26600"/>
                <a:gd name="connsiteY2" fmla="*/ 8906 h 8866"/>
                <a:gd name="connsiteX3" fmla="*/ 11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0" y="39"/>
                  </a:moveTo>
                  <a:lnTo>
                    <a:pt x="27771" y="39"/>
                  </a:lnTo>
                  <a:lnTo>
                    <a:pt x="27771" y="8906"/>
                  </a:lnTo>
                  <a:lnTo>
                    <a:pt x="11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9" name="Freeform: Shape 2358">
              <a:extLst>
                <a:ext uri="{FF2B5EF4-FFF2-40B4-BE49-F238E27FC236}">
                  <a16:creationId xmlns:a16="http://schemas.microsoft.com/office/drawing/2014/main" id="{4048708E-3E9B-42EE-BFE8-3E9E00D024DA}"/>
                </a:ext>
              </a:extLst>
            </p:cNvPr>
            <p:cNvSpPr/>
            <p:nvPr/>
          </p:nvSpPr>
          <p:spPr>
            <a:xfrm>
              <a:off x="10439123" y="3055367"/>
              <a:ext cx="26600" cy="133003"/>
            </a:xfrm>
            <a:custGeom>
              <a:avLst/>
              <a:gdLst>
                <a:gd name="connsiteX0" fmla="*/ 1171 w 26600"/>
                <a:gd name="connsiteY0" fmla="*/ 39 h 133003"/>
                <a:gd name="connsiteX1" fmla="*/ 27772 w 26600"/>
                <a:gd name="connsiteY1" fmla="*/ 39 h 133003"/>
                <a:gd name="connsiteX2" fmla="*/ 27772 w 26600"/>
                <a:gd name="connsiteY2" fmla="*/ 133043 h 133003"/>
                <a:gd name="connsiteX3" fmla="*/ 11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1" y="39"/>
                  </a:moveTo>
                  <a:lnTo>
                    <a:pt x="27772" y="39"/>
                  </a:lnTo>
                  <a:lnTo>
                    <a:pt x="27772" y="133043"/>
                  </a:lnTo>
                  <a:lnTo>
                    <a:pt x="11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0" name="Freeform: Shape 2359">
              <a:extLst>
                <a:ext uri="{FF2B5EF4-FFF2-40B4-BE49-F238E27FC236}">
                  <a16:creationId xmlns:a16="http://schemas.microsoft.com/office/drawing/2014/main" id="{246E1355-75B2-4BEB-8B7E-DD3E73B428B0}"/>
                </a:ext>
              </a:extLst>
            </p:cNvPr>
            <p:cNvSpPr/>
            <p:nvPr/>
          </p:nvSpPr>
          <p:spPr>
            <a:xfrm>
              <a:off x="10439123" y="3055367"/>
              <a:ext cx="26600" cy="8866"/>
            </a:xfrm>
            <a:custGeom>
              <a:avLst/>
              <a:gdLst>
                <a:gd name="connsiteX0" fmla="*/ 1171 w 26600"/>
                <a:gd name="connsiteY0" fmla="*/ 39 h 8866"/>
                <a:gd name="connsiteX1" fmla="*/ 27772 w 26600"/>
                <a:gd name="connsiteY1" fmla="*/ 39 h 8866"/>
                <a:gd name="connsiteX2" fmla="*/ 27772 w 26600"/>
                <a:gd name="connsiteY2" fmla="*/ 8906 h 8866"/>
                <a:gd name="connsiteX3" fmla="*/ 11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1" y="39"/>
                  </a:moveTo>
                  <a:lnTo>
                    <a:pt x="27772" y="39"/>
                  </a:lnTo>
                  <a:lnTo>
                    <a:pt x="27772" y="8906"/>
                  </a:lnTo>
                  <a:lnTo>
                    <a:pt x="11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1" name="Freeform: Shape 2360">
              <a:extLst>
                <a:ext uri="{FF2B5EF4-FFF2-40B4-BE49-F238E27FC236}">
                  <a16:creationId xmlns:a16="http://schemas.microsoft.com/office/drawing/2014/main" id="{DE1BC73F-F293-43C9-8476-AC7BCCEC1D1B}"/>
                </a:ext>
              </a:extLst>
            </p:cNvPr>
            <p:cNvSpPr/>
            <p:nvPr/>
          </p:nvSpPr>
          <p:spPr>
            <a:xfrm>
              <a:off x="10447990" y="3055367"/>
              <a:ext cx="26600" cy="133003"/>
            </a:xfrm>
            <a:custGeom>
              <a:avLst/>
              <a:gdLst>
                <a:gd name="connsiteX0" fmla="*/ 1172 w 26600"/>
                <a:gd name="connsiteY0" fmla="*/ 39 h 133003"/>
                <a:gd name="connsiteX1" fmla="*/ 27773 w 26600"/>
                <a:gd name="connsiteY1" fmla="*/ 39 h 133003"/>
                <a:gd name="connsiteX2" fmla="*/ 27773 w 26600"/>
                <a:gd name="connsiteY2" fmla="*/ 133043 h 133003"/>
                <a:gd name="connsiteX3" fmla="*/ 11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2" y="39"/>
                  </a:moveTo>
                  <a:lnTo>
                    <a:pt x="27773" y="39"/>
                  </a:lnTo>
                  <a:lnTo>
                    <a:pt x="27773" y="133043"/>
                  </a:lnTo>
                  <a:lnTo>
                    <a:pt x="11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2" name="Freeform: Shape 2361">
              <a:extLst>
                <a:ext uri="{FF2B5EF4-FFF2-40B4-BE49-F238E27FC236}">
                  <a16:creationId xmlns:a16="http://schemas.microsoft.com/office/drawing/2014/main" id="{AE4AB0EE-597D-4838-A975-C4E480AB0B5C}"/>
                </a:ext>
              </a:extLst>
            </p:cNvPr>
            <p:cNvSpPr/>
            <p:nvPr/>
          </p:nvSpPr>
          <p:spPr>
            <a:xfrm>
              <a:off x="10447990" y="3055367"/>
              <a:ext cx="26600" cy="8866"/>
            </a:xfrm>
            <a:custGeom>
              <a:avLst/>
              <a:gdLst>
                <a:gd name="connsiteX0" fmla="*/ 1172 w 26600"/>
                <a:gd name="connsiteY0" fmla="*/ 39 h 8866"/>
                <a:gd name="connsiteX1" fmla="*/ 27773 w 26600"/>
                <a:gd name="connsiteY1" fmla="*/ 39 h 8866"/>
                <a:gd name="connsiteX2" fmla="*/ 27773 w 26600"/>
                <a:gd name="connsiteY2" fmla="*/ 8906 h 8866"/>
                <a:gd name="connsiteX3" fmla="*/ 11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2" y="39"/>
                  </a:moveTo>
                  <a:lnTo>
                    <a:pt x="27773" y="39"/>
                  </a:lnTo>
                  <a:lnTo>
                    <a:pt x="27773" y="8906"/>
                  </a:lnTo>
                  <a:lnTo>
                    <a:pt x="11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3" name="Freeform: Shape 2362">
              <a:extLst>
                <a:ext uri="{FF2B5EF4-FFF2-40B4-BE49-F238E27FC236}">
                  <a16:creationId xmlns:a16="http://schemas.microsoft.com/office/drawing/2014/main" id="{42335194-1376-4538-9338-1B529E30F456}"/>
                </a:ext>
              </a:extLst>
            </p:cNvPr>
            <p:cNvSpPr/>
            <p:nvPr/>
          </p:nvSpPr>
          <p:spPr>
            <a:xfrm>
              <a:off x="10456857" y="3055367"/>
              <a:ext cx="26600" cy="133003"/>
            </a:xfrm>
            <a:custGeom>
              <a:avLst/>
              <a:gdLst>
                <a:gd name="connsiteX0" fmla="*/ 1173 w 26600"/>
                <a:gd name="connsiteY0" fmla="*/ 39 h 133003"/>
                <a:gd name="connsiteX1" fmla="*/ 27774 w 26600"/>
                <a:gd name="connsiteY1" fmla="*/ 39 h 133003"/>
                <a:gd name="connsiteX2" fmla="*/ 27774 w 26600"/>
                <a:gd name="connsiteY2" fmla="*/ 133043 h 133003"/>
                <a:gd name="connsiteX3" fmla="*/ 11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3" y="39"/>
                  </a:moveTo>
                  <a:lnTo>
                    <a:pt x="27774" y="39"/>
                  </a:lnTo>
                  <a:lnTo>
                    <a:pt x="27774" y="133043"/>
                  </a:lnTo>
                  <a:lnTo>
                    <a:pt x="11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4" name="Freeform: Shape 2363">
              <a:extLst>
                <a:ext uri="{FF2B5EF4-FFF2-40B4-BE49-F238E27FC236}">
                  <a16:creationId xmlns:a16="http://schemas.microsoft.com/office/drawing/2014/main" id="{A1C9972F-193C-48B2-B11C-74867C4403DB}"/>
                </a:ext>
              </a:extLst>
            </p:cNvPr>
            <p:cNvSpPr/>
            <p:nvPr/>
          </p:nvSpPr>
          <p:spPr>
            <a:xfrm>
              <a:off x="10456857" y="3055367"/>
              <a:ext cx="26600" cy="8866"/>
            </a:xfrm>
            <a:custGeom>
              <a:avLst/>
              <a:gdLst>
                <a:gd name="connsiteX0" fmla="*/ 1173 w 26600"/>
                <a:gd name="connsiteY0" fmla="*/ 39 h 8866"/>
                <a:gd name="connsiteX1" fmla="*/ 27774 w 26600"/>
                <a:gd name="connsiteY1" fmla="*/ 39 h 8866"/>
                <a:gd name="connsiteX2" fmla="*/ 27774 w 26600"/>
                <a:gd name="connsiteY2" fmla="*/ 8906 h 8866"/>
                <a:gd name="connsiteX3" fmla="*/ 11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3" y="39"/>
                  </a:moveTo>
                  <a:lnTo>
                    <a:pt x="27774" y="39"/>
                  </a:lnTo>
                  <a:lnTo>
                    <a:pt x="27774" y="8906"/>
                  </a:lnTo>
                  <a:lnTo>
                    <a:pt x="11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5" name="Freeform: Shape 2364">
              <a:extLst>
                <a:ext uri="{FF2B5EF4-FFF2-40B4-BE49-F238E27FC236}">
                  <a16:creationId xmlns:a16="http://schemas.microsoft.com/office/drawing/2014/main" id="{F0F542CF-F9FD-4D44-A951-DE32977F788D}"/>
                </a:ext>
              </a:extLst>
            </p:cNvPr>
            <p:cNvSpPr/>
            <p:nvPr/>
          </p:nvSpPr>
          <p:spPr>
            <a:xfrm>
              <a:off x="10465724" y="3064234"/>
              <a:ext cx="26600" cy="124136"/>
            </a:xfrm>
            <a:custGeom>
              <a:avLst/>
              <a:gdLst>
                <a:gd name="connsiteX0" fmla="*/ 1174 w 26600"/>
                <a:gd name="connsiteY0" fmla="*/ 40 h 124136"/>
                <a:gd name="connsiteX1" fmla="*/ 27775 w 26600"/>
                <a:gd name="connsiteY1" fmla="*/ 40 h 124136"/>
                <a:gd name="connsiteX2" fmla="*/ 27775 w 26600"/>
                <a:gd name="connsiteY2" fmla="*/ 124177 h 124136"/>
                <a:gd name="connsiteX3" fmla="*/ 1174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174" y="40"/>
                  </a:moveTo>
                  <a:lnTo>
                    <a:pt x="27775" y="40"/>
                  </a:lnTo>
                  <a:lnTo>
                    <a:pt x="27775" y="124177"/>
                  </a:lnTo>
                  <a:lnTo>
                    <a:pt x="1174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6" name="Freeform: Shape 2365">
              <a:extLst>
                <a:ext uri="{FF2B5EF4-FFF2-40B4-BE49-F238E27FC236}">
                  <a16:creationId xmlns:a16="http://schemas.microsoft.com/office/drawing/2014/main" id="{9EAFDCBA-A5BB-4131-8821-81594EAB090D}"/>
                </a:ext>
              </a:extLst>
            </p:cNvPr>
            <p:cNvSpPr/>
            <p:nvPr/>
          </p:nvSpPr>
          <p:spPr>
            <a:xfrm>
              <a:off x="10465724" y="3064234"/>
              <a:ext cx="26600" cy="8866"/>
            </a:xfrm>
            <a:custGeom>
              <a:avLst/>
              <a:gdLst>
                <a:gd name="connsiteX0" fmla="*/ 1174 w 26600"/>
                <a:gd name="connsiteY0" fmla="*/ 40 h 8866"/>
                <a:gd name="connsiteX1" fmla="*/ 27775 w 26600"/>
                <a:gd name="connsiteY1" fmla="*/ 40 h 8866"/>
                <a:gd name="connsiteX2" fmla="*/ 27775 w 26600"/>
                <a:gd name="connsiteY2" fmla="*/ 8907 h 8866"/>
                <a:gd name="connsiteX3" fmla="*/ 1174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4" y="40"/>
                  </a:moveTo>
                  <a:lnTo>
                    <a:pt x="27775" y="40"/>
                  </a:lnTo>
                  <a:lnTo>
                    <a:pt x="27775" y="8907"/>
                  </a:lnTo>
                  <a:lnTo>
                    <a:pt x="1174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7" name="Freeform: Shape 2366">
              <a:extLst>
                <a:ext uri="{FF2B5EF4-FFF2-40B4-BE49-F238E27FC236}">
                  <a16:creationId xmlns:a16="http://schemas.microsoft.com/office/drawing/2014/main" id="{6E3BCFAC-CB58-4A5A-B5A8-847D7C7784FC}"/>
                </a:ext>
              </a:extLst>
            </p:cNvPr>
            <p:cNvSpPr/>
            <p:nvPr/>
          </p:nvSpPr>
          <p:spPr>
            <a:xfrm>
              <a:off x="10474591" y="3055367"/>
              <a:ext cx="26600" cy="133003"/>
            </a:xfrm>
            <a:custGeom>
              <a:avLst/>
              <a:gdLst>
                <a:gd name="connsiteX0" fmla="*/ 1175 w 26600"/>
                <a:gd name="connsiteY0" fmla="*/ 39 h 133003"/>
                <a:gd name="connsiteX1" fmla="*/ 27776 w 26600"/>
                <a:gd name="connsiteY1" fmla="*/ 39 h 133003"/>
                <a:gd name="connsiteX2" fmla="*/ 27776 w 26600"/>
                <a:gd name="connsiteY2" fmla="*/ 133043 h 133003"/>
                <a:gd name="connsiteX3" fmla="*/ 11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5" y="39"/>
                  </a:moveTo>
                  <a:lnTo>
                    <a:pt x="27776" y="39"/>
                  </a:lnTo>
                  <a:lnTo>
                    <a:pt x="27776" y="133043"/>
                  </a:lnTo>
                  <a:lnTo>
                    <a:pt x="11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8" name="Freeform: Shape 2367">
              <a:extLst>
                <a:ext uri="{FF2B5EF4-FFF2-40B4-BE49-F238E27FC236}">
                  <a16:creationId xmlns:a16="http://schemas.microsoft.com/office/drawing/2014/main" id="{77FD43C0-9ACE-4503-A9B8-35CD7073B262}"/>
                </a:ext>
              </a:extLst>
            </p:cNvPr>
            <p:cNvSpPr/>
            <p:nvPr/>
          </p:nvSpPr>
          <p:spPr>
            <a:xfrm>
              <a:off x="10474591" y="3055367"/>
              <a:ext cx="26600" cy="8866"/>
            </a:xfrm>
            <a:custGeom>
              <a:avLst/>
              <a:gdLst>
                <a:gd name="connsiteX0" fmla="*/ 1175 w 26600"/>
                <a:gd name="connsiteY0" fmla="*/ 39 h 8866"/>
                <a:gd name="connsiteX1" fmla="*/ 27776 w 26600"/>
                <a:gd name="connsiteY1" fmla="*/ 39 h 8866"/>
                <a:gd name="connsiteX2" fmla="*/ 27776 w 26600"/>
                <a:gd name="connsiteY2" fmla="*/ 8906 h 8866"/>
                <a:gd name="connsiteX3" fmla="*/ 11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5" y="39"/>
                  </a:moveTo>
                  <a:lnTo>
                    <a:pt x="27776" y="39"/>
                  </a:lnTo>
                  <a:lnTo>
                    <a:pt x="27776" y="8906"/>
                  </a:lnTo>
                  <a:lnTo>
                    <a:pt x="11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9" name="Freeform: Shape 2368">
              <a:extLst>
                <a:ext uri="{FF2B5EF4-FFF2-40B4-BE49-F238E27FC236}">
                  <a16:creationId xmlns:a16="http://schemas.microsoft.com/office/drawing/2014/main" id="{2A28B77B-D3CD-4DB8-A9DA-6B855D3FC18B}"/>
                </a:ext>
              </a:extLst>
            </p:cNvPr>
            <p:cNvSpPr/>
            <p:nvPr/>
          </p:nvSpPr>
          <p:spPr>
            <a:xfrm>
              <a:off x="10483458" y="3055367"/>
              <a:ext cx="26600" cy="133003"/>
            </a:xfrm>
            <a:custGeom>
              <a:avLst/>
              <a:gdLst>
                <a:gd name="connsiteX0" fmla="*/ 1176 w 26600"/>
                <a:gd name="connsiteY0" fmla="*/ 39 h 133003"/>
                <a:gd name="connsiteX1" fmla="*/ 27777 w 26600"/>
                <a:gd name="connsiteY1" fmla="*/ 39 h 133003"/>
                <a:gd name="connsiteX2" fmla="*/ 27777 w 26600"/>
                <a:gd name="connsiteY2" fmla="*/ 133043 h 133003"/>
                <a:gd name="connsiteX3" fmla="*/ 11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6" y="39"/>
                  </a:moveTo>
                  <a:lnTo>
                    <a:pt x="27777" y="39"/>
                  </a:lnTo>
                  <a:lnTo>
                    <a:pt x="27777" y="133043"/>
                  </a:lnTo>
                  <a:lnTo>
                    <a:pt x="11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0" name="Freeform: Shape 2369">
              <a:extLst>
                <a:ext uri="{FF2B5EF4-FFF2-40B4-BE49-F238E27FC236}">
                  <a16:creationId xmlns:a16="http://schemas.microsoft.com/office/drawing/2014/main" id="{860CFFAE-3EFE-4C8E-B0EA-ABBC23E2A4EB}"/>
                </a:ext>
              </a:extLst>
            </p:cNvPr>
            <p:cNvSpPr/>
            <p:nvPr/>
          </p:nvSpPr>
          <p:spPr>
            <a:xfrm>
              <a:off x="10483458" y="3055367"/>
              <a:ext cx="26600" cy="8866"/>
            </a:xfrm>
            <a:custGeom>
              <a:avLst/>
              <a:gdLst>
                <a:gd name="connsiteX0" fmla="*/ 1176 w 26600"/>
                <a:gd name="connsiteY0" fmla="*/ 39 h 8866"/>
                <a:gd name="connsiteX1" fmla="*/ 27777 w 26600"/>
                <a:gd name="connsiteY1" fmla="*/ 39 h 8866"/>
                <a:gd name="connsiteX2" fmla="*/ 27777 w 26600"/>
                <a:gd name="connsiteY2" fmla="*/ 8906 h 8866"/>
                <a:gd name="connsiteX3" fmla="*/ 11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6" y="39"/>
                  </a:moveTo>
                  <a:lnTo>
                    <a:pt x="27777" y="39"/>
                  </a:lnTo>
                  <a:lnTo>
                    <a:pt x="27777" y="8906"/>
                  </a:lnTo>
                  <a:lnTo>
                    <a:pt x="11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1" name="Freeform: Shape 2370">
              <a:extLst>
                <a:ext uri="{FF2B5EF4-FFF2-40B4-BE49-F238E27FC236}">
                  <a16:creationId xmlns:a16="http://schemas.microsoft.com/office/drawing/2014/main" id="{E07C68D1-0BD9-4B41-8A7A-262736FACD76}"/>
                </a:ext>
              </a:extLst>
            </p:cNvPr>
            <p:cNvSpPr/>
            <p:nvPr/>
          </p:nvSpPr>
          <p:spPr>
            <a:xfrm>
              <a:off x="10492324" y="3055367"/>
              <a:ext cx="26600" cy="133003"/>
            </a:xfrm>
            <a:custGeom>
              <a:avLst/>
              <a:gdLst>
                <a:gd name="connsiteX0" fmla="*/ 1177 w 26600"/>
                <a:gd name="connsiteY0" fmla="*/ 39 h 133003"/>
                <a:gd name="connsiteX1" fmla="*/ 27778 w 26600"/>
                <a:gd name="connsiteY1" fmla="*/ 39 h 133003"/>
                <a:gd name="connsiteX2" fmla="*/ 27778 w 26600"/>
                <a:gd name="connsiteY2" fmla="*/ 133043 h 133003"/>
                <a:gd name="connsiteX3" fmla="*/ 11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7" y="39"/>
                  </a:moveTo>
                  <a:lnTo>
                    <a:pt x="27778" y="39"/>
                  </a:lnTo>
                  <a:lnTo>
                    <a:pt x="27778" y="133043"/>
                  </a:lnTo>
                  <a:lnTo>
                    <a:pt x="11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2" name="Freeform: Shape 2371">
              <a:extLst>
                <a:ext uri="{FF2B5EF4-FFF2-40B4-BE49-F238E27FC236}">
                  <a16:creationId xmlns:a16="http://schemas.microsoft.com/office/drawing/2014/main" id="{45B30000-41D0-4B47-A0E5-392804DB3CFC}"/>
                </a:ext>
              </a:extLst>
            </p:cNvPr>
            <p:cNvSpPr/>
            <p:nvPr/>
          </p:nvSpPr>
          <p:spPr>
            <a:xfrm>
              <a:off x="10492324" y="3055367"/>
              <a:ext cx="26600" cy="8866"/>
            </a:xfrm>
            <a:custGeom>
              <a:avLst/>
              <a:gdLst>
                <a:gd name="connsiteX0" fmla="*/ 1177 w 26600"/>
                <a:gd name="connsiteY0" fmla="*/ 39 h 8866"/>
                <a:gd name="connsiteX1" fmla="*/ 27778 w 26600"/>
                <a:gd name="connsiteY1" fmla="*/ 39 h 8866"/>
                <a:gd name="connsiteX2" fmla="*/ 27778 w 26600"/>
                <a:gd name="connsiteY2" fmla="*/ 8906 h 8866"/>
                <a:gd name="connsiteX3" fmla="*/ 11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7" y="39"/>
                  </a:moveTo>
                  <a:lnTo>
                    <a:pt x="27778" y="39"/>
                  </a:lnTo>
                  <a:lnTo>
                    <a:pt x="27778" y="8906"/>
                  </a:lnTo>
                  <a:lnTo>
                    <a:pt x="11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3" name="Freeform: Shape 2372">
              <a:extLst>
                <a:ext uri="{FF2B5EF4-FFF2-40B4-BE49-F238E27FC236}">
                  <a16:creationId xmlns:a16="http://schemas.microsoft.com/office/drawing/2014/main" id="{0ACFFCB6-A339-469F-B327-8D43D5B93D4E}"/>
                </a:ext>
              </a:extLst>
            </p:cNvPr>
            <p:cNvSpPr/>
            <p:nvPr/>
          </p:nvSpPr>
          <p:spPr>
            <a:xfrm>
              <a:off x="10501191" y="3055367"/>
              <a:ext cx="26600" cy="133003"/>
            </a:xfrm>
            <a:custGeom>
              <a:avLst/>
              <a:gdLst>
                <a:gd name="connsiteX0" fmla="*/ 1178 w 26600"/>
                <a:gd name="connsiteY0" fmla="*/ 39 h 133003"/>
                <a:gd name="connsiteX1" fmla="*/ 27779 w 26600"/>
                <a:gd name="connsiteY1" fmla="*/ 39 h 133003"/>
                <a:gd name="connsiteX2" fmla="*/ 27779 w 26600"/>
                <a:gd name="connsiteY2" fmla="*/ 133043 h 133003"/>
                <a:gd name="connsiteX3" fmla="*/ 11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8" y="39"/>
                  </a:moveTo>
                  <a:lnTo>
                    <a:pt x="27779" y="39"/>
                  </a:lnTo>
                  <a:lnTo>
                    <a:pt x="27779" y="133043"/>
                  </a:lnTo>
                  <a:lnTo>
                    <a:pt x="11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4" name="Freeform: Shape 2373">
              <a:extLst>
                <a:ext uri="{FF2B5EF4-FFF2-40B4-BE49-F238E27FC236}">
                  <a16:creationId xmlns:a16="http://schemas.microsoft.com/office/drawing/2014/main" id="{91466B83-DBC1-4145-88C8-ECF6249ADC62}"/>
                </a:ext>
              </a:extLst>
            </p:cNvPr>
            <p:cNvSpPr/>
            <p:nvPr/>
          </p:nvSpPr>
          <p:spPr>
            <a:xfrm>
              <a:off x="10501191" y="3055367"/>
              <a:ext cx="26600" cy="8866"/>
            </a:xfrm>
            <a:custGeom>
              <a:avLst/>
              <a:gdLst>
                <a:gd name="connsiteX0" fmla="*/ 1178 w 26600"/>
                <a:gd name="connsiteY0" fmla="*/ 39 h 8866"/>
                <a:gd name="connsiteX1" fmla="*/ 27779 w 26600"/>
                <a:gd name="connsiteY1" fmla="*/ 39 h 8866"/>
                <a:gd name="connsiteX2" fmla="*/ 27779 w 26600"/>
                <a:gd name="connsiteY2" fmla="*/ 8906 h 8866"/>
                <a:gd name="connsiteX3" fmla="*/ 11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8" y="39"/>
                  </a:moveTo>
                  <a:lnTo>
                    <a:pt x="27779" y="39"/>
                  </a:lnTo>
                  <a:lnTo>
                    <a:pt x="27779" y="8906"/>
                  </a:lnTo>
                  <a:lnTo>
                    <a:pt x="11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5" name="Freeform: Shape 2374">
              <a:extLst>
                <a:ext uri="{FF2B5EF4-FFF2-40B4-BE49-F238E27FC236}">
                  <a16:creationId xmlns:a16="http://schemas.microsoft.com/office/drawing/2014/main" id="{8AD29AAE-52C2-4685-B8B4-C308034CB7CF}"/>
                </a:ext>
              </a:extLst>
            </p:cNvPr>
            <p:cNvSpPr/>
            <p:nvPr/>
          </p:nvSpPr>
          <p:spPr>
            <a:xfrm>
              <a:off x="10510058" y="3055367"/>
              <a:ext cx="26600" cy="133003"/>
            </a:xfrm>
            <a:custGeom>
              <a:avLst/>
              <a:gdLst>
                <a:gd name="connsiteX0" fmla="*/ 1179 w 26600"/>
                <a:gd name="connsiteY0" fmla="*/ 39 h 133003"/>
                <a:gd name="connsiteX1" fmla="*/ 27780 w 26600"/>
                <a:gd name="connsiteY1" fmla="*/ 39 h 133003"/>
                <a:gd name="connsiteX2" fmla="*/ 27780 w 26600"/>
                <a:gd name="connsiteY2" fmla="*/ 133043 h 133003"/>
                <a:gd name="connsiteX3" fmla="*/ 11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79" y="39"/>
                  </a:moveTo>
                  <a:lnTo>
                    <a:pt x="27780" y="39"/>
                  </a:lnTo>
                  <a:lnTo>
                    <a:pt x="27780" y="133043"/>
                  </a:lnTo>
                  <a:lnTo>
                    <a:pt x="11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6" name="Freeform: Shape 2375">
              <a:extLst>
                <a:ext uri="{FF2B5EF4-FFF2-40B4-BE49-F238E27FC236}">
                  <a16:creationId xmlns:a16="http://schemas.microsoft.com/office/drawing/2014/main" id="{6003529F-94AC-42A9-9EC8-3AF89A8A9904}"/>
                </a:ext>
              </a:extLst>
            </p:cNvPr>
            <p:cNvSpPr/>
            <p:nvPr/>
          </p:nvSpPr>
          <p:spPr>
            <a:xfrm>
              <a:off x="10510058" y="3055367"/>
              <a:ext cx="26600" cy="8866"/>
            </a:xfrm>
            <a:custGeom>
              <a:avLst/>
              <a:gdLst>
                <a:gd name="connsiteX0" fmla="*/ 1179 w 26600"/>
                <a:gd name="connsiteY0" fmla="*/ 39 h 8866"/>
                <a:gd name="connsiteX1" fmla="*/ 27780 w 26600"/>
                <a:gd name="connsiteY1" fmla="*/ 39 h 8866"/>
                <a:gd name="connsiteX2" fmla="*/ 27780 w 26600"/>
                <a:gd name="connsiteY2" fmla="*/ 8906 h 8866"/>
                <a:gd name="connsiteX3" fmla="*/ 11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79" y="39"/>
                  </a:moveTo>
                  <a:lnTo>
                    <a:pt x="27780" y="39"/>
                  </a:lnTo>
                  <a:lnTo>
                    <a:pt x="27780" y="8906"/>
                  </a:lnTo>
                  <a:lnTo>
                    <a:pt x="11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7" name="Freeform: Shape 2376">
              <a:extLst>
                <a:ext uri="{FF2B5EF4-FFF2-40B4-BE49-F238E27FC236}">
                  <a16:creationId xmlns:a16="http://schemas.microsoft.com/office/drawing/2014/main" id="{607FF493-854F-4592-B2F7-6095AD6E0995}"/>
                </a:ext>
              </a:extLst>
            </p:cNvPr>
            <p:cNvSpPr/>
            <p:nvPr/>
          </p:nvSpPr>
          <p:spPr>
            <a:xfrm>
              <a:off x="10518925" y="3055367"/>
              <a:ext cx="26600" cy="133003"/>
            </a:xfrm>
            <a:custGeom>
              <a:avLst/>
              <a:gdLst>
                <a:gd name="connsiteX0" fmla="*/ 1180 w 26600"/>
                <a:gd name="connsiteY0" fmla="*/ 39 h 133003"/>
                <a:gd name="connsiteX1" fmla="*/ 27781 w 26600"/>
                <a:gd name="connsiteY1" fmla="*/ 39 h 133003"/>
                <a:gd name="connsiteX2" fmla="*/ 27781 w 26600"/>
                <a:gd name="connsiteY2" fmla="*/ 133043 h 133003"/>
                <a:gd name="connsiteX3" fmla="*/ 11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0" y="39"/>
                  </a:moveTo>
                  <a:lnTo>
                    <a:pt x="27781" y="39"/>
                  </a:lnTo>
                  <a:lnTo>
                    <a:pt x="27781" y="133043"/>
                  </a:lnTo>
                  <a:lnTo>
                    <a:pt x="11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8" name="Freeform: Shape 2377">
              <a:extLst>
                <a:ext uri="{FF2B5EF4-FFF2-40B4-BE49-F238E27FC236}">
                  <a16:creationId xmlns:a16="http://schemas.microsoft.com/office/drawing/2014/main" id="{0909B754-911A-437B-9DBB-C739180419C7}"/>
                </a:ext>
              </a:extLst>
            </p:cNvPr>
            <p:cNvSpPr/>
            <p:nvPr/>
          </p:nvSpPr>
          <p:spPr>
            <a:xfrm>
              <a:off x="10518925" y="3055367"/>
              <a:ext cx="26600" cy="8866"/>
            </a:xfrm>
            <a:custGeom>
              <a:avLst/>
              <a:gdLst>
                <a:gd name="connsiteX0" fmla="*/ 1180 w 26600"/>
                <a:gd name="connsiteY0" fmla="*/ 39 h 8866"/>
                <a:gd name="connsiteX1" fmla="*/ 27781 w 26600"/>
                <a:gd name="connsiteY1" fmla="*/ 39 h 8866"/>
                <a:gd name="connsiteX2" fmla="*/ 27781 w 26600"/>
                <a:gd name="connsiteY2" fmla="*/ 8906 h 8866"/>
                <a:gd name="connsiteX3" fmla="*/ 11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0" y="39"/>
                  </a:moveTo>
                  <a:lnTo>
                    <a:pt x="27781" y="39"/>
                  </a:lnTo>
                  <a:lnTo>
                    <a:pt x="27781" y="8906"/>
                  </a:lnTo>
                  <a:lnTo>
                    <a:pt x="11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9" name="Freeform: Shape 2378">
              <a:extLst>
                <a:ext uri="{FF2B5EF4-FFF2-40B4-BE49-F238E27FC236}">
                  <a16:creationId xmlns:a16="http://schemas.microsoft.com/office/drawing/2014/main" id="{E1F4DB59-8E37-4365-A675-557EC725FF16}"/>
                </a:ext>
              </a:extLst>
            </p:cNvPr>
            <p:cNvSpPr/>
            <p:nvPr/>
          </p:nvSpPr>
          <p:spPr>
            <a:xfrm>
              <a:off x="10527792" y="3055367"/>
              <a:ext cx="26600" cy="133003"/>
            </a:xfrm>
            <a:custGeom>
              <a:avLst/>
              <a:gdLst>
                <a:gd name="connsiteX0" fmla="*/ 1181 w 26600"/>
                <a:gd name="connsiteY0" fmla="*/ 39 h 133003"/>
                <a:gd name="connsiteX1" fmla="*/ 27782 w 26600"/>
                <a:gd name="connsiteY1" fmla="*/ 39 h 133003"/>
                <a:gd name="connsiteX2" fmla="*/ 27782 w 26600"/>
                <a:gd name="connsiteY2" fmla="*/ 133043 h 133003"/>
                <a:gd name="connsiteX3" fmla="*/ 11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1" y="39"/>
                  </a:moveTo>
                  <a:lnTo>
                    <a:pt x="27782" y="39"/>
                  </a:lnTo>
                  <a:lnTo>
                    <a:pt x="27782" y="133043"/>
                  </a:lnTo>
                  <a:lnTo>
                    <a:pt x="11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0" name="Freeform: Shape 2379">
              <a:extLst>
                <a:ext uri="{FF2B5EF4-FFF2-40B4-BE49-F238E27FC236}">
                  <a16:creationId xmlns:a16="http://schemas.microsoft.com/office/drawing/2014/main" id="{99580681-B4FD-47B0-ACF9-238E034E18F8}"/>
                </a:ext>
              </a:extLst>
            </p:cNvPr>
            <p:cNvSpPr/>
            <p:nvPr/>
          </p:nvSpPr>
          <p:spPr>
            <a:xfrm>
              <a:off x="10527792" y="3055367"/>
              <a:ext cx="26600" cy="8866"/>
            </a:xfrm>
            <a:custGeom>
              <a:avLst/>
              <a:gdLst>
                <a:gd name="connsiteX0" fmla="*/ 1181 w 26600"/>
                <a:gd name="connsiteY0" fmla="*/ 39 h 8866"/>
                <a:gd name="connsiteX1" fmla="*/ 27782 w 26600"/>
                <a:gd name="connsiteY1" fmla="*/ 39 h 8866"/>
                <a:gd name="connsiteX2" fmla="*/ 27782 w 26600"/>
                <a:gd name="connsiteY2" fmla="*/ 8906 h 8866"/>
                <a:gd name="connsiteX3" fmla="*/ 11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1" y="39"/>
                  </a:moveTo>
                  <a:lnTo>
                    <a:pt x="27782" y="39"/>
                  </a:lnTo>
                  <a:lnTo>
                    <a:pt x="27782" y="8906"/>
                  </a:lnTo>
                  <a:lnTo>
                    <a:pt x="11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1" name="Freeform: Shape 2380">
              <a:extLst>
                <a:ext uri="{FF2B5EF4-FFF2-40B4-BE49-F238E27FC236}">
                  <a16:creationId xmlns:a16="http://schemas.microsoft.com/office/drawing/2014/main" id="{FADD46CB-4DD7-4843-B01A-8782D90DA4D6}"/>
                </a:ext>
              </a:extLst>
            </p:cNvPr>
            <p:cNvSpPr/>
            <p:nvPr/>
          </p:nvSpPr>
          <p:spPr>
            <a:xfrm>
              <a:off x="10536659" y="3055367"/>
              <a:ext cx="26600" cy="133003"/>
            </a:xfrm>
            <a:custGeom>
              <a:avLst/>
              <a:gdLst>
                <a:gd name="connsiteX0" fmla="*/ 1182 w 26600"/>
                <a:gd name="connsiteY0" fmla="*/ 39 h 133003"/>
                <a:gd name="connsiteX1" fmla="*/ 27783 w 26600"/>
                <a:gd name="connsiteY1" fmla="*/ 39 h 133003"/>
                <a:gd name="connsiteX2" fmla="*/ 27783 w 26600"/>
                <a:gd name="connsiteY2" fmla="*/ 133043 h 133003"/>
                <a:gd name="connsiteX3" fmla="*/ 11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2" y="39"/>
                  </a:moveTo>
                  <a:lnTo>
                    <a:pt x="27783" y="39"/>
                  </a:lnTo>
                  <a:lnTo>
                    <a:pt x="27783" y="133043"/>
                  </a:lnTo>
                  <a:lnTo>
                    <a:pt x="11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2" name="Freeform: Shape 2381">
              <a:extLst>
                <a:ext uri="{FF2B5EF4-FFF2-40B4-BE49-F238E27FC236}">
                  <a16:creationId xmlns:a16="http://schemas.microsoft.com/office/drawing/2014/main" id="{291FD1CA-5827-4F17-9D04-4FE4AEAC0E9E}"/>
                </a:ext>
              </a:extLst>
            </p:cNvPr>
            <p:cNvSpPr/>
            <p:nvPr/>
          </p:nvSpPr>
          <p:spPr>
            <a:xfrm>
              <a:off x="10536659" y="3055367"/>
              <a:ext cx="26600" cy="8866"/>
            </a:xfrm>
            <a:custGeom>
              <a:avLst/>
              <a:gdLst>
                <a:gd name="connsiteX0" fmla="*/ 1182 w 26600"/>
                <a:gd name="connsiteY0" fmla="*/ 39 h 8866"/>
                <a:gd name="connsiteX1" fmla="*/ 27783 w 26600"/>
                <a:gd name="connsiteY1" fmla="*/ 39 h 8866"/>
                <a:gd name="connsiteX2" fmla="*/ 27783 w 26600"/>
                <a:gd name="connsiteY2" fmla="*/ 8906 h 8866"/>
                <a:gd name="connsiteX3" fmla="*/ 11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2" y="39"/>
                  </a:moveTo>
                  <a:lnTo>
                    <a:pt x="27783" y="39"/>
                  </a:lnTo>
                  <a:lnTo>
                    <a:pt x="27783" y="8906"/>
                  </a:lnTo>
                  <a:lnTo>
                    <a:pt x="11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3" name="Freeform: Shape 2382">
              <a:extLst>
                <a:ext uri="{FF2B5EF4-FFF2-40B4-BE49-F238E27FC236}">
                  <a16:creationId xmlns:a16="http://schemas.microsoft.com/office/drawing/2014/main" id="{2CD15674-7E90-43C4-A698-169615E1F3DB}"/>
                </a:ext>
              </a:extLst>
            </p:cNvPr>
            <p:cNvSpPr/>
            <p:nvPr/>
          </p:nvSpPr>
          <p:spPr>
            <a:xfrm>
              <a:off x="10545526" y="3055367"/>
              <a:ext cx="26600" cy="133003"/>
            </a:xfrm>
            <a:custGeom>
              <a:avLst/>
              <a:gdLst>
                <a:gd name="connsiteX0" fmla="*/ 1183 w 26600"/>
                <a:gd name="connsiteY0" fmla="*/ 39 h 133003"/>
                <a:gd name="connsiteX1" fmla="*/ 27784 w 26600"/>
                <a:gd name="connsiteY1" fmla="*/ 39 h 133003"/>
                <a:gd name="connsiteX2" fmla="*/ 27784 w 26600"/>
                <a:gd name="connsiteY2" fmla="*/ 133043 h 133003"/>
                <a:gd name="connsiteX3" fmla="*/ 11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3" y="39"/>
                  </a:moveTo>
                  <a:lnTo>
                    <a:pt x="27784" y="39"/>
                  </a:lnTo>
                  <a:lnTo>
                    <a:pt x="27784" y="133043"/>
                  </a:lnTo>
                  <a:lnTo>
                    <a:pt x="11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4" name="Freeform: Shape 2383">
              <a:extLst>
                <a:ext uri="{FF2B5EF4-FFF2-40B4-BE49-F238E27FC236}">
                  <a16:creationId xmlns:a16="http://schemas.microsoft.com/office/drawing/2014/main" id="{119E9205-4F1A-4A97-BA8C-91714462892B}"/>
                </a:ext>
              </a:extLst>
            </p:cNvPr>
            <p:cNvSpPr/>
            <p:nvPr/>
          </p:nvSpPr>
          <p:spPr>
            <a:xfrm>
              <a:off x="10545526" y="3055367"/>
              <a:ext cx="26600" cy="8866"/>
            </a:xfrm>
            <a:custGeom>
              <a:avLst/>
              <a:gdLst>
                <a:gd name="connsiteX0" fmla="*/ 1183 w 26600"/>
                <a:gd name="connsiteY0" fmla="*/ 39 h 8866"/>
                <a:gd name="connsiteX1" fmla="*/ 27784 w 26600"/>
                <a:gd name="connsiteY1" fmla="*/ 39 h 8866"/>
                <a:gd name="connsiteX2" fmla="*/ 27784 w 26600"/>
                <a:gd name="connsiteY2" fmla="*/ 8906 h 8866"/>
                <a:gd name="connsiteX3" fmla="*/ 11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3" y="39"/>
                  </a:moveTo>
                  <a:lnTo>
                    <a:pt x="27784" y="39"/>
                  </a:lnTo>
                  <a:lnTo>
                    <a:pt x="27784" y="8906"/>
                  </a:lnTo>
                  <a:lnTo>
                    <a:pt x="11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5" name="Freeform: Shape 2384">
              <a:extLst>
                <a:ext uri="{FF2B5EF4-FFF2-40B4-BE49-F238E27FC236}">
                  <a16:creationId xmlns:a16="http://schemas.microsoft.com/office/drawing/2014/main" id="{715CC7D3-D796-4A8B-AC0E-2BF66866E15C}"/>
                </a:ext>
              </a:extLst>
            </p:cNvPr>
            <p:cNvSpPr/>
            <p:nvPr/>
          </p:nvSpPr>
          <p:spPr>
            <a:xfrm>
              <a:off x="10554393" y="3055367"/>
              <a:ext cx="26600" cy="133003"/>
            </a:xfrm>
            <a:custGeom>
              <a:avLst/>
              <a:gdLst>
                <a:gd name="connsiteX0" fmla="*/ 1184 w 26600"/>
                <a:gd name="connsiteY0" fmla="*/ 39 h 133003"/>
                <a:gd name="connsiteX1" fmla="*/ 27785 w 26600"/>
                <a:gd name="connsiteY1" fmla="*/ 39 h 133003"/>
                <a:gd name="connsiteX2" fmla="*/ 27785 w 26600"/>
                <a:gd name="connsiteY2" fmla="*/ 133043 h 133003"/>
                <a:gd name="connsiteX3" fmla="*/ 11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4" y="39"/>
                  </a:moveTo>
                  <a:lnTo>
                    <a:pt x="27785" y="39"/>
                  </a:lnTo>
                  <a:lnTo>
                    <a:pt x="27785" y="133043"/>
                  </a:lnTo>
                  <a:lnTo>
                    <a:pt x="11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6" name="Freeform: Shape 2385">
              <a:extLst>
                <a:ext uri="{FF2B5EF4-FFF2-40B4-BE49-F238E27FC236}">
                  <a16:creationId xmlns:a16="http://schemas.microsoft.com/office/drawing/2014/main" id="{574100AE-DE74-4A79-BFF3-F91A4F895091}"/>
                </a:ext>
              </a:extLst>
            </p:cNvPr>
            <p:cNvSpPr/>
            <p:nvPr/>
          </p:nvSpPr>
          <p:spPr>
            <a:xfrm>
              <a:off x="10554393" y="3055367"/>
              <a:ext cx="26600" cy="8866"/>
            </a:xfrm>
            <a:custGeom>
              <a:avLst/>
              <a:gdLst>
                <a:gd name="connsiteX0" fmla="*/ 1184 w 26600"/>
                <a:gd name="connsiteY0" fmla="*/ 39 h 8866"/>
                <a:gd name="connsiteX1" fmla="*/ 27785 w 26600"/>
                <a:gd name="connsiteY1" fmla="*/ 39 h 8866"/>
                <a:gd name="connsiteX2" fmla="*/ 27785 w 26600"/>
                <a:gd name="connsiteY2" fmla="*/ 8906 h 8866"/>
                <a:gd name="connsiteX3" fmla="*/ 11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4" y="39"/>
                  </a:moveTo>
                  <a:lnTo>
                    <a:pt x="27785" y="39"/>
                  </a:lnTo>
                  <a:lnTo>
                    <a:pt x="27785" y="8906"/>
                  </a:lnTo>
                  <a:lnTo>
                    <a:pt x="11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7" name="Freeform: Shape 2386">
              <a:extLst>
                <a:ext uri="{FF2B5EF4-FFF2-40B4-BE49-F238E27FC236}">
                  <a16:creationId xmlns:a16="http://schemas.microsoft.com/office/drawing/2014/main" id="{27684AF9-2B57-4EF7-8A6C-9CC9B3406E09}"/>
                </a:ext>
              </a:extLst>
            </p:cNvPr>
            <p:cNvSpPr/>
            <p:nvPr/>
          </p:nvSpPr>
          <p:spPr>
            <a:xfrm>
              <a:off x="10563260" y="3055367"/>
              <a:ext cx="26600" cy="133003"/>
            </a:xfrm>
            <a:custGeom>
              <a:avLst/>
              <a:gdLst>
                <a:gd name="connsiteX0" fmla="*/ 1185 w 26600"/>
                <a:gd name="connsiteY0" fmla="*/ 39 h 133003"/>
                <a:gd name="connsiteX1" fmla="*/ 27786 w 26600"/>
                <a:gd name="connsiteY1" fmla="*/ 39 h 133003"/>
                <a:gd name="connsiteX2" fmla="*/ 27786 w 26600"/>
                <a:gd name="connsiteY2" fmla="*/ 133043 h 133003"/>
                <a:gd name="connsiteX3" fmla="*/ 11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5" y="39"/>
                  </a:moveTo>
                  <a:lnTo>
                    <a:pt x="27786" y="39"/>
                  </a:lnTo>
                  <a:lnTo>
                    <a:pt x="27786" y="133043"/>
                  </a:lnTo>
                  <a:lnTo>
                    <a:pt x="11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8" name="Freeform: Shape 2387">
              <a:extLst>
                <a:ext uri="{FF2B5EF4-FFF2-40B4-BE49-F238E27FC236}">
                  <a16:creationId xmlns:a16="http://schemas.microsoft.com/office/drawing/2014/main" id="{B05CDD51-771C-4E14-818E-72E7BDB83F37}"/>
                </a:ext>
              </a:extLst>
            </p:cNvPr>
            <p:cNvSpPr/>
            <p:nvPr/>
          </p:nvSpPr>
          <p:spPr>
            <a:xfrm>
              <a:off x="10563260" y="3055367"/>
              <a:ext cx="26600" cy="8866"/>
            </a:xfrm>
            <a:custGeom>
              <a:avLst/>
              <a:gdLst>
                <a:gd name="connsiteX0" fmla="*/ 1185 w 26600"/>
                <a:gd name="connsiteY0" fmla="*/ 39 h 8866"/>
                <a:gd name="connsiteX1" fmla="*/ 27786 w 26600"/>
                <a:gd name="connsiteY1" fmla="*/ 39 h 8866"/>
                <a:gd name="connsiteX2" fmla="*/ 27786 w 26600"/>
                <a:gd name="connsiteY2" fmla="*/ 8906 h 8866"/>
                <a:gd name="connsiteX3" fmla="*/ 11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5" y="39"/>
                  </a:moveTo>
                  <a:lnTo>
                    <a:pt x="27786" y="39"/>
                  </a:lnTo>
                  <a:lnTo>
                    <a:pt x="27786" y="8906"/>
                  </a:lnTo>
                  <a:lnTo>
                    <a:pt x="11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9" name="Freeform: Shape 2388">
              <a:extLst>
                <a:ext uri="{FF2B5EF4-FFF2-40B4-BE49-F238E27FC236}">
                  <a16:creationId xmlns:a16="http://schemas.microsoft.com/office/drawing/2014/main" id="{74F4A38D-C64B-4A88-BDED-C7EA043A97BD}"/>
                </a:ext>
              </a:extLst>
            </p:cNvPr>
            <p:cNvSpPr/>
            <p:nvPr/>
          </p:nvSpPr>
          <p:spPr>
            <a:xfrm>
              <a:off x="10572127" y="3055367"/>
              <a:ext cx="26600" cy="133003"/>
            </a:xfrm>
            <a:custGeom>
              <a:avLst/>
              <a:gdLst>
                <a:gd name="connsiteX0" fmla="*/ 1186 w 26600"/>
                <a:gd name="connsiteY0" fmla="*/ 39 h 133003"/>
                <a:gd name="connsiteX1" fmla="*/ 27787 w 26600"/>
                <a:gd name="connsiteY1" fmla="*/ 39 h 133003"/>
                <a:gd name="connsiteX2" fmla="*/ 27787 w 26600"/>
                <a:gd name="connsiteY2" fmla="*/ 133043 h 133003"/>
                <a:gd name="connsiteX3" fmla="*/ 11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6" y="39"/>
                  </a:moveTo>
                  <a:lnTo>
                    <a:pt x="27787" y="39"/>
                  </a:lnTo>
                  <a:lnTo>
                    <a:pt x="27787" y="133043"/>
                  </a:lnTo>
                  <a:lnTo>
                    <a:pt x="11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0" name="Freeform: Shape 2389">
              <a:extLst>
                <a:ext uri="{FF2B5EF4-FFF2-40B4-BE49-F238E27FC236}">
                  <a16:creationId xmlns:a16="http://schemas.microsoft.com/office/drawing/2014/main" id="{CD4CF619-772E-463C-B709-24160154A53D}"/>
                </a:ext>
              </a:extLst>
            </p:cNvPr>
            <p:cNvSpPr/>
            <p:nvPr/>
          </p:nvSpPr>
          <p:spPr>
            <a:xfrm>
              <a:off x="10572127" y="3055367"/>
              <a:ext cx="26600" cy="8866"/>
            </a:xfrm>
            <a:custGeom>
              <a:avLst/>
              <a:gdLst>
                <a:gd name="connsiteX0" fmla="*/ 1186 w 26600"/>
                <a:gd name="connsiteY0" fmla="*/ 39 h 8866"/>
                <a:gd name="connsiteX1" fmla="*/ 27787 w 26600"/>
                <a:gd name="connsiteY1" fmla="*/ 39 h 8866"/>
                <a:gd name="connsiteX2" fmla="*/ 27787 w 26600"/>
                <a:gd name="connsiteY2" fmla="*/ 8906 h 8866"/>
                <a:gd name="connsiteX3" fmla="*/ 11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6" y="39"/>
                  </a:moveTo>
                  <a:lnTo>
                    <a:pt x="27787" y="39"/>
                  </a:lnTo>
                  <a:lnTo>
                    <a:pt x="27787" y="8906"/>
                  </a:lnTo>
                  <a:lnTo>
                    <a:pt x="11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1" name="Freeform: Shape 2390">
              <a:extLst>
                <a:ext uri="{FF2B5EF4-FFF2-40B4-BE49-F238E27FC236}">
                  <a16:creationId xmlns:a16="http://schemas.microsoft.com/office/drawing/2014/main" id="{BCB561DA-2CEE-4A23-948C-3688A9FA62F0}"/>
                </a:ext>
              </a:extLst>
            </p:cNvPr>
            <p:cNvSpPr/>
            <p:nvPr/>
          </p:nvSpPr>
          <p:spPr>
            <a:xfrm>
              <a:off x="10580994" y="3055367"/>
              <a:ext cx="26600" cy="133003"/>
            </a:xfrm>
            <a:custGeom>
              <a:avLst/>
              <a:gdLst>
                <a:gd name="connsiteX0" fmla="*/ 1187 w 26600"/>
                <a:gd name="connsiteY0" fmla="*/ 39 h 133003"/>
                <a:gd name="connsiteX1" fmla="*/ 27788 w 26600"/>
                <a:gd name="connsiteY1" fmla="*/ 39 h 133003"/>
                <a:gd name="connsiteX2" fmla="*/ 27788 w 26600"/>
                <a:gd name="connsiteY2" fmla="*/ 133043 h 133003"/>
                <a:gd name="connsiteX3" fmla="*/ 11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7" y="39"/>
                  </a:moveTo>
                  <a:lnTo>
                    <a:pt x="27788" y="39"/>
                  </a:lnTo>
                  <a:lnTo>
                    <a:pt x="27788" y="133043"/>
                  </a:lnTo>
                  <a:lnTo>
                    <a:pt x="11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2" name="Freeform: Shape 2391">
              <a:extLst>
                <a:ext uri="{FF2B5EF4-FFF2-40B4-BE49-F238E27FC236}">
                  <a16:creationId xmlns:a16="http://schemas.microsoft.com/office/drawing/2014/main" id="{1ABFEABE-ED1F-483E-ABEE-866A975C2D25}"/>
                </a:ext>
              </a:extLst>
            </p:cNvPr>
            <p:cNvSpPr/>
            <p:nvPr/>
          </p:nvSpPr>
          <p:spPr>
            <a:xfrm>
              <a:off x="10580994" y="3055367"/>
              <a:ext cx="26600" cy="8866"/>
            </a:xfrm>
            <a:custGeom>
              <a:avLst/>
              <a:gdLst>
                <a:gd name="connsiteX0" fmla="*/ 1187 w 26600"/>
                <a:gd name="connsiteY0" fmla="*/ 39 h 8866"/>
                <a:gd name="connsiteX1" fmla="*/ 27788 w 26600"/>
                <a:gd name="connsiteY1" fmla="*/ 39 h 8866"/>
                <a:gd name="connsiteX2" fmla="*/ 27788 w 26600"/>
                <a:gd name="connsiteY2" fmla="*/ 8906 h 8866"/>
                <a:gd name="connsiteX3" fmla="*/ 11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7" y="39"/>
                  </a:moveTo>
                  <a:lnTo>
                    <a:pt x="27788" y="39"/>
                  </a:lnTo>
                  <a:lnTo>
                    <a:pt x="27788" y="8906"/>
                  </a:lnTo>
                  <a:lnTo>
                    <a:pt x="11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3" name="Freeform: Shape 2392">
              <a:extLst>
                <a:ext uri="{FF2B5EF4-FFF2-40B4-BE49-F238E27FC236}">
                  <a16:creationId xmlns:a16="http://schemas.microsoft.com/office/drawing/2014/main" id="{20EB7DF6-3207-4BFE-8448-FD9B4798576C}"/>
                </a:ext>
              </a:extLst>
            </p:cNvPr>
            <p:cNvSpPr/>
            <p:nvPr/>
          </p:nvSpPr>
          <p:spPr>
            <a:xfrm>
              <a:off x="10589860" y="3055367"/>
              <a:ext cx="26600" cy="133003"/>
            </a:xfrm>
            <a:custGeom>
              <a:avLst/>
              <a:gdLst>
                <a:gd name="connsiteX0" fmla="*/ 1188 w 26600"/>
                <a:gd name="connsiteY0" fmla="*/ 39 h 133003"/>
                <a:gd name="connsiteX1" fmla="*/ 27789 w 26600"/>
                <a:gd name="connsiteY1" fmla="*/ 39 h 133003"/>
                <a:gd name="connsiteX2" fmla="*/ 27789 w 26600"/>
                <a:gd name="connsiteY2" fmla="*/ 133043 h 133003"/>
                <a:gd name="connsiteX3" fmla="*/ 11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88" y="39"/>
                  </a:moveTo>
                  <a:lnTo>
                    <a:pt x="27789" y="39"/>
                  </a:lnTo>
                  <a:lnTo>
                    <a:pt x="27789" y="133043"/>
                  </a:lnTo>
                  <a:lnTo>
                    <a:pt x="11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4" name="Freeform: Shape 2393">
              <a:extLst>
                <a:ext uri="{FF2B5EF4-FFF2-40B4-BE49-F238E27FC236}">
                  <a16:creationId xmlns:a16="http://schemas.microsoft.com/office/drawing/2014/main" id="{B2BFEB74-218A-474B-A5DA-02304569AB73}"/>
                </a:ext>
              </a:extLst>
            </p:cNvPr>
            <p:cNvSpPr/>
            <p:nvPr/>
          </p:nvSpPr>
          <p:spPr>
            <a:xfrm>
              <a:off x="10589860" y="3055367"/>
              <a:ext cx="26600" cy="8866"/>
            </a:xfrm>
            <a:custGeom>
              <a:avLst/>
              <a:gdLst>
                <a:gd name="connsiteX0" fmla="*/ 1188 w 26600"/>
                <a:gd name="connsiteY0" fmla="*/ 39 h 8866"/>
                <a:gd name="connsiteX1" fmla="*/ 27789 w 26600"/>
                <a:gd name="connsiteY1" fmla="*/ 39 h 8866"/>
                <a:gd name="connsiteX2" fmla="*/ 27789 w 26600"/>
                <a:gd name="connsiteY2" fmla="*/ 8906 h 8866"/>
                <a:gd name="connsiteX3" fmla="*/ 11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8" y="39"/>
                  </a:moveTo>
                  <a:lnTo>
                    <a:pt x="27789" y="39"/>
                  </a:lnTo>
                  <a:lnTo>
                    <a:pt x="27789" y="8906"/>
                  </a:lnTo>
                  <a:lnTo>
                    <a:pt x="11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5" name="Freeform: Shape 2394">
              <a:extLst>
                <a:ext uri="{FF2B5EF4-FFF2-40B4-BE49-F238E27FC236}">
                  <a16:creationId xmlns:a16="http://schemas.microsoft.com/office/drawing/2014/main" id="{918FA32B-A416-4766-A566-EDBE1D94035D}"/>
                </a:ext>
              </a:extLst>
            </p:cNvPr>
            <p:cNvSpPr/>
            <p:nvPr/>
          </p:nvSpPr>
          <p:spPr>
            <a:xfrm>
              <a:off x="10598727" y="3073101"/>
              <a:ext cx="26600" cy="115269"/>
            </a:xfrm>
            <a:custGeom>
              <a:avLst/>
              <a:gdLst>
                <a:gd name="connsiteX0" fmla="*/ 1189 w 26600"/>
                <a:gd name="connsiteY0" fmla="*/ 41 h 115269"/>
                <a:gd name="connsiteX1" fmla="*/ 27790 w 26600"/>
                <a:gd name="connsiteY1" fmla="*/ 41 h 115269"/>
                <a:gd name="connsiteX2" fmla="*/ 27790 w 26600"/>
                <a:gd name="connsiteY2" fmla="*/ 115311 h 115269"/>
                <a:gd name="connsiteX3" fmla="*/ 1189 w 26600"/>
                <a:gd name="connsiteY3" fmla="*/ 115311 h 1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15269">
                  <a:moveTo>
                    <a:pt x="1189" y="41"/>
                  </a:moveTo>
                  <a:lnTo>
                    <a:pt x="27790" y="41"/>
                  </a:lnTo>
                  <a:lnTo>
                    <a:pt x="27790" y="115311"/>
                  </a:lnTo>
                  <a:lnTo>
                    <a:pt x="1189" y="115311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6" name="Freeform: Shape 2395">
              <a:extLst>
                <a:ext uri="{FF2B5EF4-FFF2-40B4-BE49-F238E27FC236}">
                  <a16:creationId xmlns:a16="http://schemas.microsoft.com/office/drawing/2014/main" id="{950C976E-BBDC-423D-8EEC-BC1CC7FE1BF9}"/>
                </a:ext>
              </a:extLst>
            </p:cNvPr>
            <p:cNvSpPr/>
            <p:nvPr/>
          </p:nvSpPr>
          <p:spPr>
            <a:xfrm>
              <a:off x="10598727" y="3073101"/>
              <a:ext cx="26600" cy="8866"/>
            </a:xfrm>
            <a:custGeom>
              <a:avLst/>
              <a:gdLst>
                <a:gd name="connsiteX0" fmla="*/ 1189 w 26600"/>
                <a:gd name="connsiteY0" fmla="*/ 41 h 8866"/>
                <a:gd name="connsiteX1" fmla="*/ 27790 w 26600"/>
                <a:gd name="connsiteY1" fmla="*/ 41 h 8866"/>
                <a:gd name="connsiteX2" fmla="*/ 27790 w 26600"/>
                <a:gd name="connsiteY2" fmla="*/ 8908 h 8866"/>
                <a:gd name="connsiteX3" fmla="*/ 1189 w 26600"/>
                <a:gd name="connsiteY3" fmla="*/ 8908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89" y="41"/>
                  </a:moveTo>
                  <a:lnTo>
                    <a:pt x="27790" y="41"/>
                  </a:lnTo>
                  <a:lnTo>
                    <a:pt x="27790" y="8908"/>
                  </a:lnTo>
                  <a:lnTo>
                    <a:pt x="1189" y="8908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7" name="Freeform: Shape 2396">
              <a:extLst>
                <a:ext uri="{FF2B5EF4-FFF2-40B4-BE49-F238E27FC236}">
                  <a16:creationId xmlns:a16="http://schemas.microsoft.com/office/drawing/2014/main" id="{4559B352-883A-4994-A002-EEC722A7D798}"/>
                </a:ext>
              </a:extLst>
            </p:cNvPr>
            <p:cNvSpPr/>
            <p:nvPr/>
          </p:nvSpPr>
          <p:spPr>
            <a:xfrm>
              <a:off x="10607594" y="3055367"/>
              <a:ext cx="26600" cy="133003"/>
            </a:xfrm>
            <a:custGeom>
              <a:avLst/>
              <a:gdLst>
                <a:gd name="connsiteX0" fmla="*/ 1190 w 26600"/>
                <a:gd name="connsiteY0" fmla="*/ 39 h 133003"/>
                <a:gd name="connsiteX1" fmla="*/ 27791 w 26600"/>
                <a:gd name="connsiteY1" fmla="*/ 39 h 133003"/>
                <a:gd name="connsiteX2" fmla="*/ 27791 w 26600"/>
                <a:gd name="connsiteY2" fmla="*/ 133043 h 133003"/>
                <a:gd name="connsiteX3" fmla="*/ 11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0" y="39"/>
                  </a:moveTo>
                  <a:lnTo>
                    <a:pt x="27791" y="39"/>
                  </a:lnTo>
                  <a:lnTo>
                    <a:pt x="27791" y="133043"/>
                  </a:lnTo>
                  <a:lnTo>
                    <a:pt x="11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8" name="Freeform: Shape 2397">
              <a:extLst>
                <a:ext uri="{FF2B5EF4-FFF2-40B4-BE49-F238E27FC236}">
                  <a16:creationId xmlns:a16="http://schemas.microsoft.com/office/drawing/2014/main" id="{593ECC6E-DBFF-46A0-9EF1-FCB3B1B3E059}"/>
                </a:ext>
              </a:extLst>
            </p:cNvPr>
            <p:cNvSpPr/>
            <p:nvPr/>
          </p:nvSpPr>
          <p:spPr>
            <a:xfrm>
              <a:off x="10607594" y="3055367"/>
              <a:ext cx="26600" cy="8866"/>
            </a:xfrm>
            <a:custGeom>
              <a:avLst/>
              <a:gdLst>
                <a:gd name="connsiteX0" fmla="*/ 1190 w 26600"/>
                <a:gd name="connsiteY0" fmla="*/ 39 h 8866"/>
                <a:gd name="connsiteX1" fmla="*/ 27791 w 26600"/>
                <a:gd name="connsiteY1" fmla="*/ 39 h 8866"/>
                <a:gd name="connsiteX2" fmla="*/ 27791 w 26600"/>
                <a:gd name="connsiteY2" fmla="*/ 8906 h 8866"/>
                <a:gd name="connsiteX3" fmla="*/ 11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0" y="39"/>
                  </a:moveTo>
                  <a:lnTo>
                    <a:pt x="27791" y="39"/>
                  </a:lnTo>
                  <a:lnTo>
                    <a:pt x="27791" y="8906"/>
                  </a:lnTo>
                  <a:lnTo>
                    <a:pt x="11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9" name="Freeform: Shape 2398">
              <a:extLst>
                <a:ext uri="{FF2B5EF4-FFF2-40B4-BE49-F238E27FC236}">
                  <a16:creationId xmlns:a16="http://schemas.microsoft.com/office/drawing/2014/main" id="{2EF8B85D-68CB-45E9-8967-EC9468482705}"/>
                </a:ext>
              </a:extLst>
            </p:cNvPr>
            <p:cNvSpPr/>
            <p:nvPr/>
          </p:nvSpPr>
          <p:spPr>
            <a:xfrm>
              <a:off x="10616461" y="3055367"/>
              <a:ext cx="26600" cy="133003"/>
            </a:xfrm>
            <a:custGeom>
              <a:avLst/>
              <a:gdLst>
                <a:gd name="connsiteX0" fmla="*/ 1191 w 26600"/>
                <a:gd name="connsiteY0" fmla="*/ 39 h 133003"/>
                <a:gd name="connsiteX1" fmla="*/ 27792 w 26600"/>
                <a:gd name="connsiteY1" fmla="*/ 39 h 133003"/>
                <a:gd name="connsiteX2" fmla="*/ 27792 w 26600"/>
                <a:gd name="connsiteY2" fmla="*/ 133043 h 133003"/>
                <a:gd name="connsiteX3" fmla="*/ 11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1" y="39"/>
                  </a:moveTo>
                  <a:lnTo>
                    <a:pt x="27792" y="39"/>
                  </a:lnTo>
                  <a:lnTo>
                    <a:pt x="27792" y="133043"/>
                  </a:lnTo>
                  <a:lnTo>
                    <a:pt x="11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0" name="Freeform: Shape 2399">
              <a:extLst>
                <a:ext uri="{FF2B5EF4-FFF2-40B4-BE49-F238E27FC236}">
                  <a16:creationId xmlns:a16="http://schemas.microsoft.com/office/drawing/2014/main" id="{32AB456C-46F1-417D-97D0-A07F28AA0C5E}"/>
                </a:ext>
              </a:extLst>
            </p:cNvPr>
            <p:cNvSpPr/>
            <p:nvPr/>
          </p:nvSpPr>
          <p:spPr>
            <a:xfrm>
              <a:off x="10616461" y="3055367"/>
              <a:ext cx="26600" cy="8866"/>
            </a:xfrm>
            <a:custGeom>
              <a:avLst/>
              <a:gdLst>
                <a:gd name="connsiteX0" fmla="*/ 1191 w 26600"/>
                <a:gd name="connsiteY0" fmla="*/ 39 h 8866"/>
                <a:gd name="connsiteX1" fmla="*/ 27792 w 26600"/>
                <a:gd name="connsiteY1" fmla="*/ 39 h 8866"/>
                <a:gd name="connsiteX2" fmla="*/ 27792 w 26600"/>
                <a:gd name="connsiteY2" fmla="*/ 8906 h 8866"/>
                <a:gd name="connsiteX3" fmla="*/ 11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1" y="39"/>
                  </a:moveTo>
                  <a:lnTo>
                    <a:pt x="27792" y="39"/>
                  </a:lnTo>
                  <a:lnTo>
                    <a:pt x="27792" y="8906"/>
                  </a:lnTo>
                  <a:lnTo>
                    <a:pt x="11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1" name="Freeform: Shape 2400">
              <a:extLst>
                <a:ext uri="{FF2B5EF4-FFF2-40B4-BE49-F238E27FC236}">
                  <a16:creationId xmlns:a16="http://schemas.microsoft.com/office/drawing/2014/main" id="{292EE109-9CE6-41E8-ACEC-1D10A8AFD09C}"/>
                </a:ext>
              </a:extLst>
            </p:cNvPr>
            <p:cNvSpPr/>
            <p:nvPr/>
          </p:nvSpPr>
          <p:spPr>
            <a:xfrm>
              <a:off x="10625328" y="3055367"/>
              <a:ext cx="26600" cy="133003"/>
            </a:xfrm>
            <a:custGeom>
              <a:avLst/>
              <a:gdLst>
                <a:gd name="connsiteX0" fmla="*/ 1192 w 26600"/>
                <a:gd name="connsiteY0" fmla="*/ 39 h 133003"/>
                <a:gd name="connsiteX1" fmla="*/ 27793 w 26600"/>
                <a:gd name="connsiteY1" fmla="*/ 39 h 133003"/>
                <a:gd name="connsiteX2" fmla="*/ 27793 w 26600"/>
                <a:gd name="connsiteY2" fmla="*/ 133043 h 133003"/>
                <a:gd name="connsiteX3" fmla="*/ 11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2" y="39"/>
                  </a:moveTo>
                  <a:lnTo>
                    <a:pt x="27793" y="39"/>
                  </a:lnTo>
                  <a:lnTo>
                    <a:pt x="27793" y="133043"/>
                  </a:lnTo>
                  <a:lnTo>
                    <a:pt x="11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2" name="Freeform: Shape 2401">
              <a:extLst>
                <a:ext uri="{FF2B5EF4-FFF2-40B4-BE49-F238E27FC236}">
                  <a16:creationId xmlns:a16="http://schemas.microsoft.com/office/drawing/2014/main" id="{062F25F8-5490-43F7-AD73-DA304D8FA61E}"/>
                </a:ext>
              </a:extLst>
            </p:cNvPr>
            <p:cNvSpPr/>
            <p:nvPr/>
          </p:nvSpPr>
          <p:spPr>
            <a:xfrm>
              <a:off x="10625328" y="3055367"/>
              <a:ext cx="26600" cy="8866"/>
            </a:xfrm>
            <a:custGeom>
              <a:avLst/>
              <a:gdLst>
                <a:gd name="connsiteX0" fmla="*/ 1192 w 26600"/>
                <a:gd name="connsiteY0" fmla="*/ 39 h 8866"/>
                <a:gd name="connsiteX1" fmla="*/ 27793 w 26600"/>
                <a:gd name="connsiteY1" fmla="*/ 39 h 8866"/>
                <a:gd name="connsiteX2" fmla="*/ 27793 w 26600"/>
                <a:gd name="connsiteY2" fmla="*/ 8906 h 8866"/>
                <a:gd name="connsiteX3" fmla="*/ 11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2" y="39"/>
                  </a:moveTo>
                  <a:lnTo>
                    <a:pt x="27793" y="39"/>
                  </a:lnTo>
                  <a:lnTo>
                    <a:pt x="27793" y="8906"/>
                  </a:lnTo>
                  <a:lnTo>
                    <a:pt x="11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3" name="Freeform: Shape 2402">
              <a:extLst>
                <a:ext uri="{FF2B5EF4-FFF2-40B4-BE49-F238E27FC236}">
                  <a16:creationId xmlns:a16="http://schemas.microsoft.com/office/drawing/2014/main" id="{42B6DB54-98B7-4986-868B-E1803F4CC52D}"/>
                </a:ext>
              </a:extLst>
            </p:cNvPr>
            <p:cNvSpPr/>
            <p:nvPr/>
          </p:nvSpPr>
          <p:spPr>
            <a:xfrm>
              <a:off x="10634195" y="3055367"/>
              <a:ext cx="26600" cy="133003"/>
            </a:xfrm>
            <a:custGeom>
              <a:avLst/>
              <a:gdLst>
                <a:gd name="connsiteX0" fmla="*/ 1193 w 26600"/>
                <a:gd name="connsiteY0" fmla="*/ 39 h 133003"/>
                <a:gd name="connsiteX1" fmla="*/ 27794 w 26600"/>
                <a:gd name="connsiteY1" fmla="*/ 39 h 133003"/>
                <a:gd name="connsiteX2" fmla="*/ 27794 w 26600"/>
                <a:gd name="connsiteY2" fmla="*/ 133043 h 133003"/>
                <a:gd name="connsiteX3" fmla="*/ 11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3" y="39"/>
                  </a:moveTo>
                  <a:lnTo>
                    <a:pt x="27794" y="39"/>
                  </a:lnTo>
                  <a:lnTo>
                    <a:pt x="27794" y="133043"/>
                  </a:lnTo>
                  <a:lnTo>
                    <a:pt x="11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4" name="Freeform: Shape 2403">
              <a:extLst>
                <a:ext uri="{FF2B5EF4-FFF2-40B4-BE49-F238E27FC236}">
                  <a16:creationId xmlns:a16="http://schemas.microsoft.com/office/drawing/2014/main" id="{9BABBB03-BBBB-45F0-8AA0-B0B633EB2DAA}"/>
                </a:ext>
              </a:extLst>
            </p:cNvPr>
            <p:cNvSpPr/>
            <p:nvPr/>
          </p:nvSpPr>
          <p:spPr>
            <a:xfrm>
              <a:off x="10634195" y="3055367"/>
              <a:ext cx="26600" cy="8866"/>
            </a:xfrm>
            <a:custGeom>
              <a:avLst/>
              <a:gdLst>
                <a:gd name="connsiteX0" fmla="*/ 1193 w 26600"/>
                <a:gd name="connsiteY0" fmla="*/ 39 h 8866"/>
                <a:gd name="connsiteX1" fmla="*/ 27794 w 26600"/>
                <a:gd name="connsiteY1" fmla="*/ 39 h 8866"/>
                <a:gd name="connsiteX2" fmla="*/ 27794 w 26600"/>
                <a:gd name="connsiteY2" fmla="*/ 8906 h 8866"/>
                <a:gd name="connsiteX3" fmla="*/ 11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3" y="39"/>
                  </a:moveTo>
                  <a:lnTo>
                    <a:pt x="27794" y="39"/>
                  </a:lnTo>
                  <a:lnTo>
                    <a:pt x="27794" y="8906"/>
                  </a:lnTo>
                  <a:lnTo>
                    <a:pt x="11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5" name="Freeform: Shape 2404">
              <a:extLst>
                <a:ext uri="{FF2B5EF4-FFF2-40B4-BE49-F238E27FC236}">
                  <a16:creationId xmlns:a16="http://schemas.microsoft.com/office/drawing/2014/main" id="{B1FD7D7D-38B7-4C59-89A8-F8F7A9F5B8E0}"/>
                </a:ext>
              </a:extLst>
            </p:cNvPr>
            <p:cNvSpPr/>
            <p:nvPr/>
          </p:nvSpPr>
          <p:spPr>
            <a:xfrm>
              <a:off x="10643062" y="3055367"/>
              <a:ext cx="26600" cy="133003"/>
            </a:xfrm>
            <a:custGeom>
              <a:avLst/>
              <a:gdLst>
                <a:gd name="connsiteX0" fmla="*/ 1194 w 26600"/>
                <a:gd name="connsiteY0" fmla="*/ 39 h 133003"/>
                <a:gd name="connsiteX1" fmla="*/ 27795 w 26600"/>
                <a:gd name="connsiteY1" fmla="*/ 39 h 133003"/>
                <a:gd name="connsiteX2" fmla="*/ 27795 w 26600"/>
                <a:gd name="connsiteY2" fmla="*/ 133043 h 133003"/>
                <a:gd name="connsiteX3" fmla="*/ 11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4" y="39"/>
                  </a:moveTo>
                  <a:lnTo>
                    <a:pt x="27795" y="39"/>
                  </a:lnTo>
                  <a:lnTo>
                    <a:pt x="27795" y="133043"/>
                  </a:lnTo>
                  <a:lnTo>
                    <a:pt x="11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6" name="Freeform: Shape 2405">
              <a:extLst>
                <a:ext uri="{FF2B5EF4-FFF2-40B4-BE49-F238E27FC236}">
                  <a16:creationId xmlns:a16="http://schemas.microsoft.com/office/drawing/2014/main" id="{CD5A5BEE-2807-45F5-902D-D868B124482E}"/>
                </a:ext>
              </a:extLst>
            </p:cNvPr>
            <p:cNvSpPr/>
            <p:nvPr/>
          </p:nvSpPr>
          <p:spPr>
            <a:xfrm>
              <a:off x="10643062" y="3055367"/>
              <a:ext cx="26600" cy="8866"/>
            </a:xfrm>
            <a:custGeom>
              <a:avLst/>
              <a:gdLst>
                <a:gd name="connsiteX0" fmla="*/ 1194 w 26600"/>
                <a:gd name="connsiteY0" fmla="*/ 39 h 8866"/>
                <a:gd name="connsiteX1" fmla="*/ 27795 w 26600"/>
                <a:gd name="connsiteY1" fmla="*/ 39 h 8866"/>
                <a:gd name="connsiteX2" fmla="*/ 27795 w 26600"/>
                <a:gd name="connsiteY2" fmla="*/ 8906 h 8866"/>
                <a:gd name="connsiteX3" fmla="*/ 11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4" y="39"/>
                  </a:moveTo>
                  <a:lnTo>
                    <a:pt x="27795" y="39"/>
                  </a:lnTo>
                  <a:lnTo>
                    <a:pt x="27795" y="8906"/>
                  </a:lnTo>
                  <a:lnTo>
                    <a:pt x="11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7" name="Freeform: Shape 2406">
              <a:extLst>
                <a:ext uri="{FF2B5EF4-FFF2-40B4-BE49-F238E27FC236}">
                  <a16:creationId xmlns:a16="http://schemas.microsoft.com/office/drawing/2014/main" id="{7E0A53D3-9C58-4FFF-A724-84086A74C2B0}"/>
                </a:ext>
              </a:extLst>
            </p:cNvPr>
            <p:cNvSpPr/>
            <p:nvPr/>
          </p:nvSpPr>
          <p:spPr>
            <a:xfrm>
              <a:off x="10651929" y="3055367"/>
              <a:ext cx="26600" cy="133003"/>
            </a:xfrm>
            <a:custGeom>
              <a:avLst/>
              <a:gdLst>
                <a:gd name="connsiteX0" fmla="*/ 1195 w 26600"/>
                <a:gd name="connsiteY0" fmla="*/ 39 h 133003"/>
                <a:gd name="connsiteX1" fmla="*/ 27796 w 26600"/>
                <a:gd name="connsiteY1" fmla="*/ 39 h 133003"/>
                <a:gd name="connsiteX2" fmla="*/ 27796 w 26600"/>
                <a:gd name="connsiteY2" fmla="*/ 133043 h 133003"/>
                <a:gd name="connsiteX3" fmla="*/ 11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5" y="39"/>
                  </a:moveTo>
                  <a:lnTo>
                    <a:pt x="27796" y="39"/>
                  </a:lnTo>
                  <a:lnTo>
                    <a:pt x="27796" y="133043"/>
                  </a:lnTo>
                  <a:lnTo>
                    <a:pt x="11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8" name="Freeform: Shape 2407">
              <a:extLst>
                <a:ext uri="{FF2B5EF4-FFF2-40B4-BE49-F238E27FC236}">
                  <a16:creationId xmlns:a16="http://schemas.microsoft.com/office/drawing/2014/main" id="{8C1072E8-E2CD-4011-8611-C508181DF5C7}"/>
                </a:ext>
              </a:extLst>
            </p:cNvPr>
            <p:cNvSpPr/>
            <p:nvPr/>
          </p:nvSpPr>
          <p:spPr>
            <a:xfrm>
              <a:off x="10651929" y="3055367"/>
              <a:ext cx="26600" cy="8866"/>
            </a:xfrm>
            <a:custGeom>
              <a:avLst/>
              <a:gdLst>
                <a:gd name="connsiteX0" fmla="*/ 1195 w 26600"/>
                <a:gd name="connsiteY0" fmla="*/ 39 h 8866"/>
                <a:gd name="connsiteX1" fmla="*/ 27796 w 26600"/>
                <a:gd name="connsiteY1" fmla="*/ 39 h 8866"/>
                <a:gd name="connsiteX2" fmla="*/ 27796 w 26600"/>
                <a:gd name="connsiteY2" fmla="*/ 8906 h 8866"/>
                <a:gd name="connsiteX3" fmla="*/ 11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5" y="39"/>
                  </a:moveTo>
                  <a:lnTo>
                    <a:pt x="27796" y="39"/>
                  </a:lnTo>
                  <a:lnTo>
                    <a:pt x="27796" y="8906"/>
                  </a:lnTo>
                  <a:lnTo>
                    <a:pt x="11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9" name="Freeform: Shape 2408">
              <a:extLst>
                <a:ext uri="{FF2B5EF4-FFF2-40B4-BE49-F238E27FC236}">
                  <a16:creationId xmlns:a16="http://schemas.microsoft.com/office/drawing/2014/main" id="{F9B11A78-A0EF-43BF-A15B-E95514D56DA9}"/>
                </a:ext>
              </a:extLst>
            </p:cNvPr>
            <p:cNvSpPr/>
            <p:nvPr/>
          </p:nvSpPr>
          <p:spPr>
            <a:xfrm>
              <a:off x="10660796" y="3055367"/>
              <a:ext cx="26600" cy="133003"/>
            </a:xfrm>
            <a:custGeom>
              <a:avLst/>
              <a:gdLst>
                <a:gd name="connsiteX0" fmla="*/ 1196 w 26600"/>
                <a:gd name="connsiteY0" fmla="*/ 39 h 133003"/>
                <a:gd name="connsiteX1" fmla="*/ 27797 w 26600"/>
                <a:gd name="connsiteY1" fmla="*/ 39 h 133003"/>
                <a:gd name="connsiteX2" fmla="*/ 27797 w 26600"/>
                <a:gd name="connsiteY2" fmla="*/ 133043 h 133003"/>
                <a:gd name="connsiteX3" fmla="*/ 11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6" y="39"/>
                  </a:moveTo>
                  <a:lnTo>
                    <a:pt x="27797" y="39"/>
                  </a:lnTo>
                  <a:lnTo>
                    <a:pt x="27797" y="133043"/>
                  </a:lnTo>
                  <a:lnTo>
                    <a:pt x="11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0" name="Freeform: Shape 2409">
              <a:extLst>
                <a:ext uri="{FF2B5EF4-FFF2-40B4-BE49-F238E27FC236}">
                  <a16:creationId xmlns:a16="http://schemas.microsoft.com/office/drawing/2014/main" id="{E4364D14-35B6-412C-8506-109D2B27EF9C}"/>
                </a:ext>
              </a:extLst>
            </p:cNvPr>
            <p:cNvSpPr/>
            <p:nvPr/>
          </p:nvSpPr>
          <p:spPr>
            <a:xfrm>
              <a:off x="10660796" y="3055367"/>
              <a:ext cx="26600" cy="8866"/>
            </a:xfrm>
            <a:custGeom>
              <a:avLst/>
              <a:gdLst>
                <a:gd name="connsiteX0" fmla="*/ 1196 w 26600"/>
                <a:gd name="connsiteY0" fmla="*/ 39 h 8866"/>
                <a:gd name="connsiteX1" fmla="*/ 27797 w 26600"/>
                <a:gd name="connsiteY1" fmla="*/ 39 h 8866"/>
                <a:gd name="connsiteX2" fmla="*/ 27797 w 26600"/>
                <a:gd name="connsiteY2" fmla="*/ 8906 h 8866"/>
                <a:gd name="connsiteX3" fmla="*/ 11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6" y="39"/>
                  </a:moveTo>
                  <a:lnTo>
                    <a:pt x="27797" y="39"/>
                  </a:lnTo>
                  <a:lnTo>
                    <a:pt x="27797" y="8906"/>
                  </a:lnTo>
                  <a:lnTo>
                    <a:pt x="11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1" name="Freeform: Shape 2410">
              <a:extLst>
                <a:ext uri="{FF2B5EF4-FFF2-40B4-BE49-F238E27FC236}">
                  <a16:creationId xmlns:a16="http://schemas.microsoft.com/office/drawing/2014/main" id="{35BF555E-9814-4A8B-84B2-493EED50896F}"/>
                </a:ext>
              </a:extLst>
            </p:cNvPr>
            <p:cNvSpPr/>
            <p:nvPr/>
          </p:nvSpPr>
          <p:spPr>
            <a:xfrm>
              <a:off x="10669663" y="3055367"/>
              <a:ext cx="26600" cy="133003"/>
            </a:xfrm>
            <a:custGeom>
              <a:avLst/>
              <a:gdLst>
                <a:gd name="connsiteX0" fmla="*/ 1197 w 26600"/>
                <a:gd name="connsiteY0" fmla="*/ 39 h 133003"/>
                <a:gd name="connsiteX1" fmla="*/ 27798 w 26600"/>
                <a:gd name="connsiteY1" fmla="*/ 39 h 133003"/>
                <a:gd name="connsiteX2" fmla="*/ 27798 w 26600"/>
                <a:gd name="connsiteY2" fmla="*/ 133043 h 133003"/>
                <a:gd name="connsiteX3" fmla="*/ 11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7" y="39"/>
                  </a:moveTo>
                  <a:lnTo>
                    <a:pt x="27798" y="39"/>
                  </a:lnTo>
                  <a:lnTo>
                    <a:pt x="27798" y="133043"/>
                  </a:lnTo>
                  <a:lnTo>
                    <a:pt x="11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2" name="Freeform: Shape 2411">
              <a:extLst>
                <a:ext uri="{FF2B5EF4-FFF2-40B4-BE49-F238E27FC236}">
                  <a16:creationId xmlns:a16="http://schemas.microsoft.com/office/drawing/2014/main" id="{31F9E313-1447-4104-BDBC-0BA2AE0BE2F5}"/>
                </a:ext>
              </a:extLst>
            </p:cNvPr>
            <p:cNvSpPr/>
            <p:nvPr/>
          </p:nvSpPr>
          <p:spPr>
            <a:xfrm>
              <a:off x="10669663" y="3055367"/>
              <a:ext cx="26600" cy="8866"/>
            </a:xfrm>
            <a:custGeom>
              <a:avLst/>
              <a:gdLst>
                <a:gd name="connsiteX0" fmla="*/ 1197 w 26600"/>
                <a:gd name="connsiteY0" fmla="*/ 39 h 8866"/>
                <a:gd name="connsiteX1" fmla="*/ 27798 w 26600"/>
                <a:gd name="connsiteY1" fmla="*/ 39 h 8866"/>
                <a:gd name="connsiteX2" fmla="*/ 27798 w 26600"/>
                <a:gd name="connsiteY2" fmla="*/ 8906 h 8866"/>
                <a:gd name="connsiteX3" fmla="*/ 11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7" y="39"/>
                  </a:moveTo>
                  <a:lnTo>
                    <a:pt x="27798" y="39"/>
                  </a:lnTo>
                  <a:lnTo>
                    <a:pt x="27798" y="8906"/>
                  </a:lnTo>
                  <a:lnTo>
                    <a:pt x="11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3" name="Freeform: Shape 2412">
              <a:extLst>
                <a:ext uri="{FF2B5EF4-FFF2-40B4-BE49-F238E27FC236}">
                  <a16:creationId xmlns:a16="http://schemas.microsoft.com/office/drawing/2014/main" id="{B6068C36-3E67-4836-BF57-C1BF0A6AC005}"/>
                </a:ext>
              </a:extLst>
            </p:cNvPr>
            <p:cNvSpPr/>
            <p:nvPr/>
          </p:nvSpPr>
          <p:spPr>
            <a:xfrm>
              <a:off x="10678530" y="3055367"/>
              <a:ext cx="26600" cy="133003"/>
            </a:xfrm>
            <a:custGeom>
              <a:avLst/>
              <a:gdLst>
                <a:gd name="connsiteX0" fmla="*/ 1198 w 26600"/>
                <a:gd name="connsiteY0" fmla="*/ 39 h 133003"/>
                <a:gd name="connsiteX1" fmla="*/ 27799 w 26600"/>
                <a:gd name="connsiteY1" fmla="*/ 39 h 133003"/>
                <a:gd name="connsiteX2" fmla="*/ 27799 w 26600"/>
                <a:gd name="connsiteY2" fmla="*/ 133043 h 133003"/>
                <a:gd name="connsiteX3" fmla="*/ 119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8" y="39"/>
                  </a:moveTo>
                  <a:lnTo>
                    <a:pt x="27799" y="39"/>
                  </a:lnTo>
                  <a:lnTo>
                    <a:pt x="27799" y="133043"/>
                  </a:lnTo>
                  <a:lnTo>
                    <a:pt x="119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4" name="Freeform: Shape 2413">
              <a:extLst>
                <a:ext uri="{FF2B5EF4-FFF2-40B4-BE49-F238E27FC236}">
                  <a16:creationId xmlns:a16="http://schemas.microsoft.com/office/drawing/2014/main" id="{35476443-5CBC-4983-B68D-819AF7243AC4}"/>
                </a:ext>
              </a:extLst>
            </p:cNvPr>
            <p:cNvSpPr/>
            <p:nvPr/>
          </p:nvSpPr>
          <p:spPr>
            <a:xfrm>
              <a:off x="10678530" y="3055367"/>
              <a:ext cx="26600" cy="8866"/>
            </a:xfrm>
            <a:custGeom>
              <a:avLst/>
              <a:gdLst>
                <a:gd name="connsiteX0" fmla="*/ 1198 w 26600"/>
                <a:gd name="connsiteY0" fmla="*/ 39 h 8866"/>
                <a:gd name="connsiteX1" fmla="*/ 27799 w 26600"/>
                <a:gd name="connsiteY1" fmla="*/ 39 h 8866"/>
                <a:gd name="connsiteX2" fmla="*/ 27799 w 26600"/>
                <a:gd name="connsiteY2" fmla="*/ 8906 h 8866"/>
                <a:gd name="connsiteX3" fmla="*/ 119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8" y="39"/>
                  </a:moveTo>
                  <a:lnTo>
                    <a:pt x="27799" y="39"/>
                  </a:lnTo>
                  <a:lnTo>
                    <a:pt x="27799" y="8906"/>
                  </a:lnTo>
                  <a:lnTo>
                    <a:pt x="119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5" name="Freeform: Shape 2414">
              <a:extLst>
                <a:ext uri="{FF2B5EF4-FFF2-40B4-BE49-F238E27FC236}">
                  <a16:creationId xmlns:a16="http://schemas.microsoft.com/office/drawing/2014/main" id="{D69C0D8A-AF86-4545-9A57-5F879228F586}"/>
                </a:ext>
              </a:extLst>
            </p:cNvPr>
            <p:cNvSpPr/>
            <p:nvPr/>
          </p:nvSpPr>
          <p:spPr>
            <a:xfrm>
              <a:off x="10687396" y="3055367"/>
              <a:ext cx="26600" cy="133003"/>
            </a:xfrm>
            <a:custGeom>
              <a:avLst/>
              <a:gdLst>
                <a:gd name="connsiteX0" fmla="*/ 1199 w 26600"/>
                <a:gd name="connsiteY0" fmla="*/ 39 h 133003"/>
                <a:gd name="connsiteX1" fmla="*/ 27800 w 26600"/>
                <a:gd name="connsiteY1" fmla="*/ 39 h 133003"/>
                <a:gd name="connsiteX2" fmla="*/ 27800 w 26600"/>
                <a:gd name="connsiteY2" fmla="*/ 133043 h 133003"/>
                <a:gd name="connsiteX3" fmla="*/ 11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199" y="39"/>
                  </a:moveTo>
                  <a:lnTo>
                    <a:pt x="27800" y="39"/>
                  </a:lnTo>
                  <a:lnTo>
                    <a:pt x="27800" y="133043"/>
                  </a:lnTo>
                  <a:lnTo>
                    <a:pt x="11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6" name="Freeform: Shape 2415">
              <a:extLst>
                <a:ext uri="{FF2B5EF4-FFF2-40B4-BE49-F238E27FC236}">
                  <a16:creationId xmlns:a16="http://schemas.microsoft.com/office/drawing/2014/main" id="{51EABB7C-E5C5-4A25-9EF3-A6ACAA6D5415}"/>
                </a:ext>
              </a:extLst>
            </p:cNvPr>
            <p:cNvSpPr/>
            <p:nvPr/>
          </p:nvSpPr>
          <p:spPr>
            <a:xfrm>
              <a:off x="10687396" y="3055367"/>
              <a:ext cx="26600" cy="8866"/>
            </a:xfrm>
            <a:custGeom>
              <a:avLst/>
              <a:gdLst>
                <a:gd name="connsiteX0" fmla="*/ 1199 w 26600"/>
                <a:gd name="connsiteY0" fmla="*/ 39 h 8866"/>
                <a:gd name="connsiteX1" fmla="*/ 27800 w 26600"/>
                <a:gd name="connsiteY1" fmla="*/ 39 h 8866"/>
                <a:gd name="connsiteX2" fmla="*/ 27800 w 26600"/>
                <a:gd name="connsiteY2" fmla="*/ 8906 h 8866"/>
                <a:gd name="connsiteX3" fmla="*/ 11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199" y="39"/>
                  </a:moveTo>
                  <a:lnTo>
                    <a:pt x="27800" y="39"/>
                  </a:lnTo>
                  <a:lnTo>
                    <a:pt x="27800" y="8906"/>
                  </a:lnTo>
                  <a:lnTo>
                    <a:pt x="11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7" name="Freeform: Shape 2416">
              <a:extLst>
                <a:ext uri="{FF2B5EF4-FFF2-40B4-BE49-F238E27FC236}">
                  <a16:creationId xmlns:a16="http://schemas.microsoft.com/office/drawing/2014/main" id="{31A73DA8-AD7A-4E88-9532-C7755A9A31A5}"/>
                </a:ext>
              </a:extLst>
            </p:cNvPr>
            <p:cNvSpPr/>
            <p:nvPr/>
          </p:nvSpPr>
          <p:spPr>
            <a:xfrm>
              <a:off x="10696263" y="3055367"/>
              <a:ext cx="26600" cy="133003"/>
            </a:xfrm>
            <a:custGeom>
              <a:avLst/>
              <a:gdLst>
                <a:gd name="connsiteX0" fmla="*/ 1200 w 26600"/>
                <a:gd name="connsiteY0" fmla="*/ 39 h 133003"/>
                <a:gd name="connsiteX1" fmla="*/ 27801 w 26600"/>
                <a:gd name="connsiteY1" fmla="*/ 39 h 133003"/>
                <a:gd name="connsiteX2" fmla="*/ 27801 w 26600"/>
                <a:gd name="connsiteY2" fmla="*/ 133043 h 133003"/>
                <a:gd name="connsiteX3" fmla="*/ 12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0" y="39"/>
                  </a:moveTo>
                  <a:lnTo>
                    <a:pt x="27801" y="39"/>
                  </a:lnTo>
                  <a:lnTo>
                    <a:pt x="27801" y="133043"/>
                  </a:lnTo>
                  <a:lnTo>
                    <a:pt x="12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8" name="Freeform: Shape 2417">
              <a:extLst>
                <a:ext uri="{FF2B5EF4-FFF2-40B4-BE49-F238E27FC236}">
                  <a16:creationId xmlns:a16="http://schemas.microsoft.com/office/drawing/2014/main" id="{52DE9B5F-72CE-4693-8B06-2964042D3126}"/>
                </a:ext>
              </a:extLst>
            </p:cNvPr>
            <p:cNvSpPr/>
            <p:nvPr/>
          </p:nvSpPr>
          <p:spPr>
            <a:xfrm>
              <a:off x="10696263" y="3055367"/>
              <a:ext cx="26600" cy="8866"/>
            </a:xfrm>
            <a:custGeom>
              <a:avLst/>
              <a:gdLst>
                <a:gd name="connsiteX0" fmla="*/ 1200 w 26600"/>
                <a:gd name="connsiteY0" fmla="*/ 39 h 8866"/>
                <a:gd name="connsiteX1" fmla="*/ 27801 w 26600"/>
                <a:gd name="connsiteY1" fmla="*/ 39 h 8866"/>
                <a:gd name="connsiteX2" fmla="*/ 27801 w 26600"/>
                <a:gd name="connsiteY2" fmla="*/ 8906 h 8866"/>
                <a:gd name="connsiteX3" fmla="*/ 12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0" y="39"/>
                  </a:moveTo>
                  <a:lnTo>
                    <a:pt x="27801" y="39"/>
                  </a:lnTo>
                  <a:lnTo>
                    <a:pt x="27801" y="8906"/>
                  </a:lnTo>
                  <a:lnTo>
                    <a:pt x="12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9" name="Freeform: Shape 2418">
              <a:extLst>
                <a:ext uri="{FF2B5EF4-FFF2-40B4-BE49-F238E27FC236}">
                  <a16:creationId xmlns:a16="http://schemas.microsoft.com/office/drawing/2014/main" id="{0470EBBC-2F24-4836-9504-69AB14843A53}"/>
                </a:ext>
              </a:extLst>
            </p:cNvPr>
            <p:cNvSpPr/>
            <p:nvPr/>
          </p:nvSpPr>
          <p:spPr>
            <a:xfrm>
              <a:off x="10705130" y="3055367"/>
              <a:ext cx="26600" cy="133003"/>
            </a:xfrm>
            <a:custGeom>
              <a:avLst/>
              <a:gdLst>
                <a:gd name="connsiteX0" fmla="*/ 1201 w 26600"/>
                <a:gd name="connsiteY0" fmla="*/ 39 h 133003"/>
                <a:gd name="connsiteX1" fmla="*/ 27802 w 26600"/>
                <a:gd name="connsiteY1" fmla="*/ 39 h 133003"/>
                <a:gd name="connsiteX2" fmla="*/ 27802 w 26600"/>
                <a:gd name="connsiteY2" fmla="*/ 133043 h 133003"/>
                <a:gd name="connsiteX3" fmla="*/ 12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1" y="39"/>
                  </a:moveTo>
                  <a:lnTo>
                    <a:pt x="27802" y="39"/>
                  </a:lnTo>
                  <a:lnTo>
                    <a:pt x="27802" y="133043"/>
                  </a:lnTo>
                  <a:lnTo>
                    <a:pt x="12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0" name="Freeform: Shape 2419">
              <a:extLst>
                <a:ext uri="{FF2B5EF4-FFF2-40B4-BE49-F238E27FC236}">
                  <a16:creationId xmlns:a16="http://schemas.microsoft.com/office/drawing/2014/main" id="{7A5586B1-CD79-4DC9-B9D3-A2ECE6264126}"/>
                </a:ext>
              </a:extLst>
            </p:cNvPr>
            <p:cNvSpPr/>
            <p:nvPr/>
          </p:nvSpPr>
          <p:spPr>
            <a:xfrm>
              <a:off x="10705130" y="3055367"/>
              <a:ext cx="26600" cy="8866"/>
            </a:xfrm>
            <a:custGeom>
              <a:avLst/>
              <a:gdLst>
                <a:gd name="connsiteX0" fmla="*/ 1201 w 26600"/>
                <a:gd name="connsiteY0" fmla="*/ 39 h 8866"/>
                <a:gd name="connsiteX1" fmla="*/ 27802 w 26600"/>
                <a:gd name="connsiteY1" fmla="*/ 39 h 8866"/>
                <a:gd name="connsiteX2" fmla="*/ 27802 w 26600"/>
                <a:gd name="connsiteY2" fmla="*/ 8906 h 8866"/>
                <a:gd name="connsiteX3" fmla="*/ 12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1" y="39"/>
                  </a:moveTo>
                  <a:lnTo>
                    <a:pt x="27802" y="39"/>
                  </a:lnTo>
                  <a:lnTo>
                    <a:pt x="27802" y="8906"/>
                  </a:lnTo>
                  <a:lnTo>
                    <a:pt x="12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1" name="Freeform: Shape 2420">
              <a:extLst>
                <a:ext uri="{FF2B5EF4-FFF2-40B4-BE49-F238E27FC236}">
                  <a16:creationId xmlns:a16="http://schemas.microsoft.com/office/drawing/2014/main" id="{F730937D-93CD-4F2B-92B4-F3206FD06BD9}"/>
                </a:ext>
              </a:extLst>
            </p:cNvPr>
            <p:cNvSpPr/>
            <p:nvPr/>
          </p:nvSpPr>
          <p:spPr>
            <a:xfrm>
              <a:off x="10713997" y="3055367"/>
              <a:ext cx="26600" cy="133003"/>
            </a:xfrm>
            <a:custGeom>
              <a:avLst/>
              <a:gdLst>
                <a:gd name="connsiteX0" fmla="*/ 1202 w 26600"/>
                <a:gd name="connsiteY0" fmla="*/ 39 h 133003"/>
                <a:gd name="connsiteX1" fmla="*/ 27803 w 26600"/>
                <a:gd name="connsiteY1" fmla="*/ 39 h 133003"/>
                <a:gd name="connsiteX2" fmla="*/ 27803 w 26600"/>
                <a:gd name="connsiteY2" fmla="*/ 133043 h 133003"/>
                <a:gd name="connsiteX3" fmla="*/ 12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2" y="39"/>
                  </a:moveTo>
                  <a:lnTo>
                    <a:pt x="27803" y="39"/>
                  </a:lnTo>
                  <a:lnTo>
                    <a:pt x="27803" y="133043"/>
                  </a:lnTo>
                  <a:lnTo>
                    <a:pt x="12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2" name="Freeform: Shape 2421">
              <a:extLst>
                <a:ext uri="{FF2B5EF4-FFF2-40B4-BE49-F238E27FC236}">
                  <a16:creationId xmlns:a16="http://schemas.microsoft.com/office/drawing/2014/main" id="{F0192541-9279-45CE-A124-787E2F0CAC59}"/>
                </a:ext>
              </a:extLst>
            </p:cNvPr>
            <p:cNvSpPr/>
            <p:nvPr/>
          </p:nvSpPr>
          <p:spPr>
            <a:xfrm>
              <a:off x="10713997" y="3055367"/>
              <a:ext cx="26600" cy="8866"/>
            </a:xfrm>
            <a:custGeom>
              <a:avLst/>
              <a:gdLst>
                <a:gd name="connsiteX0" fmla="*/ 1202 w 26600"/>
                <a:gd name="connsiteY0" fmla="*/ 39 h 8866"/>
                <a:gd name="connsiteX1" fmla="*/ 27803 w 26600"/>
                <a:gd name="connsiteY1" fmla="*/ 39 h 8866"/>
                <a:gd name="connsiteX2" fmla="*/ 27803 w 26600"/>
                <a:gd name="connsiteY2" fmla="*/ 8906 h 8866"/>
                <a:gd name="connsiteX3" fmla="*/ 12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2" y="39"/>
                  </a:moveTo>
                  <a:lnTo>
                    <a:pt x="27803" y="39"/>
                  </a:lnTo>
                  <a:lnTo>
                    <a:pt x="27803" y="8906"/>
                  </a:lnTo>
                  <a:lnTo>
                    <a:pt x="12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3" name="Freeform: Shape 2422">
              <a:extLst>
                <a:ext uri="{FF2B5EF4-FFF2-40B4-BE49-F238E27FC236}">
                  <a16:creationId xmlns:a16="http://schemas.microsoft.com/office/drawing/2014/main" id="{3C8150E3-ABF1-44AE-9BD3-AF0E226C3F1D}"/>
                </a:ext>
              </a:extLst>
            </p:cNvPr>
            <p:cNvSpPr/>
            <p:nvPr/>
          </p:nvSpPr>
          <p:spPr>
            <a:xfrm>
              <a:off x="10722864" y="3055367"/>
              <a:ext cx="26600" cy="133003"/>
            </a:xfrm>
            <a:custGeom>
              <a:avLst/>
              <a:gdLst>
                <a:gd name="connsiteX0" fmla="*/ 1203 w 26600"/>
                <a:gd name="connsiteY0" fmla="*/ 39 h 133003"/>
                <a:gd name="connsiteX1" fmla="*/ 27804 w 26600"/>
                <a:gd name="connsiteY1" fmla="*/ 39 h 133003"/>
                <a:gd name="connsiteX2" fmla="*/ 27804 w 26600"/>
                <a:gd name="connsiteY2" fmla="*/ 133043 h 133003"/>
                <a:gd name="connsiteX3" fmla="*/ 12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3" y="39"/>
                  </a:moveTo>
                  <a:lnTo>
                    <a:pt x="27804" y="39"/>
                  </a:lnTo>
                  <a:lnTo>
                    <a:pt x="27804" y="133043"/>
                  </a:lnTo>
                  <a:lnTo>
                    <a:pt x="12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4" name="Freeform: Shape 2423">
              <a:extLst>
                <a:ext uri="{FF2B5EF4-FFF2-40B4-BE49-F238E27FC236}">
                  <a16:creationId xmlns:a16="http://schemas.microsoft.com/office/drawing/2014/main" id="{A3E99199-181B-4EAA-87EF-697FBE7748FB}"/>
                </a:ext>
              </a:extLst>
            </p:cNvPr>
            <p:cNvSpPr/>
            <p:nvPr/>
          </p:nvSpPr>
          <p:spPr>
            <a:xfrm>
              <a:off x="10722864" y="3055367"/>
              <a:ext cx="26600" cy="8866"/>
            </a:xfrm>
            <a:custGeom>
              <a:avLst/>
              <a:gdLst>
                <a:gd name="connsiteX0" fmla="*/ 1203 w 26600"/>
                <a:gd name="connsiteY0" fmla="*/ 39 h 8866"/>
                <a:gd name="connsiteX1" fmla="*/ 27804 w 26600"/>
                <a:gd name="connsiteY1" fmla="*/ 39 h 8866"/>
                <a:gd name="connsiteX2" fmla="*/ 27804 w 26600"/>
                <a:gd name="connsiteY2" fmla="*/ 8906 h 8866"/>
                <a:gd name="connsiteX3" fmla="*/ 12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3" y="39"/>
                  </a:moveTo>
                  <a:lnTo>
                    <a:pt x="27804" y="39"/>
                  </a:lnTo>
                  <a:lnTo>
                    <a:pt x="27804" y="8906"/>
                  </a:lnTo>
                  <a:lnTo>
                    <a:pt x="12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5" name="Freeform: Shape 2424">
              <a:extLst>
                <a:ext uri="{FF2B5EF4-FFF2-40B4-BE49-F238E27FC236}">
                  <a16:creationId xmlns:a16="http://schemas.microsoft.com/office/drawing/2014/main" id="{6D3B8348-0ACD-4423-895C-FD2D8940DA59}"/>
                </a:ext>
              </a:extLst>
            </p:cNvPr>
            <p:cNvSpPr/>
            <p:nvPr/>
          </p:nvSpPr>
          <p:spPr>
            <a:xfrm>
              <a:off x="10731731" y="3055367"/>
              <a:ext cx="26600" cy="133003"/>
            </a:xfrm>
            <a:custGeom>
              <a:avLst/>
              <a:gdLst>
                <a:gd name="connsiteX0" fmla="*/ 1204 w 26600"/>
                <a:gd name="connsiteY0" fmla="*/ 39 h 133003"/>
                <a:gd name="connsiteX1" fmla="*/ 27805 w 26600"/>
                <a:gd name="connsiteY1" fmla="*/ 39 h 133003"/>
                <a:gd name="connsiteX2" fmla="*/ 27805 w 26600"/>
                <a:gd name="connsiteY2" fmla="*/ 133043 h 133003"/>
                <a:gd name="connsiteX3" fmla="*/ 12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4" y="39"/>
                  </a:moveTo>
                  <a:lnTo>
                    <a:pt x="27805" y="39"/>
                  </a:lnTo>
                  <a:lnTo>
                    <a:pt x="27805" y="133043"/>
                  </a:lnTo>
                  <a:lnTo>
                    <a:pt x="12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6" name="Freeform: Shape 2425">
              <a:extLst>
                <a:ext uri="{FF2B5EF4-FFF2-40B4-BE49-F238E27FC236}">
                  <a16:creationId xmlns:a16="http://schemas.microsoft.com/office/drawing/2014/main" id="{9BFBBF6F-972D-4FF4-8BFF-9D5794CB1A57}"/>
                </a:ext>
              </a:extLst>
            </p:cNvPr>
            <p:cNvSpPr/>
            <p:nvPr/>
          </p:nvSpPr>
          <p:spPr>
            <a:xfrm>
              <a:off x="10731731" y="3055367"/>
              <a:ext cx="26600" cy="8866"/>
            </a:xfrm>
            <a:custGeom>
              <a:avLst/>
              <a:gdLst>
                <a:gd name="connsiteX0" fmla="*/ 1204 w 26600"/>
                <a:gd name="connsiteY0" fmla="*/ 39 h 8866"/>
                <a:gd name="connsiteX1" fmla="*/ 27805 w 26600"/>
                <a:gd name="connsiteY1" fmla="*/ 39 h 8866"/>
                <a:gd name="connsiteX2" fmla="*/ 27805 w 26600"/>
                <a:gd name="connsiteY2" fmla="*/ 8906 h 8866"/>
                <a:gd name="connsiteX3" fmla="*/ 12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4" y="39"/>
                  </a:moveTo>
                  <a:lnTo>
                    <a:pt x="27805" y="39"/>
                  </a:lnTo>
                  <a:lnTo>
                    <a:pt x="27805" y="8906"/>
                  </a:lnTo>
                  <a:lnTo>
                    <a:pt x="12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7" name="Freeform: Shape 2426">
              <a:extLst>
                <a:ext uri="{FF2B5EF4-FFF2-40B4-BE49-F238E27FC236}">
                  <a16:creationId xmlns:a16="http://schemas.microsoft.com/office/drawing/2014/main" id="{AAA9FE0D-81D4-4D7B-AB27-0633EB5CB128}"/>
                </a:ext>
              </a:extLst>
            </p:cNvPr>
            <p:cNvSpPr/>
            <p:nvPr/>
          </p:nvSpPr>
          <p:spPr>
            <a:xfrm>
              <a:off x="10740598" y="3055367"/>
              <a:ext cx="26600" cy="133003"/>
            </a:xfrm>
            <a:custGeom>
              <a:avLst/>
              <a:gdLst>
                <a:gd name="connsiteX0" fmla="*/ 1205 w 26600"/>
                <a:gd name="connsiteY0" fmla="*/ 39 h 133003"/>
                <a:gd name="connsiteX1" fmla="*/ 27806 w 26600"/>
                <a:gd name="connsiteY1" fmla="*/ 39 h 133003"/>
                <a:gd name="connsiteX2" fmla="*/ 27806 w 26600"/>
                <a:gd name="connsiteY2" fmla="*/ 133043 h 133003"/>
                <a:gd name="connsiteX3" fmla="*/ 12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5" y="39"/>
                  </a:moveTo>
                  <a:lnTo>
                    <a:pt x="27806" y="39"/>
                  </a:lnTo>
                  <a:lnTo>
                    <a:pt x="27806" y="133043"/>
                  </a:lnTo>
                  <a:lnTo>
                    <a:pt x="12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8" name="Freeform: Shape 2427">
              <a:extLst>
                <a:ext uri="{FF2B5EF4-FFF2-40B4-BE49-F238E27FC236}">
                  <a16:creationId xmlns:a16="http://schemas.microsoft.com/office/drawing/2014/main" id="{AECD7614-EC2B-4399-AF35-7D6333A2D50C}"/>
                </a:ext>
              </a:extLst>
            </p:cNvPr>
            <p:cNvSpPr/>
            <p:nvPr/>
          </p:nvSpPr>
          <p:spPr>
            <a:xfrm>
              <a:off x="10740598" y="3055367"/>
              <a:ext cx="26600" cy="8866"/>
            </a:xfrm>
            <a:custGeom>
              <a:avLst/>
              <a:gdLst>
                <a:gd name="connsiteX0" fmla="*/ 1205 w 26600"/>
                <a:gd name="connsiteY0" fmla="*/ 39 h 8866"/>
                <a:gd name="connsiteX1" fmla="*/ 27806 w 26600"/>
                <a:gd name="connsiteY1" fmla="*/ 39 h 8866"/>
                <a:gd name="connsiteX2" fmla="*/ 27806 w 26600"/>
                <a:gd name="connsiteY2" fmla="*/ 8906 h 8866"/>
                <a:gd name="connsiteX3" fmla="*/ 12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5" y="39"/>
                  </a:moveTo>
                  <a:lnTo>
                    <a:pt x="27806" y="39"/>
                  </a:lnTo>
                  <a:lnTo>
                    <a:pt x="27806" y="8906"/>
                  </a:lnTo>
                  <a:lnTo>
                    <a:pt x="12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9" name="Freeform: Shape 2428">
              <a:extLst>
                <a:ext uri="{FF2B5EF4-FFF2-40B4-BE49-F238E27FC236}">
                  <a16:creationId xmlns:a16="http://schemas.microsoft.com/office/drawing/2014/main" id="{52F5E8A3-8EFF-49A0-B23E-74ADA434690A}"/>
                </a:ext>
              </a:extLst>
            </p:cNvPr>
            <p:cNvSpPr/>
            <p:nvPr/>
          </p:nvSpPr>
          <p:spPr>
            <a:xfrm>
              <a:off x="10749465" y="3055367"/>
              <a:ext cx="26600" cy="133003"/>
            </a:xfrm>
            <a:custGeom>
              <a:avLst/>
              <a:gdLst>
                <a:gd name="connsiteX0" fmla="*/ 1206 w 26600"/>
                <a:gd name="connsiteY0" fmla="*/ 39 h 133003"/>
                <a:gd name="connsiteX1" fmla="*/ 27807 w 26600"/>
                <a:gd name="connsiteY1" fmla="*/ 39 h 133003"/>
                <a:gd name="connsiteX2" fmla="*/ 27807 w 26600"/>
                <a:gd name="connsiteY2" fmla="*/ 133043 h 133003"/>
                <a:gd name="connsiteX3" fmla="*/ 12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6" y="39"/>
                  </a:moveTo>
                  <a:lnTo>
                    <a:pt x="27807" y="39"/>
                  </a:lnTo>
                  <a:lnTo>
                    <a:pt x="27807" y="133043"/>
                  </a:lnTo>
                  <a:lnTo>
                    <a:pt x="12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0" name="Freeform: Shape 2429">
              <a:extLst>
                <a:ext uri="{FF2B5EF4-FFF2-40B4-BE49-F238E27FC236}">
                  <a16:creationId xmlns:a16="http://schemas.microsoft.com/office/drawing/2014/main" id="{B5FD3EB8-B533-4C35-85C1-34DD52BD210F}"/>
                </a:ext>
              </a:extLst>
            </p:cNvPr>
            <p:cNvSpPr/>
            <p:nvPr/>
          </p:nvSpPr>
          <p:spPr>
            <a:xfrm>
              <a:off x="10749465" y="3055367"/>
              <a:ext cx="26600" cy="8866"/>
            </a:xfrm>
            <a:custGeom>
              <a:avLst/>
              <a:gdLst>
                <a:gd name="connsiteX0" fmla="*/ 1206 w 26600"/>
                <a:gd name="connsiteY0" fmla="*/ 39 h 8866"/>
                <a:gd name="connsiteX1" fmla="*/ 27807 w 26600"/>
                <a:gd name="connsiteY1" fmla="*/ 39 h 8866"/>
                <a:gd name="connsiteX2" fmla="*/ 27807 w 26600"/>
                <a:gd name="connsiteY2" fmla="*/ 8906 h 8866"/>
                <a:gd name="connsiteX3" fmla="*/ 12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6" y="39"/>
                  </a:moveTo>
                  <a:lnTo>
                    <a:pt x="27807" y="39"/>
                  </a:lnTo>
                  <a:lnTo>
                    <a:pt x="27807" y="8906"/>
                  </a:lnTo>
                  <a:lnTo>
                    <a:pt x="12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1" name="Freeform: Shape 2430">
              <a:extLst>
                <a:ext uri="{FF2B5EF4-FFF2-40B4-BE49-F238E27FC236}">
                  <a16:creationId xmlns:a16="http://schemas.microsoft.com/office/drawing/2014/main" id="{7576560B-6C14-4546-B1A1-7C75AA46DCD2}"/>
                </a:ext>
              </a:extLst>
            </p:cNvPr>
            <p:cNvSpPr/>
            <p:nvPr/>
          </p:nvSpPr>
          <p:spPr>
            <a:xfrm>
              <a:off x="10758332" y="3055367"/>
              <a:ext cx="26600" cy="133003"/>
            </a:xfrm>
            <a:custGeom>
              <a:avLst/>
              <a:gdLst>
                <a:gd name="connsiteX0" fmla="*/ 1207 w 26600"/>
                <a:gd name="connsiteY0" fmla="*/ 39 h 133003"/>
                <a:gd name="connsiteX1" fmla="*/ 27808 w 26600"/>
                <a:gd name="connsiteY1" fmla="*/ 39 h 133003"/>
                <a:gd name="connsiteX2" fmla="*/ 27808 w 26600"/>
                <a:gd name="connsiteY2" fmla="*/ 133043 h 133003"/>
                <a:gd name="connsiteX3" fmla="*/ 12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7" y="39"/>
                  </a:moveTo>
                  <a:lnTo>
                    <a:pt x="27808" y="39"/>
                  </a:lnTo>
                  <a:lnTo>
                    <a:pt x="27808" y="133043"/>
                  </a:lnTo>
                  <a:lnTo>
                    <a:pt x="12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2" name="Freeform: Shape 2431">
              <a:extLst>
                <a:ext uri="{FF2B5EF4-FFF2-40B4-BE49-F238E27FC236}">
                  <a16:creationId xmlns:a16="http://schemas.microsoft.com/office/drawing/2014/main" id="{FF8FA859-DEFF-4D9D-BA70-84D4AB24317B}"/>
                </a:ext>
              </a:extLst>
            </p:cNvPr>
            <p:cNvSpPr/>
            <p:nvPr/>
          </p:nvSpPr>
          <p:spPr>
            <a:xfrm>
              <a:off x="10758332" y="3055367"/>
              <a:ext cx="26600" cy="8866"/>
            </a:xfrm>
            <a:custGeom>
              <a:avLst/>
              <a:gdLst>
                <a:gd name="connsiteX0" fmla="*/ 1207 w 26600"/>
                <a:gd name="connsiteY0" fmla="*/ 39 h 8866"/>
                <a:gd name="connsiteX1" fmla="*/ 27808 w 26600"/>
                <a:gd name="connsiteY1" fmla="*/ 39 h 8866"/>
                <a:gd name="connsiteX2" fmla="*/ 27808 w 26600"/>
                <a:gd name="connsiteY2" fmla="*/ 8906 h 8866"/>
                <a:gd name="connsiteX3" fmla="*/ 12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7" y="39"/>
                  </a:moveTo>
                  <a:lnTo>
                    <a:pt x="27808" y="39"/>
                  </a:lnTo>
                  <a:lnTo>
                    <a:pt x="27808" y="8906"/>
                  </a:lnTo>
                  <a:lnTo>
                    <a:pt x="12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3" name="Freeform: Shape 2432">
              <a:extLst>
                <a:ext uri="{FF2B5EF4-FFF2-40B4-BE49-F238E27FC236}">
                  <a16:creationId xmlns:a16="http://schemas.microsoft.com/office/drawing/2014/main" id="{A8F24D92-0ABD-4FFE-BAF9-9E8F76FB6E44}"/>
                </a:ext>
              </a:extLst>
            </p:cNvPr>
            <p:cNvSpPr/>
            <p:nvPr/>
          </p:nvSpPr>
          <p:spPr>
            <a:xfrm>
              <a:off x="10767199" y="3055367"/>
              <a:ext cx="26600" cy="133003"/>
            </a:xfrm>
            <a:custGeom>
              <a:avLst/>
              <a:gdLst>
                <a:gd name="connsiteX0" fmla="*/ 1208 w 26600"/>
                <a:gd name="connsiteY0" fmla="*/ 39 h 133003"/>
                <a:gd name="connsiteX1" fmla="*/ 27809 w 26600"/>
                <a:gd name="connsiteY1" fmla="*/ 39 h 133003"/>
                <a:gd name="connsiteX2" fmla="*/ 27809 w 26600"/>
                <a:gd name="connsiteY2" fmla="*/ 133043 h 133003"/>
                <a:gd name="connsiteX3" fmla="*/ 12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8" y="39"/>
                  </a:moveTo>
                  <a:lnTo>
                    <a:pt x="27809" y="39"/>
                  </a:lnTo>
                  <a:lnTo>
                    <a:pt x="27809" y="133043"/>
                  </a:lnTo>
                  <a:lnTo>
                    <a:pt x="12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4" name="Freeform: Shape 2433">
              <a:extLst>
                <a:ext uri="{FF2B5EF4-FFF2-40B4-BE49-F238E27FC236}">
                  <a16:creationId xmlns:a16="http://schemas.microsoft.com/office/drawing/2014/main" id="{C0038D30-B17F-4E6D-81AE-9D1E255DCAD0}"/>
                </a:ext>
              </a:extLst>
            </p:cNvPr>
            <p:cNvSpPr/>
            <p:nvPr/>
          </p:nvSpPr>
          <p:spPr>
            <a:xfrm>
              <a:off x="10767199" y="3055367"/>
              <a:ext cx="26600" cy="8866"/>
            </a:xfrm>
            <a:custGeom>
              <a:avLst/>
              <a:gdLst>
                <a:gd name="connsiteX0" fmla="*/ 1208 w 26600"/>
                <a:gd name="connsiteY0" fmla="*/ 39 h 8866"/>
                <a:gd name="connsiteX1" fmla="*/ 27809 w 26600"/>
                <a:gd name="connsiteY1" fmla="*/ 39 h 8866"/>
                <a:gd name="connsiteX2" fmla="*/ 27809 w 26600"/>
                <a:gd name="connsiteY2" fmla="*/ 8906 h 8866"/>
                <a:gd name="connsiteX3" fmla="*/ 12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8" y="39"/>
                  </a:moveTo>
                  <a:lnTo>
                    <a:pt x="27809" y="39"/>
                  </a:lnTo>
                  <a:lnTo>
                    <a:pt x="27809" y="8906"/>
                  </a:lnTo>
                  <a:lnTo>
                    <a:pt x="12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5" name="Freeform: Shape 2434">
              <a:extLst>
                <a:ext uri="{FF2B5EF4-FFF2-40B4-BE49-F238E27FC236}">
                  <a16:creationId xmlns:a16="http://schemas.microsoft.com/office/drawing/2014/main" id="{B38D406B-A2C2-4718-A4A2-EE810FCA7D8F}"/>
                </a:ext>
              </a:extLst>
            </p:cNvPr>
            <p:cNvSpPr/>
            <p:nvPr/>
          </p:nvSpPr>
          <p:spPr>
            <a:xfrm>
              <a:off x="10776066" y="3055367"/>
              <a:ext cx="26600" cy="133003"/>
            </a:xfrm>
            <a:custGeom>
              <a:avLst/>
              <a:gdLst>
                <a:gd name="connsiteX0" fmla="*/ 1209 w 26600"/>
                <a:gd name="connsiteY0" fmla="*/ 39 h 133003"/>
                <a:gd name="connsiteX1" fmla="*/ 27810 w 26600"/>
                <a:gd name="connsiteY1" fmla="*/ 39 h 133003"/>
                <a:gd name="connsiteX2" fmla="*/ 27810 w 26600"/>
                <a:gd name="connsiteY2" fmla="*/ 133043 h 133003"/>
                <a:gd name="connsiteX3" fmla="*/ 12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09" y="39"/>
                  </a:moveTo>
                  <a:lnTo>
                    <a:pt x="27810" y="39"/>
                  </a:lnTo>
                  <a:lnTo>
                    <a:pt x="27810" y="133043"/>
                  </a:lnTo>
                  <a:lnTo>
                    <a:pt x="12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6" name="Freeform: Shape 2435">
              <a:extLst>
                <a:ext uri="{FF2B5EF4-FFF2-40B4-BE49-F238E27FC236}">
                  <a16:creationId xmlns:a16="http://schemas.microsoft.com/office/drawing/2014/main" id="{A29526D2-963D-41B1-85B6-13C9E22C5222}"/>
                </a:ext>
              </a:extLst>
            </p:cNvPr>
            <p:cNvSpPr/>
            <p:nvPr/>
          </p:nvSpPr>
          <p:spPr>
            <a:xfrm>
              <a:off x="10776066" y="3055367"/>
              <a:ext cx="26600" cy="8866"/>
            </a:xfrm>
            <a:custGeom>
              <a:avLst/>
              <a:gdLst>
                <a:gd name="connsiteX0" fmla="*/ 1209 w 26600"/>
                <a:gd name="connsiteY0" fmla="*/ 39 h 8866"/>
                <a:gd name="connsiteX1" fmla="*/ 27810 w 26600"/>
                <a:gd name="connsiteY1" fmla="*/ 39 h 8866"/>
                <a:gd name="connsiteX2" fmla="*/ 27810 w 26600"/>
                <a:gd name="connsiteY2" fmla="*/ 8906 h 8866"/>
                <a:gd name="connsiteX3" fmla="*/ 12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09" y="39"/>
                  </a:moveTo>
                  <a:lnTo>
                    <a:pt x="27810" y="39"/>
                  </a:lnTo>
                  <a:lnTo>
                    <a:pt x="27810" y="8906"/>
                  </a:lnTo>
                  <a:lnTo>
                    <a:pt x="12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7" name="Freeform: Shape 2436">
              <a:extLst>
                <a:ext uri="{FF2B5EF4-FFF2-40B4-BE49-F238E27FC236}">
                  <a16:creationId xmlns:a16="http://schemas.microsoft.com/office/drawing/2014/main" id="{C8B89CD1-0A8B-48CF-9630-49C81EA0D6D8}"/>
                </a:ext>
              </a:extLst>
            </p:cNvPr>
            <p:cNvSpPr/>
            <p:nvPr/>
          </p:nvSpPr>
          <p:spPr>
            <a:xfrm>
              <a:off x="10784932" y="3055367"/>
              <a:ext cx="26600" cy="133003"/>
            </a:xfrm>
            <a:custGeom>
              <a:avLst/>
              <a:gdLst>
                <a:gd name="connsiteX0" fmla="*/ 1210 w 26600"/>
                <a:gd name="connsiteY0" fmla="*/ 39 h 133003"/>
                <a:gd name="connsiteX1" fmla="*/ 27811 w 26600"/>
                <a:gd name="connsiteY1" fmla="*/ 39 h 133003"/>
                <a:gd name="connsiteX2" fmla="*/ 27811 w 26600"/>
                <a:gd name="connsiteY2" fmla="*/ 133043 h 133003"/>
                <a:gd name="connsiteX3" fmla="*/ 12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0" y="39"/>
                  </a:moveTo>
                  <a:lnTo>
                    <a:pt x="27811" y="39"/>
                  </a:lnTo>
                  <a:lnTo>
                    <a:pt x="27811" y="133043"/>
                  </a:lnTo>
                  <a:lnTo>
                    <a:pt x="12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8" name="Freeform: Shape 2437">
              <a:extLst>
                <a:ext uri="{FF2B5EF4-FFF2-40B4-BE49-F238E27FC236}">
                  <a16:creationId xmlns:a16="http://schemas.microsoft.com/office/drawing/2014/main" id="{75F320D0-C6A2-44A7-9FBA-FFC96FDA469E}"/>
                </a:ext>
              </a:extLst>
            </p:cNvPr>
            <p:cNvSpPr/>
            <p:nvPr/>
          </p:nvSpPr>
          <p:spPr>
            <a:xfrm>
              <a:off x="10784932" y="3055367"/>
              <a:ext cx="26600" cy="8866"/>
            </a:xfrm>
            <a:custGeom>
              <a:avLst/>
              <a:gdLst>
                <a:gd name="connsiteX0" fmla="*/ 1210 w 26600"/>
                <a:gd name="connsiteY0" fmla="*/ 39 h 8866"/>
                <a:gd name="connsiteX1" fmla="*/ 27811 w 26600"/>
                <a:gd name="connsiteY1" fmla="*/ 39 h 8866"/>
                <a:gd name="connsiteX2" fmla="*/ 27811 w 26600"/>
                <a:gd name="connsiteY2" fmla="*/ 8906 h 8866"/>
                <a:gd name="connsiteX3" fmla="*/ 12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0" y="39"/>
                  </a:moveTo>
                  <a:lnTo>
                    <a:pt x="27811" y="39"/>
                  </a:lnTo>
                  <a:lnTo>
                    <a:pt x="27811" y="8906"/>
                  </a:lnTo>
                  <a:lnTo>
                    <a:pt x="12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9" name="Freeform: Shape 2438">
              <a:extLst>
                <a:ext uri="{FF2B5EF4-FFF2-40B4-BE49-F238E27FC236}">
                  <a16:creationId xmlns:a16="http://schemas.microsoft.com/office/drawing/2014/main" id="{C8C2D62B-5F2D-476A-BC56-5E4726907CC2}"/>
                </a:ext>
              </a:extLst>
            </p:cNvPr>
            <p:cNvSpPr/>
            <p:nvPr/>
          </p:nvSpPr>
          <p:spPr>
            <a:xfrm>
              <a:off x="10793799" y="3055367"/>
              <a:ext cx="26600" cy="133003"/>
            </a:xfrm>
            <a:custGeom>
              <a:avLst/>
              <a:gdLst>
                <a:gd name="connsiteX0" fmla="*/ 1211 w 26600"/>
                <a:gd name="connsiteY0" fmla="*/ 39 h 133003"/>
                <a:gd name="connsiteX1" fmla="*/ 27812 w 26600"/>
                <a:gd name="connsiteY1" fmla="*/ 39 h 133003"/>
                <a:gd name="connsiteX2" fmla="*/ 27812 w 26600"/>
                <a:gd name="connsiteY2" fmla="*/ 133043 h 133003"/>
                <a:gd name="connsiteX3" fmla="*/ 12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1" y="39"/>
                  </a:moveTo>
                  <a:lnTo>
                    <a:pt x="27812" y="39"/>
                  </a:lnTo>
                  <a:lnTo>
                    <a:pt x="27812" y="133043"/>
                  </a:lnTo>
                  <a:lnTo>
                    <a:pt x="12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0" name="Freeform: Shape 2439">
              <a:extLst>
                <a:ext uri="{FF2B5EF4-FFF2-40B4-BE49-F238E27FC236}">
                  <a16:creationId xmlns:a16="http://schemas.microsoft.com/office/drawing/2014/main" id="{80BA43C7-3225-49CE-82D2-21DE56A007B8}"/>
                </a:ext>
              </a:extLst>
            </p:cNvPr>
            <p:cNvSpPr/>
            <p:nvPr/>
          </p:nvSpPr>
          <p:spPr>
            <a:xfrm>
              <a:off x="10793799" y="3055367"/>
              <a:ext cx="26600" cy="8866"/>
            </a:xfrm>
            <a:custGeom>
              <a:avLst/>
              <a:gdLst>
                <a:gd name="connsiteX0" fmla="*/ 1211 w 26600"/>
                <a:gd name="connsiteY0" fmla="*/ 39 h 8866"/>
                <a:gd name="connsiteX1" fmla="*/ 27812 w 26600"/>
                <a:gd name="connsiteY1" fmla="*/ 39 h 8866"/>
                <a:gd name="connsiteX2" fmla="*/ 27812 w 26600"/>
                <a:gd name="connsiteY2" fmla="*/ 8906 h 8866"/>
                <a:gd name="connsiteX3" fmla="*/ 12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1" y="39"/>
                  </a:moveTo>
                  <a:lnTo>
                    <a:pt x="27812" y="39"/>
                  </a:lnTo>
                  <a:lnTo>
                    <a:pt x="27812" y="8906"/>
                  </a:lnTo>
                  <a:lnTo>
                    <a:pt x="12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1" name="Freeform: Shape 2440">
              <a:extLst>
                <a:ext uri="{FF2B5EF4-FFF2-40B4-BE49-F238E27FC236}">
                  <a16:creationId xmlns:a16="http://schemas.microsoft.com/office/drawing/2014/main" id="{5F94C751-8983-42BC-BC79-5A0926EA8D41}"/>
                </a:ext>
              </a:extLst>
            </p:cNvPr>
            <p:cNvSpPr/>
            <p:nvPr/>
          </p:nvSpPr>
          <p:spPr>
            <a:xfrm>
              <a:off x="10802666" y="3055367"/>
              <a:ext cx="26600" cy="133003"/>
            </a:xfrm>
            <a:custGeom>
              <a:avLst/>
              <a:gdLst>
                <a:gd name="connsiteX0" fmla="*/ 1212 w 26600"/>
                <a:gd name="connsiteY0" fmla="*/ 39 h 133003"/>
                <a:gd name="connsiteX1" fmla="*/ 27813 w 26600"/>
                <a:gd name="connsiteY1" fmla="*/ 39 h 133003"/>
                <a:gd name="connsiteX2" fmla="*/ 27813 w 26600"/>
                <a:gd name="connsiteY2" fmla="*/ 133043 h 133003"/>
                <a:gd name="connsiteX3" fmla="*/ 12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2" y="39"/>
                  </a:moveTo>
                  <a:lnTo>
                    <a:pt x="27813" y="39"/>
                  </a:lnTo>
                  <a:lnTo>
                    <a:pt x="27813" y="133043"/>
                  </a:lnTo>
                  <a:lnTo>
                    <a:pt x="12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2" name="Freeform: Shape 2441">
              <a:extLst>
                <a:ext uri="{FF2B5EF4-FFF2-40B4-BE49-F238E27FC236}">
                  <a16:creationId xmlns:a16="http://schemas.microsoft.com/office/drawing/2014/main" id="{822A8AAA-0557-4CB6-9D91-6E2B06190413}"/>
                </a:ext>
              </a:extLst>
            </p:cNvPr>
            <p:cNvSpPr/>
            <p:nvPr/>
          </p:nvSpPr>
          <p:spPr>
            <a:xfrm>
              <a:off x="10802666" y="3055367"/>
              <a:ext cx="26600" cy="8866"/>
            </a:xfrm>
            <a:custGeom>
              <a:avLst/>
              <a:gdLst>
                <a:gd name="connsiteX0" fmla="*/ 1212 w 26600"/>
                <a:gd name="connsiteY0" fmla="*/ 39 h 8866"/>
                <a:gd name="connsiteX1" fmla="*/ 27813 w 26600"/>
                <a:gd name="connsiteY1" fmla="*/ 39 h 8866"/>
                <a:gd name="connsiteX2" fmla="*/ 27813 w 26600"/>
                <a:gd name="connsiteY2" fmla="*/ 8906 h 8866"/>
                <a:gd name="connsiteX3" fmla="*/ 12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2" y="39"/>
                  </a:moveTo>
                  <a:lnTo>
                    <a:pt x="27813" y="39"/>
                  </a:lnTo>
                  <a:lnTo>
                    <a:pt x="27813" y="8906"/>
                  </a:lnTo>
                  <a:lnTo>
                    <a:pt x="12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3" name="Freeform: Shape 2442">
              <a:extLst>
                <a:ext uri="{FF2B5EF4-FFF2-40B4-BE49-F238E27FC236}">
                  <a16:creationId xmlns:a16="http://schemas.microsoft.com/office/drawing/2014/main" id="{52886C9B-82B8-4C7F-8E74-0DE30D96B258}"/>
                </a:ext>
              </a:extLst>
            </p:cNvPr>
            <p:cNvSpPr/>
            <p:nvPr/>
          </p:nvSpPr>
          <p:spPr>
            <a:xfrm>
              <a:off x="10811533" y="3055367"/>
              <a:ext cx="26600" cy="133003"/>
            </a:xfrm>
            <a:custGeom>
              <a:avLst/>
              <a:gdLst>
                <a:gd name="connsiteX0" fmla="*/ 1213 w 26600"/>
                <a:gd name="connsiteY0" fmla="*/ 39 h 133003"/>
                <a:gd name="connsiteX1" fmla="*/ 27814 w 26600"/>
                <a:gd name="connsiteY1" fmla="*/ 39 h 133003"/>
                <a:gd name="connsiteX2" fmla="*/ 27814 w 26600"/>
                <a:gd name="connsiteY2" fmla="*/ 133043 h 133003"/>
                <a:gd name="connsiteX3" fmla="*/ 12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3" y="39"/>
                  </a:moveTo>
                  <a:lnTo>
                    <a:pt x="27814" y="39"/>
                  </a:lnTo>
                  <a:lnTo>
                    <a:pt x="27814" y="133043"/>
                  </a:lnTo>
                  <a:lnTo>
                    <a:pt x="12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4" name="Freeform: Shape 2443">
              <a:extLst>
                <a:ext uri="{FF2B5EF4-FFF2-40B4-BE49-F238E27FC236}">
                  <a16:creationId xmlns:a16="http://schemas.microsoft.com/office/drawing/2014/main" id="{D44FE415-EAEC-48F4-A7F2-71DDA593DB64}"/>
                </a:ext>
              </a:extLst>
            </p:cNvPr>
            <p:cNvSpPr/>
            <p:nvPr/>
          </p:nvSpPr>
          <p:spPr>
            <a:xfrm>
              <a:off x="10811533" y="3055367"/>
              <a:ext cx="26600" cy="8866"/>
            </a:xfrm>
            <a:custGeom>
              <a:avLst/>
              <a:gdLst>
                <a:gd name="connsiteX0" fmla="*/ 1213 w 26600"/>
                <a:gd name="connsiteY0" fmla="*/ 39 h 8866"/>
                <a:gd name="connsiteX1" fmla="*/ 27814 w 26600"/>
                <a:gd name="connsiteY1" fmla="*/ 39 h 8866"/>
                <a:gd name="connsiteX2" fmla="*/ 27814 w 26600"/>
                <a:gd name="connsiteY2" fmla="*/ 8906 h 8866"/>
                <a:gd name="connsiteX3" fmla="*/ 12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3" y="39"/>
                  </a:moveTo>
                  <a:lnTo>
                    <a:pt x="27814" y="39"/>
                  </a:lnTo>
                  <a:lnTo>
                    <a:pt x="27814" y="8906"/>
                  </a:lnTo>
                  <a:lnTo>
                    <a:pt x="12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5" name="Freeform: Shape 2444">
              <a:extLst>
                <a:ext uri="{FF2B5EF4-FFF2-40B4-BE49-F238E27FC236}">
                  <a16:creationId xmlns:a16="http://schemas.microsoft.com/office/drawing/2014/main" id="{E6994D4B-7EDA-45EA-A8B8-6708B707FAEC}"/>
                </a:ext>
              </a:extLst>
            </p:cNvPr>
            <p:cNvSpPr/>
            <p:nvPr/>
          </p:nvSpPr>
          <p:spPr>
            <a:xfrm>
              <a:off x="10820400" y="3055367"/>
              <a:ext cx="26600" cy="133003"/>
            </a:xfrm>
            <a:custGeom>
              <a:avLst/>
              <a:gdLst>
                <a:gd name="connsiteX0" fmla="*/ 1214 w 26600"/>
                <a:gd name="connsiteY0" fmla="*/ 39 h 133003"/>
                <a:gd name="connsiteX1" fmla="*/ 27815 w 26600"/>
                <a:gd name="connsiteY1" fmla="*/ 39 h 133003"/>
                <a:gd name="connsiteX2" fmla="*/ 27815 w 26600"/>
                <a:gd name="connsiteY2" fmla="*/ 133043 h 133003"/>
                <a:gd name="connsiteX3" fmla="*/ 12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4" y="39"/>
                  </a:moveTo>
                  <a:lnTo>
                    <a:pt x="27815" y="39"/>
                  </a:lnTo>
                  <a:lnTo>
                    <a:pt x="27815" y="133043"/>
                  </a:lnTo>
                  <a:lnTo>
                    <a:pt x="12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6" name="Freeform: Shape 2445">
              <a:extLst>
                <a:ext uri="{FF2B5EF4-FFF2-40B4-BE49-F238E27FC236}">
                  <a16:creationId xmlns:a16="http://schemas.microsoft.com/office/drawing/2014/main" id="{EFEB28FD-938B-4583-AF0F-F3CD03C57754}"/>
                </a:ext>
              </a:extLst>
            </p:cNvPr>
            <p:cNvSpPr/>
            <p:nvPr/>
          </p:nvSpPr>
          <p:spPr>
            <a:xfrm>
              <a:off x="10820400" y="3055367"/>
              <a:ext cx="26600" cy="8866"/>
            </a:xfrm>
            <a:custGeom>
              <a:avLst/>
              <a:gdLst>
                <a:gd name="connsiteX0" fmla="*/ 1214 w 26600"/>
                <a:gd name="connsiteY0" fmla="*/ 39 h 8866"/>
                <a:gd name="connsiteX1" fmla="*/ 27815 w 26600"/>
                <a:gd name="connsiteY1" fmla="*/ 39 h 8866"/>
                <a:gd name="connsiteX2" fmla="*/ 27815 w 26600"/>
                <a:gd name="connsiteY2" fmla="*/ 8906 h 8866"/>
                <a:gd name="connsiteX3" fmla="*/ 12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4" y="39"/>
                  </a:moveTo>
                  <a:lnTo>
                    <a:pt x="27815" y="39"/>
                  </a:lnTo>
                  <a:lnTo>
                    <a:pt x="27815" y="8906"/>
                  </a:lnTo>
                  <a:lnTo>
                    <a:pt x="12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7" name="Freeform: Shape 2446">
              <a:extLst>
                <a:ext uri="{FF2B5EF4-FFF2-40B4-BE49-F238E27FC236}">
                  <a16:creationId xmlns:a16="http://schemas.microsoft.com/office/drawing/2014/main" id="{6CE97531-821A-423B-B05D-B6543BBD0DF9}"/>
                </a:ext>
              </a:extLst>
            </p:cNvPr>
            <p:cNvSpPr/>
            <p:nvPr/>
          </p:nvSpPr>
          <p:spPr>
            <a:xfrm>
              <a:off x="10829267" y="3055367"/>
              <a:ext cx="26600" cy="133003"/>
            </a:xfrm>
            <a:custGeom>
              <a:avLst/>
              <a:gdLst>
                <a:gd name="connsiteX0" fmla="*/ 1215 w 26600"/>
                <a:gd name="connsiteY0" fmla="*/ 39 h 133003"/>
                <a:gd name="connsiteX1" fmla="*/ 27816 w 26600"/>
                <a:gd name="connsiteY1" fmla="*/ 39 h 133003"/>
                <a:gd name="connsiteX2" fmla="*/ 27816 w 26600"/>
                <a:gd name="connsiteY2" fmla="*/ 133043 h 133003"/>
                <a:gd name="connsiteX3" fmla="*/ 12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5" y="39"/>
                  </a:moveTo>
                  <a:lnTo>
                    <a:pt x="27816" y="39"/>
                  </a:lnTo>
                  <a:lnTo>
                    <a:pt x="27816" y="133043"/>
                  </a:lnTo>
                  <a:lnTo>
                    <a:pt x="12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8" name="Freeform: Shape 2447">
              <a:extLst>
                <a:ext uri="{FF2B5EF4-FFF2-40B4-BE49-F238E27FC236}">
                  <a16:creationId xmlns:a16="http://schemas.microsoft.com/office/drawing/2014/main" id="{A06CFD05-EB86-4EC4-B90A-C403709CFC9E}"/>
                </a:ext>
              </a:extLst>
            </p:cNvPr>
            <p:cNvSpPr/>
            <p:nvPr/>
          </p:nvSpPr>
          <p:spPr>
            <a:xfrm>
              <a:off x="10829267" y="3055367"/>
              <a:ext cx="26600" cy="8866"/>
            </a:xfrm>
            <a:custGeom>
              <a:avLst/>
              <a:gdLst>
                <a:gd name="connsiteX0" fmla="*/ 1215 w 26600"/>
                <a:gd name="connsiteY0" fmla="*/ 39 h 8866"/>
                <a:gd name="connsiteX1" fmla="*/ 27816 w 26600"/>
                <a:gd name="connsiteY1" fmla="*/ 39 h 8866"/>
                <a:gd name="connsiteX2" fmla="*/ 27816 w 26600"/>
                <a:gd name="connsiteY2" fmla="*/ 8906 h 8866"/>
                <a:gd name="connsiteX3" fmla="*/ 12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5" y="39"/>
                  </a:moveTo>
                  <a:lnTo>
                    <a:pt x="27816" y="39"/>
                  </a:lnTo>
                  <a:lnTo>
                    <a:pt x="27816" y="8906"/>
                  </a:lnTo>
                  <a:lnTo>
                    <a:pt x="12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9" name="Freeform: Shape 2448">
              <a:extLst>
                <a:ext uri="{FF2B5EF4-FFF2-40B4-BE49-F238E27FC236}">
                  <a16:creationId xmlns:a16="http://schemas.microsoft.com/office/drawing/2014/main" id="{1D4A8C19-A570-4681-B024-FFB76F659A30}"/>
                </a:ext>
              </a:extLst>
            </p:cNvPr>
            <p:cNvSpPr/>
            <p:nvPr/>
          </p:nvSpPr>
          <p:spPr>
            <a:xfrm>
              <a:off x="10838134" y="3055367"/>
              <a:ext cx="26600" cy="133003"/>
            </a:xfrm>
            <a:custGeom>
              <a:avLst/>
              <a:gdLst>
                <a:gd name="connsiteX0" fmla="*/ 1216 w 26600"/>
                <a:gd name="connsiteY0" fmla="*/ 39 h 133003"/>
                <a:gd name="connsiteX1" fmla="*/ 27817 w 26600"/>
                <a:gd name="connsiteY1" fmla="*/ 39 h 133003"/>
                <a:gd name="connsiteX2" fmla="*/ 27817 w 26600"/>
                <a:gd name="connsiteY2" fmla="*/ 133043 h 133003"/>
                <a:gd name="connsiteX3" fmla="*/ 12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6" y="39"/>
                  </a:moveTo>
                  <a:lnTo>
                    <a:pt x="27817" y="39"/>
                  </a:lnTo>
                  <a:lnTo>
                    <a:pt x="27817" y="133043"/>
                  </a:lnTo>
                  <a:lnTo>
                    <a:pt x="12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0" name="Freeform: Shape 2449">
              <a:extLst>
                <a:ext uri="{FF2B5EF4-FFF2-40B4-BE49-F238E27FC236}">
                  <a16:creationId xmlns:a16="http://schemas.microsoft.com/office/drawing/2014/main" id="{4E3D2D85-ADF8-4EC4-8C5C-6C2A634F65AA}"/>
                </a:ext>
              </a:extLst>
            </p:cNvPr>
            <p:cNvSpPr/>
            <p:nvPr/>
          </p:nvSpPr>
          <p:spPr>
            <a:xfrm>
              <a:off x="10838134" y="3055367"/>
              <a:ext cx="26600" cy="8866"/>
            </a:xfrm>
            <a:custGeom>
              <a:avLst/>
              <a:gdLst>
                <a:gd name="connsiteX0" fmla="*/ 1216 w 26600"/>
                <a:gd name="connsiteY0" fmla="*/ 39 h 8866"/>
                <a:gd name="connsiteX1" fmla="*/ 27817 w 26600"/>
                <a:gd name="connsiteY1" fmla="*/ 39 h 8866"/>
                <a:gd name="connsiteX2" fmla="*/ 27817 w 26600"/>
                <a:gd name="connsiteY2" fmla="*/ 8906 h 8866"/>
                <a:gd name="connsiteX3" fmla="*/ 12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6" y="39"/>
                  </a:moveTo>
                  <a:lnTo>
                    <a:pt x="27817" y="39"/>
                  </a:lnTo>
                  <a:lnTo>
                    <a:pt x="27817" y="8906"/>
                  </a:lnTo>
                  <a:lnTo>
                    <a:pt x="12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1" name="Freeform: Shape 2450">
              <a:extLst>
                <a:ext uri="{FF2B5EF4-FFF2-40B4-BE49-F238E27FC236}">
                  <a16:creationId xmlns:a16="http://schemas.microsoft.com/office/drawing/2014/main" id="{8EADA0A5-1509-497C-ACCB-36AF878D2AC2}"/>
                </a:ext>
              </a:extLst>
            </p:cNvPr>
            <p:cNvSpPr/>
            <p:nvPr/>
          </p:nvSpPr>
          <p:spPr>
            <a:xfrm>
              <a:off x="10847001" y="3055367"/>
              <a:ext cx="26600" cy="133003"/>
            </a:xfrm>
            <a:custGeom>
              <a:avLst/>
              <a:gdLst>
                <a:gd name="connsiteX0" fmla="*/ 1217 w 26600"/>
                <a:gd name="connsiteY0" fmla="*/ 39 h 133003"/>
                <a:gd name="connsiteX1" fmla="*/ 27818 w 26600"/>
                <a:gd name="connsiteY1" fmla="*/ 39 h 133003"/>
                <a:gd name="connsiteX2" fmla="*/ 27818 w 26600"/>
                <a:gd name="connsiteY2" fmla="*/ 133043 h 133003"/>
                <a:gd name="connsiteX3" fmla="*/ 12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7" y="39"/>
                  </a:moveTo>
                  <a:lnTo>
                    <a:pt x="27818" y="39"/>
                  </a:lnTo>
                  <a:lnTo>
                    <a:pt x="27818" y="133043"/>
                  </a:lnTo>
                  <a:lnTo>
                    <a:pt x="12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2" name="Freeform: Shape 2451">
              <a:extLst>
                <a:ext uri="{FF2B5EF4-FFF2-40B4-BE49-F238E27FC236}">
                  <a16:creationId xmlns:a16="http://schemas.microsoft.com/office/drawing/2014/main" id="{549E6D4C-F8AF-4966-B400-334F23CCD97C}"/>
                </a:ext>
              </a:extLst>
            </p:cNvPr>
            <p:cNvSpPr/>
            <p:nvPr/>
          </p:nvSpPr>
          <p:spPr>
            <a:xfrm>
              <a:off x="10847001" y="3055367"/>
              <a:ext cx="26600" cy="8866"/>
            </a:xfrm>
            <a:custGeom>
              <a:avLst/>
              <a:gdLst>
                <a:gd name="connsiteX0" fmla="*/ 1217 w 26600"/>
                <a:gd name="connsiteY0" fmla="*/ 39 h 8866"/>
                <a:gd name="connsiteX1" fmla="*/ 27818 w 26600"/>
                <a:gd name="connsiteY1" fmla="*/ 39 h 8866"/>
                <a:gd name="connsiteX2" fmla="*/ 27818 w 26600"/>
                <a:gd name="connsiteY2" fmla="*/ 8906 h 8866"/>
                <a:gd name="connsiteX3" fmla="*/ 12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7" y="39"/>
                  </a:moveTo>
                  <a:lnTo>
                    <a:pt x="27818" y="39"/>
                  </a:lnTo>
                  <a:lnTo>
                    <a:pt x="27818" y="8906"/>
                  </a:lnTo>
                  <a:lnTo>
                    <a:pt x="12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3" name="Freeform: Shape 2452">
              <a:extLst>
                <a:ext uri="{FF2B5EF4-FFF2-40B4-BE49-F238E27FC236}">
                  <a16:creationId xmlns:a16="http://schemas.microsoft.com/office/drawing/2014/main" id="{057F1C9F-4F8A-4C59-947E-99E4286D44A4}"/>
                </a:ext>
              </a:extLst>
            </p:cNvPr>
            <p:cNvSpPr/>
            <p:nvPr/>
          </p:nvSpPr>
          <p:spPr>
            <a:xfrm>
              <a:off x="10855868" y="3055367"/>
              <a:ext cx="26600" cy="133003"/>
            </a:xfrm>
            <a:custGeom>
              <a:avLst/>
              <a:gdLst>
                <a:gd name="connsiteX0" fmla="*/ 1218 w 26600"/>
                <a:gd name="connsiteY0" fmla="*/ 39 h 133003"/>
                <a:gd name="connsiteX1" fmla="*/ 27819 w 26600"/>
                <a:gd name="connsiteY1" fmla="*/ 39 h 133003"/>
                <a:gd name="connsiteX2" fmla="*/ 27819 w 26600"/>
                <a:gd name="connsiteY2" fmla="*/ 133043 h 133003"/>
                <a:gd name="connsiteX3" fmla="*/ 121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8" y="39"/>
                  </a:moveTo>
                  <a:lnTo>
                    <a:pt x="27819" y="39"/>
                  </a:lnTo>
                  <a:lnTo>
                    <a:pt x="27819" y="133043"/>
                  </a:lnTo>
                  <a:lnTo>
                    <a:pt x="121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4" name="Freeform: Shape 2453">
              <a:extLst>
                <a:ext uri="{FF2B5EF4-FFF2-40B4-BE49-F238E27FC236}">
                  <a16:creationId xmlns:a16="http://schemas.microsoft.com/office/drawing/2014/main" id="{46E08D02-41CD-484E-A810-45698CFDBE20}"/>
                </a:ext>
              </a:extLst>
            </p:cNvPr>
            <p:cNvSpPr/>
            <p:nvPr/>
          </p:nvSpPr>
          <p:spPr>
            <a:xfrm>
              <a:off x="10855868" y="3055367"/>
              <a:ext cx="26600" cy="8866"/>
            </a:xfrm>
            <a:custGeom>
              <a:avLst/>
              <a:gdLst>
                <a:gd name="connsiteX0" fmla="*/ 1218 w 26600"/>
                <a:gd name="connsiteY0" fmla="*/ 39 h 8866"/>
                <a:gd name="connsiteX1" fmla="*/ 27819 w 26600"/>
                <a:gd name="connsiteY1" fmla="*/ 39 h 8866"/>
                <a:gd name="connsiteX2" fmla="*/ 27819 w 26600"/>
                <a:gd name="connsiteY2" fmla="*/ 8906 h 8866"/>
                <a:gd name="connsiteX3" fmla="*/ 121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8" y="39"/>
                  </a:moveTo>
                  <a:lnTo>
                    <a:pt x="27819" y="39"/>
                  </a:lnTo>
                  <a:lnTo>
                    <a:pt x="27819" y="8906"/>
                  </a:lnTo>
                  <a:lnTo>
                    <a:pt x="121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5" name="Freeform: Shape 2454">
              <a:extLst>
                <a:ext uri="{FF2B5EF4-FFF2-40B4-BE49-F238E27FC236}">
                  <a16:creationId xmlns:a16="http://schemas.microsoft.com/office/drawing/2014/main" id="{A61B0051-DF48-4632-A085-751044EA913F}"/>
                </a:ext>
              </a:extLst>
            </p:cNvPr>
            <p:cNvSpPr/>
            <p:nvPr/>
          </p:nvSpPr>
          <p:spPr>
            <a:xfrm>
              <a:off x="10864735" y="3055367"/>
              <a:ext cx="26600" cy="133003"/>
            </a:xfrm>
            <a:custGeom>
              <a:avLst/>
              <a:gdLst>
                <a:gd name="connsiteX0" fmla="*/ 1219 w 26600"/>
                <a:gd name="connsiteY0" fmla="*/ 39 h 133003"/>
                <a:gd name="connsiteX1" fmla="*/ 27820 w 26600"/>
                <a:gd name="connsiteY1" fmla="*/ 39 h 133003"/>
                <a:gd name="connsiteX2" fmla="*/ 27820 w 26600"/>
                <a:gd name="connsiteY2" fmla="*/ 133043 h 133003"/>
                <a:gd name="connsiteX3" fmla="*/ 12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19" y="39"/>
                  </a:moveTo>
                  <a:lnTo>
                    <a:pt x="27820" y="39"/>
                  </a:lnTo>
                  <a:lnTo>
                    <a:pt x="27820" y="133043"/>
                  </a:lnTo>
                  <a:lnTo>
                    <a:pt x="12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6" name="Freeform: Shape 2455">
              <a:extLst>
                <a:ext uri="{FF2B5EF4-FFF2-40B4-BE49-F238E27FC236}">
                  <a16:creationId xmlns:a16="http://schemas.microsoft.com/office/drawing/2014/main" id="{EF9A43C1-CB1C-4B24-9E90-E6EF96BB442F}"/>
                </a:ext>
              </a:extLst>
            </p:cNvPr>
            <p:cNvSpPr/>
            <p:nvPr/>
          </p:nvSpPr>
          <p:spPr>
            <a:xfrm>
              <a:off x="10864735" y="3055367"/>
              <a:ext cx="26600" cy="8866"/>
            </a:xfrm>
            <a:custGeom>
              <a:avLst/>
              <a:gdLst>
                <a:gd name="connsiteX0" fmla="*/ 1219 w 26600"/>
                <a:gd name="connsiteY0" fmla="*/ 39 h 8866"/>
                <a:gd name="connsiteX1" fmla="*/ 27820 w 26600"/>
                <a:gd name="connsiteY1" fmla="*/ 39 h 8866"/>
                <a:gd name="connsiteX2" fmla="*/ 27820 w 26600"/>
                <a:gd name="connsiteY2" fmla="*/ 8906 h 8866"/>
                <a:gd name="connsiteX3" fmla="*/ 12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19" y="39"/>
                  </a:moveTo>
                  <a:lnTo>
                    <a:pt x="27820" y="39"/>
                  </a:lnTo>
                  <a:lnTo>
                    <a:pt x="27820" y="8906"/>
                  </a:lnTo>
                  <a:lnTo>
                    <a:pt x="12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7" name="Freeform: Shape 2456">
              <a:extLst>
                <a:ext uri="{FF2B5EF4-FFF2-40B4-BE49-F238E27FC236}">
                  <a16:creationId xmlns:a16="http://schemas.microsoft.com/office/drawing/2014/main" id="{5B6A01A2-5315-4110-8430-ED45DBE88FE4}"/>
                </a:ext>
              </a:extLst>
            </p:cNvPr>
            <p:cNvSpPr/>
            <p:nvPr/>
          </p:nvSpPr>
          <p:spPr>
            <a:xfrm>
              <a:off x="10873602" y="3179504"/>
              <a:ext cx="26600" cy="8866"/>
            </a:xfrm>
            <a:custGeom>
              <a:avLst/>
              <a:gdLst>
                <a:gd name="connsiteX0" fmla="*/ 1220 w 26600"/>
                <a:gd name="connsiteY0" fmla="*/ 53 h 8866"/>
                <a:gd name="connsiteX1" fmla="*/ 27821 w 26600"/>
                <a:gd name="connsiteY1" fmla="*/ 53 h 8866"/>
                <a:gd name="connsiteX2" fmla="*/ 27821 w 26600"/>
                <a:gd name="connsiteY2" fmla="*/ 8920 h 8866"/>
                <a:gd name="connsiteX3" fmla="*/ 1220 w 26600"/>
                <a:gd name="connsiteY3" fmla="*/ 892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53"/>
                  </a:moveTo>
                  <a:lnTo>
                    <a:pt x="27821" y="53"/>
                  </a:lnTo>
                  <a:lnTo>
                    <a:pt x="27821" y="8920"/>
                  </a:lnTo>
                  <a:lnTo>
                    <a:pt x="1220" y="8920"/>
                  </a:lnTo>
                  <a:close/>
                </a:path>
              </a:pathLst>
            </a:custGeom>
            <a:solidFill>
              <a:srgbClr val="FF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8" name="Freeform: Shape 2457">
              <a:extLst>
                <a:ext uri="{FF2B5EF4-FFF2-40B4-BE49-F238E27FC236}">
                  <a16:creationId xmlns:a16="http://schemas.microsoft.com/office/drawing/2014/main" id="{5DB8935B-F4A8-45B9-9627-026F3E65C828}"/>
                </a:ext>
              </a:extLst>
            </p:cNvPr>
            <p:cNvSpPr/>
            <p:nvPr/>
          </p:nvSpPr>
          <p:spPr>
            <a:xfrm>
              <a:off x="10873602" y="3179504"/>
              <a:ext cx="26600" cy="8866"/>
            </a:xfrm>
            <a:custGeom>
              <a:avLst/>
              <a:gdLst>
                <a:gd name="connsiteX0" fmla="*/ 1220 w 26600"/>
                <a:gd name="connsiteY0" fmla="*/ 53 h 8866"/>
                <a:gd name="connsiteX1" fmla="*/ 27821 w 26600"/>
                <a:gd name="connsiteY1" fmla="*/ 53 h 8866"/>
                <a:gd name="connsiteX2" fmla="*/ 27821 w 26600"/>
                <a:gd name="connsiteY2" fmla="*/ 8920 h 8866"/>
                <a:gd name="connsiteX3" fmla="*/ 1220 w 26600"/>
                <a:gd name="connsiteY3" fmla="*/ 892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0" y="53"/>
                  </a:moveTo>
                  <a:lnTo>
                    <a:pt x="27821" y="53"/>
                  </a:lnTo>
                  <a:lnTo>
                    <a:pt x="27821" y="8920"/>
                  </a:lnTo>
                  <a:lnTo>
                    <a:pt x="1220" y="892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9" name="Freeform: Shape 2458">
              <a:extLst>
                <a:ext uri="{FF2B5EF4-FFF2-40B4-BE49-F238E27FC236}">
                  <a16:creationId xmlns:a16="http://schemas.microsoft.com/office/drawing/2014/main" id="{05B0CFBE-06ED-42BC-AA0B-D68776D2A392}"/>
                </a:ext>
              </a:extLst>
            </p:cNvPr>
            <p:cNvSpPr/>
            <p:nvPr/>
          </p:nvSpPr>
          <p:spPr>
            <a:xfrm>
              <a:off x="10882468" y="3179504"/>
              <a:ext cx="26600" cy="8866"/>
            </a:xfrm>
            <a:custGeom>
              <a:avLst/>
              <a:gdLst>
                <a:gd name="connsiteX0" fmla="*/ 1221 w 26600"/>
                <a:gd name="connsiteY0" fmla="*/ 53 h 8866"/>
                <a:gd name="connsiteX1" fmla="*/ 27822 w 26600"/>
                <a:gd name="connsiteY1" fmla="*/ 53 h 8866"/>
                <a:gd name="connsiteX2" fmla="*/ 27822 w 26600"/>
                <a:gd name="connsiteY2" fmla="*/ 8920 h 8866"/>
                <a:gd name="connsiteX3" fmla="*/ 1221 w 26600"/>
                <a:gd name="connsiteY3" fmla="*/ 892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1" y="53"/>
                  </a:moveTo>
                  <a:lnTo>
                    <a:pt x="27822" y="53"/>
                  </a:lnTo>
                  <a:lnTo>
                    <a:pt x="27822" y="8920"/>
                  </a:lnTo>
                  <a:lnTo>
                    <a:pt x="1221" y="8920"/>
                  </a:lnTo>
                  <a:close/>
                </a:path>
              </a:pathLst>
            </a:custGeom>
            <a:solidFill>
              <a:srgbClr val="FF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0" name="Freeform: Shape 2459">
              <a:extLst>
                <a:ext uri="{FF2B5EF4-FFF2-40B4-BE49-F238E27FC236}">
                  <a16:creationId xmlns:a16="http://schemas.microsoft.com/office/drawing/2014/main" id="{BAEF6B79-381C-4EA6-B155-794FB172194B}"/>
                </a:ext>
              </a:extLst>
            </p:cNvPr>
            <p:cNvSpPr/>
            <p:nvPr/>
          </p:nvSpPr>
          <p:spPr>
            <a:xfrm>
              <a:off x="10882468" y="3179504"/>
              <a:ext cx="26600" cy="8866"/>
            </a:xfrm>
            <a:custGeom>
              <a:avLst/>
              <a:gdLst>
                <a:gd name="connsiteX0" fmla="*/ 1221 w 26600"/>
                <a:gd name="connsiteY0" fmla="*/ 53 h 8866"/>
                <a:gd name="connsiteX1" fmla="*/ 27822 w 26600"/>
                <a:gd name="connsiteY1" fmla="*/ 53 h 8866"/>
                <a:gd name="connsiteX2" fmla="*/ 27822 w 26600"/>
                <a:gd name="connsiteY2" fmla="*/ 8920 h 8866"/>
                <a:gd name="connsiteX3" fmla="*/ 1221 w 26600"/>
                <a:gd name="connsiteY3" fmla="*/ 892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1" y="53"/>
                  </a:moveTo>
                  <a:lnTo>
                    <a:pt x="27822" y="53"/>
                  </a:lnTo>
                  <a:lnTo>
                    <a:pt x="27822" y="8920"/>
                  </a:lnTo>
                  <a:lnTo>
                    <a:pt x="1221" y="892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1" name="Freeform: Shape 2460">
              <a:extLst>
                <a:ext uri="{FF2B5EF4-FFF2-40B4-BE49-F238E27FC236}">
                  <a16:creationId xmlns:a16="http://schemas.microsoft.com/office/drawing/2014/main" id="{E3A16B58-136B-496C-B505-1EC21DC0B192}"/>
                </a:ext>
              </a:extLst>
            </p:cNvPr>
            <p:cNvSpPr/>
            <p:nvPr/>
          </p:nvSpPr>
          <p:spPr>
            <a:xfrm>
              <a:off x="10891335" y="3090835"/>
              <a:ext cx="26600" cy="97535"/>
            </a:xfrm>
            <a:custGeom>
              <a:avLst/>
              <a:gdLst>
                <a:gd name="connsiteX0" fmla="*/ 1222 w 26600"/>
                <a:gd name="connsiteY0" fmla="*/ 43 h 97535"/>
                <a:gd name="connsiteX1" fmla="*/ 27823 w 26600"/>
                <a:gd name="connsiteY1" fmla="*/ 43 h 97535"/>
                <a:gd name="connsiteX2" fmla="*/ 27823 w 26600"/>
                <a:gd name="connsiteY2" fmla="*/ 97579 h 97535"/>
                <a:gd name="connsiteX3" fmla="*/ 1222 w 26600"/>
                <a:gd name="connsiteY3" fmla="*/ 97579 h 9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97535">
                  <a:moveTo>
                    <a:pt x="1222" y="43"/>
                  </a:moveTo>
                  <a:lnTo>
                    <a:pt x="27823" y="43"/>
                  </a:lnTo>
                  <a:lnTo>
                    <a:pt x="27823" y="97579"/>
                  </a:lnTo>
                  <a:lnTo>
                    <a:pt x="1222" y="97579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2" name="Freeform: Shape 2461">
              <a:extLst>
                <a:ext uri="{FF2B5EF4-FFF2-40B4-BE49-F238E27FC236}">
                  <a16:creationId xmlns:a16="http://schemas.microsoft.com/office/drawing/2014/main" id="{A860E406-08DD-4130-A8C8-A7135FBCE9C3}"/>
                </a:ext>
              </a:extLst>
            </p:cNvPr>
            <p:cNvSpPr/>
            <p:nvPr/>
          </p:nvSpPr>
          <p:spPr>
            <a:xfrm>
              <a:off x="10891335" y="3090835"/>
              <a:ext cx="26600" cy="8866"/>
            </a:xfrm>
            <a:custGeom>
              <a:avLst/>
              <a:gdLst>
                <a:gd name="connsiteX0" fmla="*/ 1222 w 26600"/>
                <a:gd name="connsiteY0" fmla="*/ 43 h 8866"/>
                <a:gd name="connsiteX1" fmla="*/ 27823 w 26600"/>
                <a:gd name="connsiteY1" fmla="*/ 43 h 8866"/>
                <a:gd name="connsiteX2" fmla="*/ 27823 w 26600"/>
                <a:gd name="connsiteY2" fmla="*/ 8910 h 8866"/>
                <a:gd name="connsiteX3" fmla="*/ 1222 w 26600"/>
                <a:gd name="connsiteY3" fmla="*/ 8910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2" y="43"/>
                  </a:moveTo>
                  <a:lnTo>
                    <a:pt x="27823" y="43"/>
                  </a:lnTo>
                  <a:lnTo>
                    <a:pt x="27823" y="8910"/>
                  </a:lnTo>
                  <a:lnTo>
                    <a:pt x="1222" y="8910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3" name="Freeform: Shape 2462">
              <a:extLst>
                <a:ext uri="{FF2B5EF4-FFF2-40B4-BE49-F238E27FC236}">
                  <a16:creationId xmlns:a16="http://schemas.microsoft.com/office/drawing/2014/main" id="{F9B287AD-C667-4B8B-A350-BE355F3B05B3}"/>
                </a:ext>
              </a:extLst>
            </p:cNvPr>
            <p:cNvSpPr/>
            <p:nvPr/>
          </p:nvSpPr>
          <p:spPr>
            <a:xfrm>
              <a:off x="10900202" y="3055367"/>
              <a:ext cx="26600" cy="133003"/>
            </a:xfrm>
            <a:custGeom>
              <a:avLst/>
              <a:gdLst>
                <a:gd name="connsiteX0" fmla="*/ 1223 w 26600"/>
                <a:gd name="connsiteY0" fmla="*/ 39 h 133003"/>
                <a:gd name="connsiteX1" fmla="*/ 27824 w 26600"/>
                <a:gd name="connsiteY1" fmla="*/ 39 h 133003"/>
                <a:gd name="connsiteX2" fmla="*/ 27824 w 26600"/>
                <a:gd name="connsiteY2" fmla="*/ 133043 h 133003"/>
                <a:gd name="connsiteX3" fmla="*/ 12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3" y="39"/>
                  </a:moveTo>
                  <a:lnTo>
                    <a:pt x="27824" y="39"/>
                  </a:lnTo>
                  <a:lnTo>
                    <a:pt x="27824" y="133043"/>
                  </a:lnTo>
                  <a:lnTo>
                    <a:pt x="12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4" name="Freeform: Shape 2463">
              <a:extLst>
                <a:ext uri="{FF2B5EF4-FFF2-40B4-BE49-F238E27FC236}">
                  <a16:creationId xmlns:a16="http://schemas.microsoft.com/office/drawing/2014/main" id="{ED7B5053-4812-42DA-BF72-E428A32AE32F}"/>
                </a:ext>
              </a:extLst>
            </p:cNvPr>
            <p:cNvSpPr/>
            <p:nvPr/>
          </p:nvSpPr>
          <p:spPr>
            <a:xfrm>
              <a:off x="10900202" y="3055367"/>
              <a:ext cx="26600" cy="8866"/>
            </a:xfrm>
            <a:custGeom>
              <a:avLst/>
              <a:gdLst>
                <a:gd name="connsiteX0" fmla="*/ 1223 w 26600"/>
                <a:gd name="connsiteY0" fmla="*/ 39 h 8866"/>
                <a:gd name="connsiteX1" fmla="*/ 27824 w 26600"/>
                <a:gd name="connsiteY1" fmla="*/ 39 h 8866"/>
                <a:gd name="connsiteX2" fmla="*/ 27824 w 26600"/>
                <a:gd name="connsiteY2" fmla="*/ 8906 h 8866"/>
                <a:gd name="connsiteX3" fmla="*/ 12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3" y="39"/>
                  </a:moveTo>
                  <a:lnTo>
                    <a:pt x="27824" y="39"/>
                  </a:lnTo>
                  <a:lnTo>
                    <a:pt x="27824" y="8906"/>
                  </a:lnTo>
                  <a:lnTo>
                    <a:pt x="12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5" name="Freeform: Shape 2464">
              <a:extLst>
                <a:ext uri="{FF2B5EF4-FFF2-40B4-BE49-F238E27FC236}">
                  <a16:creationId xmlns:a16="http://schemas.microsoft.com/office/drawing/2014/main" id="{9A35BCD2-E30F-48DE-A54E-29DC29E7C19F}"/>
                </a:ext>
              </a:extLst>
            </p:cNvPr>
            <p:cNvSpPr/>
            <p:nvPr/>
          </p:nvSpPr>
          <p:spPr>
            <a:xfrm>
              <a:off x="10909069" y="3055367"/>
              <a:ext cx="26600" cy="133003"/>
            </a:xfrm>
            <a:custGeom>
              <a:avLst/>
              <a:gdLst>
                <a:gd name="connsiteX0" fmla="*/ 1224 w 26600"/>
                <a:gd name="connsiteY0" fmla="*/ 39 h 133003"/>
                <a:gd name="connsiteX1" fmla="*/ 27825 w 26600"/>
                <a:gd name="connsiteY1" fmla="*/ 39 h 133003"/>
                <a:gd name="connsiteX2" fmla="*/ 27825 w 26600"/>
                <a:gd name="connsiteY2" fmla="*/ 133043 h 133003"/>
                <a:gd name="connsiteX3" fmla="*/ 12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4" y="39"/>
                  </a:moveTo>
                  <a:lnTo>
                    <a:pt x="27825" y="39"/>
                  </a:lnTo>
                  <a:lnTo>
                    <a:pt x="27825" y="133043"/>
                  </a:lnTo>
                  <a:lnTo>
                    <a:pt x="12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6" name="Freeform: Shape 2465">
              <a:extLst>
                <a:ext uri="{FF2B5EF4-FFF2-40B4-BE49-F238E27FC236}">
                  <a16:creationId xmlns:a16="http://schemas.microsoft.com/office/drawing/2014/main" id="{6217E04C-7941-483F-9C4E-2145CDB9F5FF}"/>
                </a:ext>
              </a:extLst>
            </p:cNvPr>
            <p:cNvSpPr/>
            <p:nvPr/>
          </p:nvSpPr>
          <p:spPr>
            <a:xfrm>
              <a:off x="10909069" y="3055367"/>
              <a:ext cx="26600" cy="8866"/>
            </a:xfrm>
            <a:custGeom>
              <a:avLst/>
              <a:gdLst>
                <a:gd name="connsiteX0" fmla="*/ 1224 w 26600"/>
                <a:gd name="connsiteY0" fmla="*/ 39 h 8866"/>
                <a:gd name="connsiteX1" fmla="*/ 27825 w 26600"/>
                <a:gd name="connsiteY1" fmla="*/ 39 h 8866"/>
                <a:gd name="connsiteX2" fmla="*/ 27825 w 26600"/>
                <a:gd name="connsiteY2" fmla="*/ 8906 h 8866"/>
                <a:gd name="connsiteX3" fmla="*/ 12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4" y="39"/>
                  </a:moveTo>
                  <a:lnTo>
                    <a:pt x="27825" y="39"/>
                  </a:lnTo>
                  <a:lnTo>
                    <a:pt x="27825" y="8906"/>
                  </a:lnTo>
                  <a:lnTo>
                    <a:pt x="12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7" name="Freeform: Shape 2466">
              <a:extLst>
                <a:ext uri="{FF2B5EF4-FFF2-40B4-BE49-F238E27FC236}">
                  <a16:creationId xmlns:a16="http://schemas.microsoft.com/office/drawing/2014/main" id="{F39C79AC-4F46-403A-967F-1C3313BA0F7D}"/>
                </a:ext>
              </a:extLst>
            </p:cNvPr>
            <p:cNvSpPr/>
            <p:nvPr/>
          </p:nvSpPr>
          <p:spPr>
            <a:xfrm>
              <a:off x="10917936" y="3055367"/>
              <a:ext cx="26600" cy="133003"/>
            </a:xfrm>
            <a:custGeom>
              <a:avLst/>
              <a:gdLst>
                <a:gd name="connsiteX0" fmla="*/ 1225 w 26600"/>
                <a:gd name="connsiteY0" fmla="*/ 39 h 133003"/>
                <a:gd name="connsiteX1" fmla="*/ 27826 w 26600"/>
                <a:gd name="connsiteY1" fmla="*/ 39 h 133003"/>
                <a:gd name="connsiteX2" fmla="*/ 27826 w 26600"/>
                <a:gd name="connsiteY2" fmla="*/ 133043 h 133003"/>
                <a:gd name="connsiteX3" fmla="*/ 12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5" y="39"/>
                  </a:moveTo>
                  <a:lnTo>
                    <a:pt x="27826" y="39"/>
                  </a:lnTo>
                  <a:lnTo>
                    <a:pt x="27826" y="133043"/>
                  </a:lnTo>
                  <a:lnTo>
                    <a:pt x="12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8" name="Freeform: Shape 2467">
              <a:extLst>
                <a:ext uri="{FF2B5EF4-FFF2-40B4-BE49-F238E27FC236}">
                  <a16:creationId xmlns:a16="http://schemas.microsoft.com/office/drawing/2014/main" id="{5C139720-F447-410E-A045-D86861833412}"/>
                </a:ext>
              </a:extLst>
            </p:cNvPr>
            <p:cNvSpPr/>
            <p:nvPr/>
          </p:nvSpPr>
          <p:spPr>
            <a:xfrm>
              <a:off x="10917936" y="3055367"/>
              <a:ext cx="26600" cy="8866"/>
            </a:xfrm>
            <a:custGeom>
              <a:avLst/>
              <a:gdLst>
                <a:gd name="connsiteX0" fmla="*/ 1225 w 26600"/>
                <a:gd name="connsiteY0" fmla="*/ 39 h 8866"/>
                <a:gd name="connsiteX1" fmla="*/ 27826 w 26600"/>
                <a:gd name="connsiteY1" fmla="*/ 39 h 8866"/>
                <a:gd name="connsiteX2" fmla="*/ 27826 w 26600"/>
                <a:gd name="connsiteY2" fmla="*/ 8906 h 8866"/>
                <a:gd name="connsiteX3" fmla="*/ 12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5" y="39"/>
                  </a:moveTo>
                  <a:lnTo>
                    <a:pt x="27826" y="39"/>
                  </a:lnTo>
                  <a:lnTo>
                    <a:pt x="27826" y="8906"/>
                  </a:lnTo>
                  <a:lnTo>
                    <a:pt x="12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9" name="Freeform: Shape 2468">
              <a:extLst>
                <a:ext uri="{FF2B5EF4-FFF2-40B4-BE49-F238E27FC236}">
                  <a16:creationId xmlns:a16="http://schemas.microsoft.com/office/drawing/2014/main" id="{7A57D0DB-A14A-4F23-AAAA-36D3CD37A307}"/>
                </a:ext>
              </a:extLst>
            </p:cNvPr>
            <p:cNvSpPr/>
            <p:nvPr/>
          </p:nvSpPr>
          <p:spPr>
            <a:xfrm>
              <a:off x="10926803" y="3055367"/>
              <a:ext cx="26600" cy="133003"/>
            </a:xfrm>
            <a:custGeom>
              <a:avLst/>
              <a:gdLst>
                <a:gd name="connsiteX0" fmla="*/ 1226 w 26600"/>
                <a:gd name="connsiteY0" fmla="*/ 39 h 133003"/>
                <a:gd name="connsiteX1" fmla="*/ 27827 w 26600"/>
                <a:gd name="connsiteY1" fmla="*/ 39 h 133003"/>
                <a:gd name="connsiteX2" fmla="*/ 27827 w 26600"/>
                <a:gd name="connsiteY2" fmla="*/ 133043 h 133003"/>
                <a:gd name="connsiteX3" fmla="*/ 12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6" y="39"/>
                  </a:moveTo>
                  <a:lnTo>
                    <a:pt x="27827" y="39"/>
                  </a:lnTo>
                  <a:lnTo>
                    <a:pt x="27827" y="133043"/>
                  </a:lnTo>
                  <a:lnTo>
                    <a:pt x="12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0" name="Freeform: Shape 2469">
              <a:extLst>
                <a:ext uri="{FF2B5EF4-FFF2-40B4-BE49-F238E27FC236}">
                  <a16:creationId xmlns:a16="http://schemas.microsoft.com/office/drawing/2014/main" id="{D5BEE052-9FE2-4ACA-9073-89C7722642E4}"/>
                </a:ext>
              </a:extLst>
            </p:cNvPr>
            <p:cNvSpPr/>
            <p:nvPr/>
          </p:nvSpPr>
          <p:spPr>
            <a:xfrm>
              <a:off x="10926803" y="3055367"/>
              <a:ext cx="26600" cy="8866"/>
            </a:xfrm>
            <a:custGeom>
              <a:avLst/>
              <a:gdLst>
                <a:gd name="connsiteX0" fmla="*/ 1226 w 26600"/>
                <a:gd name="connsiteY0" fmla="*/ 39 h 8866"/>
                <a:gd name="connsiteX1" fmla="*/ 27827 w 26600"/>
                <a:gd name="connsiteY1" fmla="*/ 39 h 8866"/>
                <a:gd name="connsiteX2" fmla="*/ 27827 w 26600"/>
                <a:gd name="connsiteY2" fmla="*/ 8906 h 8866"/>
                <a:gd name="connsiteX3" fmla="*/ 12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6" y="39"/>
                  </a:moveTo>
                  <a:lnTo>
                    <a:pt x="27827" y="39"/>
                  </a:lnTo>
                  <a:lnTo>
                    <a:pt x="27827" y="8906"/>
                  </a:lnTo>
                  <a:lnTo>
                    <a:pt x="12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1" name="Freeform: Shape 2470">
              <a:extLst>
                <a:ext uri="{FF2B5EF4-FFF2-40B4-BE49-F238E27FC236}">
                  <a16:creationId xmlns:a16="http://schemas.microsoft.com/office/drawing/2014/main" id="{3EC63809-C7F6-43A7-A04B-7F9E5B117130}"/>
                </a:ext>
              </a:extLst>
            </p:cNvPr>
            <p:cNvSpPr/>
            <p:nvPr/>
          </p:nvSpPr>
          <p:spPr>
            <a:xfrm>
              <a:off x="10935670" y="3055367"/>
              <a:ext cx="26600" cy="133003"/>
            </a:xfrm>
            <a:custGeom>
              <a:avLst/>
              <a:gdLst>
                <a:gd name="connsiteX0" fmla="*/ 1227 w 26600"/>
                <a:gd name="connsiteY0" fmla="*/ 39 h 133003"/>
                <a:gd name="connsiteX1" fmla="*/ 27828 w 26600"/>
                <a:gd name="connsiteY1" fmla="*/ 39 h 133003"/>
                <a:gd name="connsiteX2" fmla="*/ 27828 w 26600"/>
                <a:gd name="connsiteY2" fmla="*/ 133043 h 133003"/>
                <a:gd name="connsiteX3" fmla="*/ 12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7" y="39"/>
                  </a:moveTo>
                  <a:lnTo>
                    <a:pt x="27828" y="39"/>
                  </a:lnTo>
                  <a:lnTo>
                    <a:pt x="27828" y="133043"/>
                  </a:lnTo>
                  <a:lnTo>
                    <a:pt x="12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2" name="Freeform: Shape 2471">
              <a:extLst>
                <a:ext uri="{FF2B5EF4-FFF2-40B4-BE49-F238E27FC236}">
                  <a16:creationId xmlns:a16="http://schemas.microsoft.com/office/drawing/2014/main" id="{437B7538-C15D-428A-8FED-97DA182492B2}"/>
                </a:ext>
              </a:extLst>
            </p:cNvPr>
            <p:cNvSpPr/>
            <p:nvPr/>
          </p:nvSpPr>
          <p:spPr>
            <a:xfrm>
              <a:off x="10935670" y="3055367"/>
              <a:ext cx="26600" cy="8866"/>
            </a:xfrm>
            <a:custGeom>
              <a:avLst/>
              <a:gdLst>
                <a:gd name="connsiteX0" fmla="*/ 1227 w 26600"/>
                <a:gd name="connsiteY0" fmla="*/ 39 h 8866"/>
                <a:gd name="connsiteX1" fmla="*/ 27828 w 26600"/>
                <a:gd name="connsiteY1" fmla="*/ 39 h 8866"/>
                <a:gd name="connsiteX2" fmla="*/ 27828 w 26600"/>
                <a:gd name="connsiteY2" fmla="*/ 8906 h 8866"/>
                <a:gd name="connsiteX3" fmla="*/ 12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7" y="39"/>
                  </a:moveTo>
                  <a:lnTo>
                    <a:pt x="27828" y="39"/>
                  </a:lnTo>
                  <a:lnTo>
                    <a:pt x="27828" y="8906"/>
                  </a:lnTo>
                  <a:lnTo>
                    <a:pt x="12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3" name="Freeform: Shape 2472">
              <a:extLst>
                <a:ext uri="{FF2B5EF4-FFF2-40B4-BE49-F238E27FC236}">
                  <a16:creationId xmlns:a16="http://schemas.microsoft.com/office/drawing/2014/main" id="{119EBC77-29D6-49CF-9C80-6DA7B75C0FCF}"/>
                </a:ext>
              </a:extLst>
            </p:cNvPr>
            <p:cNvSpPr/>
            <p:nvPr/>
          </p:nvSpPr>
          <p:spPr>
            <a:xfrm>
              <a:off x="10944537" y="3055367"/>
              <a:ext cx="26600" cy="133003"/>
            </a:xfrm>
            <a:custGeom>
              <a:avLst/>
              <a:gdLst>
                <a:gd name="connsiteX0" fmla="*/ 1228 w 26600"/>
                <a:gd name="connsiteY0" fmla="*/ 39 h 133003"/>
                <a:gd name="connsiteX1" fmla="*/ 27829 w 26600"/>
                <a:gd name="connsiteY1" fmla="*/ 39 h 133003"/>
                <a:gd name="connsiteX2" fmla="*/ 27829 w 26600"/>
                <a:gd name="connsiteY2" fmla="*/ 133043 h 133003"/>
                <a:gd name="connsiteX3" fmla="*/ 12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8" y="39"/>
                  </a:moveTo>
                  <a:lnTo>
                    <a:pt x="27829" y="39"/>
                  </a:lnTo>
                  <a:lnTo>
                    <a:pt x="27829" y="133043"/>
                  </a:lnTo>
                  <a:lnTo>
                    <a:pt x="12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4" name="Freeform: Shape 2473">
              <a:extLst>
                <a:ext uri="{FF2B5EF4-FFF2-40B4-BE49-F238E27FC236}">
                  <a16:creationId xmlns:a16="http://schemas.microsoft.com/office/drawing/2014/main" id="{B68A263C-F54F-4624-B23D-2F066327A6E9}"/>
                </a:ext>
              </a:extLst>
            </p:cNvPr>
            <p:cNvSpPr/>
            <p:nvPr/>
          </p:nvSpPr>
          <p:spPr>
            <a:xfrm>
              <a:off x="10944537" y="3055367"/>
              <a:ext cx="26600" cy="8866"/>
            </a:xfrm>
            <a:custGeom>
              <a:avLst/>
              <a:gdLst>
                <a:gd name="connsiteX0" fmla="*/ 1228 w 26600"/>
                <a:gd name="connsiteY0" fmla="*/ 39 h 8866"/>
                <a:gd name="connsiteX1" fmla="*/ 27829 w 26600"/>
                <a:gd name="connsiteY1" fmla="*/ 39 h 8866"/>
                <a:gd name="connsiteX2" fmla="*/ 27829 w 26600"/>
                <a:gd name="connsiteY2" fmla="*/ 8906 h 8866"/>
                <a:gd name="connsiteX3" fmla="*/ 12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8" y="39"/>
                  </a:moveTo>
                  <a:lnTo>
                    <a:pt x="27829" y="39"/>
                  </a:lnTo>
                  <a:lnTo>
                    <a:pt x="27829" y="8906"/>
                  </a:lnTo>
                  <a:lnTo>
                    <a:pt x="12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5" name="Freeform: Shape 2474">
              <a:extLst>
                <a:ext uri="{FF2B5EF4-FFF2-40B4-BE49-F238E27FC236}">
                  <a16:creationId xmlns:a16="http://schemas.microsoft.com/office/drawing/2014/main" id="{34AD4D8C-D240-4996-8E4A-FAC271A7D6F1}"/>
                </a:ext>
              </a:extLst>
            </p:cNvPr>
            <p:cNvSpPr/>
            <p:nvPr/>
          </p:nvSpPr>
          <p:spPr>
            <a:xfrm>
              <a:off x="10953404" y="3055367"/>
              <a:ext cx="26600" cy="133003"/>
            </a:xfrm>
            <a:custGeom>
              <a:avLst/>
              <a:gdLst>
                <a:gd name="connsiteX0" fmla="*/ 1229 w 26600"/>
                <a:gd name="connsiteY0" fmla="*/ 39 h 133003"/>
                <a:gd name="connsiteX1" fmla="*/ 27830 w 26600"/>
                <a:gd name="connsiteY1" fmla="*/ 39 h 133003"/>
                <a:gd name="connsiteX2" fmla="*/ 27830 w 26600"/>
                <a:gd name="connsiteY2" fmla="*/ 133043 h 133003"/>
                <a:gd name="connsiteX3" fmla="*/ 12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29" y="39"/>
                  </a:moveTo>
                  <a:lnTo>
                    <a:pt x="27830" y="39"/>
                  </a:lnTo>
                  <a:lnTo>
                    <a:pt x="27830" y="133043"/>
                  </a:lnTo>
                  <a:lnTo>
                    <a:pt x="12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6" name="Freeform: Shape 2475">
              <a:extLst>
                <a:ext uri="{FF2B5EF4-FFF2-40B4-BE49-F238E27FC236}">
                  <a16:creationId xmlns:a16="http://schemas.microsoft.com/office/drawing/2014/main" id="{A942B1E0-3833-46EC-9411-147446A150D9}"/>
                </a:ext>
              </a:extLst>
            </p:cNvPr>
            <p:cNvSpPr/>
            <p:nvPr/>
          </p:nvSpPr>
          <p:spPr>
            <a:xfrm>
              <a:off x="10953404" y="3055367"/>
              <a:ext cx="26600" cy="8866"/>
            </a:xfrm>
            <a:custGeom>
              <a:avLst/>
              <a:gdLst>
                <a:gd name="connsiteX0" fmla="*/ 1229 w 26600"/>
                <a:gd name="connsiteY0" fmla="*/ 39 h 8866"/>
                <a:gd name="connsiteX1" fmla="*/ 27830 w 26600"/>
                <a:gd name="connsiteY1" fmla="*/ 39 h 8866"/>
                <a:gd name="connsiteX2" fmla="*/ 27830 w 26600"/>
                <a:gd name="connsiteY2" fmla="*/ 8906 h 8866"/>
                <a:gd name="connsiteX3" fmla="*/ 12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29" y="39"/>
                  </a:moveTo>
                  <a:lnTo>
                    <a:pt x="27830" y="39"/>
                  </a:lnTo>
                  <a:lnTo>
                    <a:pt x="27830" y="8906"/>
                  </a:lnTo>
                  <a:lnTo>
                    <a:pt x="12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7" name="Freeform: Shape 2476">
              <a:extLst>
                <a:ext uri="{FF2B5EF4-FFF2-40B4-BE49-F238E27FC236}">
                  <a16:creationId xmlns:a16="http://schemas.microsoft.com/office/drawing/2014/main" id="{F1833EFC-EA02-41CD-A40F-422ECF7E7B1D}"/>
                </a:ext>
              </a:extLst>
            </p:cNvPr>
            <p:cNvSpPr/>
            <p:nvPr/>
          </p:nvSpPr>
          <p:spPr>
            <a:xfrm>
              <a:off x="10962271" y="3055367"/>
              <a:ext cx="26600" cy="133003"/>
            </a:xfrm>
            <a:custGeom>
              <a:avLst/>
              <a:gdLst>
                <a:gd name="connsiteX0" fmla="*/ 1230 w 26600"/>
                <a:gd name="connsiteY0" fmla="*/ 39 h 133003"/>
                <a:gd name="connsiteX1" fmla="*/ 27831 w 26600"/>
                <a:gd name="connsiteY1" fmla="*/ 39 h 133003"/>
                <a:gd name="connsiteX2" fmla="*/ 27831 w 26600"/>
                <a:gd name="connsiteY2" fmla="*/ 133043 h 133003"/>
                <a:gd name="connsiteX3" fmla="*/ 12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0" y="39"/>
                  </a:moveTo>
                  <a:lnTo>
                    <a:pt x="27831" y="39"/>
                  </a:lnTo>
                  <a:lnTo>
                    <a:pt x="27831" y="133043"/>
                  </a:lnTo>
                  <a:lnTo>
                    <a:pt x="12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8" name="Freeform: Shape 2477">
              <a:extLst>
                <a:ext uri="{FF2B5EF4-FFF2-40B4-BE49-F238E27FC236}">
                  <a16:creationId xmlns:a16="http://schemas.microsoft.com/office/drawing/2014/main" id="{44EE2522-BC4B-4AA6-89E3-6B11258154C5}"/>
                </a:ext>
              </a:extLst>
            </p:cNvPr>
            <p:cNvSpPr/>
            <p:nvPr/>
          </p:nvSpPr>
          <p:spPr>
            <a:xfrm>
              <a:off x="10962271" y="3055367"/>
              <a:ext cx="26600" cy="8866"/>
            </a:xfrm>
            <a:custGeom>
              <a:avLst/>
              <a:gdLst>
                <a:gd name="connsiteX0" fmla="*/ 1230 w 26600"/>
                <a:gd name="connsiteY0" fmla="*/ 39 h 8866"/>
                <a:gd name="connsiteX1" fmla="*/ 27831 w 26600"/>
                <a:gd name="connsiteY1" fmla="*/ 39 h 8866"/>
                <a:gd name="connsiteX2" fmla="*/ 27831 w 26600"/>
                <a:gd name="connsiteY2" fmla="*/ 8906 h 8866"/>
                <a:gd name="connsiteX3" fmla="*/ 12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0" y="39"/>
                  </a:moveTo>
                  <a:lnTo>
                    <a:pt x="27831" y="39"/>
                  </a:lnTo>
                  <a:lnTo>
                    <a:pt x="27831" y="8906"/>
                  </a:lnTo>
                  <a:lnTo>
                    <a:pt x="12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9" name="Freeform: Shape 2478">
              <a:extLst>
                <a:ext uri="{FF2B5EF4-FFF2-40B4-BE49-F238E27FC236}">
                  <a16:creationId xmlns:a16="http://schemas.microsoft.com/office/drawing/2014/main" id="{2716884D-50DD-4BE6-B22B-AAC80370BFAD}"/>
                </a:ext>
              </a:extLst>
            </p:cNvPr>
            <p:cNvSpPr/>
            <p:nvPr/>
          </p:nvSpPr>
          <p:spPr>
            <a:xfrm>
              <a:off x="10971138" y="3055367"/>
              <a:ext cx="26600" cy="133003"/>
            </a:xfrm>
            <a:custGeom>
              <a:avLst/>
              <a:gdLst>
                <a:gd name="connsiteX0" fmla="*/ 1231 w 26600"/>
                <a:gd name="connsiteY0" fmla="*/ 39 h 133003"/>
                <a:gd name="connsiteX1" fmla="*/ 27832 w 26600"/>
                <a:gd name="connsiteY1" fmla="*/ 39 h 133003"/>
                <a:gd name="connsiteX2" fmla="*/ 27832 w 26600"/>
                <a:gd name="connsiteY2" fmla="*/ 133043 h 133003"/>
                <a:gd name="connsiteX3" fmla="*/ 12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1" y="39"/>
                  </a:moveTo>
                  <a:lnTo>
                    <a:pt x="27832" y="39"/>
                  </a:lnTo>
                  <a:lnTo>
                    <a:pt x="27832" y="133043"/>
                  </a:lnTo>
                  <a:lnTo>
                    <a:pt x="12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0" name="Freeform: Shape 2479">
              <a:extLst>
                <a:ext uri="{FF2B5EF4-FFF2-40B4-BE49-F238E27FC236}">
                  <a16:creationId xmlns:a16="http://schemas.microsoft.com/office/drawing/2014/main" id="{25CFE12B-1B31-42FA-9FD2-9D565A668A55}"/>
                </a:ext>
              </a:extLst>
            </p:cNvPr>
            <p:cNvSpPr/>
            <p:nvPr/>
          </p:nvSpPr>
          <p:spPr>
            <a:xfrm>
              <a:off x="10971138" y="3055367"/>
              <a:ext cx="26600" cy="8866"/>
            </a:xfrm>
            <a:custGeom>
              <a:avLst/>
              <a:gdLst>
                <a:gd name="connsiteX0" fmla="*/ 1231 w 26600"/>
                <a:gd name="connsiteY0" fmla="*/ 39 h 8866"/>
                <a:gd name="connsiteX1" fmla="*/ 27832 w 26600"/>
                <a:gd name="connsiteY1" fmla="*/ 39 h 8866"/>
                <a:gd name="connsiteX2" fmla="*/ 27832 w 26600"/>
                <a:gd name="connsiteY2" fmla="*/ 8906 h 8866"/>
                <a:gd name="connsiteX3" fmla="*/ 12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1" y="39"/>
                  </a:moveTo>
                  <a:lnTo>
                    <a:pt x="27832" y="39"/>
                  </a:lnTo>
                  <a:lnTo>
                    <a:pt x="27832" y="8906"/>
                  </a:lnTo>
                  <a:lnTo>
                    <a:pt x="12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1" name="Freeform: Shape 2480">
              <a:extLst>
                <a:ext uri="{FF2B5EF4-FFF2-40B4-BE49-F238E27FC236}">
                  <a16:creationId xmlns:a16="http://schemas.microsoft.com/office/drawing/2014/main" id="{14F85DBD-C02D-462D-9170-2262A892EDDD}"/>
                </a:ext>
              </a:extLst>
            </p:cNvPr>
            <p:cNvSpPr/>
            <p:nvPr/>
          </p:nvSpPr>
          <p:spPr>
            <a:xfrm>
              <a:off x="10980004" y="3055367"/>
              <a:ext cx="26600" cy="133003"/>
            </a:xfrm>
            <a:custGeom>
              <a:avLst/>
              <a:gdLst>
                <a:gd name="connsiteX0" fmla="*/ 1232 w 26600"/>
                <a:gd name="connsiteY0" fmla="*/ 39 h 133003"/>
                <a:gd name="connsiteX1" fmla="*/ 27833 w 26600"/>
                <a:gd name="connsiteY1" fmla="*/ 39 h 133003"/>
                <a:gd name="connsiteX2" fmla="*/ 27833 w 26600"/>
                <a:gd name="connsiteY2" fmla="*/ 133043 h 133003"/>
                <a:gd name="connsiteX3" fmla="*/ 12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2" y="39"/>
                  </a:moveTo>
                  <a:lnTo>
                    <a:pt x="27833" y="39"/>
                  </a:lnTo>
                  <a:lnTo>
                    <a:pt x="27833" y="133043"/>
                  </a:lnTo>
                  <a:lnTo>
                    <a:pt x="12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2" name="Freeform: Shape 2481">
              <a:extLst>
                <a:ext uri="{FF2B5EF4-FFF2-40B4-BE49-F238E27FC236}">
                  <a16:creationId xmlns:a16="http://schemas.microsoft.com/office/drawing/2014/main" id="{3CEA54F8-1191-4A37-8751-7352D82AAB31}"/>
                </a:ext>
              </a:extLst>
            </p:cNvPr>
            <p:cNvSpPr/>
            <p:nvPr/>
          </p:nvSpPr>
          <p:spPr>
            <a:xfrm>
              <a:off x="10980004" y="3055367"/>
              <a:ext cx="26600" cy="8866"/>
            </a:xfrm>
            <a:custGeom>
              <a:avLst/>
              <a:gdLst>
                <a:gd name="connsiteX0" fmla="*/ 1232 w 26600"/>
                <a:gd name="connsiteY0" fmla="*/ 39 h 8866"/>
                <a:gd name="connsiteX1" fmla="*/ 27833 w 26600"/>
                <a:gd name="connsiteY1" fmla="*/ 39 h 8866"/>
                <a:gd name="connsiteX2" fmla="*/ 27833 w 26600"/>
                <a:gd name="connsiteY2" fmla="*/ 8906 h 8866"/>
                <a:gd name="connsiteX3" fmla="*/ 12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2" y="39"/>
                  </a:moveTo>
                  <a:lnTo>
                    <a:pt x="27833" y="39"/>
                  </a:lnTo>
                  <a:lnTo>
                    <a:pt x="27833" y="8906"/>
                  </a:lnTo>
                  <a:lnTo>
                    <a:pt x="12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3" name="Freeform: Shape 2482">
              <a:extLst>
                <a:ext uri="{FF2B5EF4-FFF2-40B4-BE49-F238E27FC236}">
                  <a16:creationId xmlns:a16="http://schemas.microsoft.com/office/drawing/2014/main" id="{EFD52A9C-B7FD-4391-803D-6016F96C6068}"/>
                </a:ext>
              </a:extLst>
            </p:cNvPr>
            <p:cNvSpPr/>
            <p:nvPr/>
          </p:nvSpPr>
          <p:spPr>
            <a:xfrm>
              <a:off x="10988871" y="3055367"/>
              <a:ext cx="26600" cy="133003"/>
            </a:xfrm>
            <a:custGeom>
              <a:avLst/>
              <a:gdLst>
                <a:gd name="connsiteX0" fmla="*/ 1233 w 26600"/>
                <a:gd name="connsiteY0" fmla="*/ 39 h 133003"/>
                <a:gd name="connsiteX1" fmla="*/ 27834 w 26600"/>
                <a:gd name="connsiteY1" fmla="*/ 39 h 133003"/>
                <a:gd name="connsiteX2" fmla="*/ 27834 w 26600"/>
                <a:gd name="connsiteY2" fmla="*/ 133043 h 133003"/>
                <a:gd name="connsiteX3" fmla="*/ 12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3" y="39"/>
                  </a:moveTo>
                  <a:lnTo>
                    <a:pt x="27834" y="39"/>
                  </a:lnTo>
                  <a:lnTo>
                    <a:pt x="27834" y="133043"/>
                  </a:lnTo>
                  <a:lnTo>
                    <a:pt x="12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4" name="Freeform: Shape 2483">
              <a:extLst>
                <a:ext uri="{FF2B5EF4-FFF2-40B4-BE49-F238E27FC236}">
                  <a16:creationId xmlns:a16="http://schemas.microsoft.com/office/drawing/2014/main" id="{416536FD-9033-4FE6-A15A-66F85EDC3B0C}"/>
                </a:ext>
              </a:extLst>
            </p:cNvPr>
            <p:cNvSpPr/>
            <p:nvPr/>
          </p:nvSpPr>
          <p:spPr>
            <a:xfrm>
              <a:off x="10988871" y="3055367"/>
              <a:ext cx="26600" cy="8866"/>
            </a:xfrm>
            <a:custGeom>
              <a:avLst/>
              <a:gdLst>
                <a:gd name="connsiteX0" fmla="*/ 1233 w 26600"/>
                <a:gd name="connsiteY0" fmla="*/ 39 h 8866"/>
                <a:gd name="connsiteX1" fmla="*/ 27834 w 26600"/>
                <a:gd name="connsiteY1" fmla="*/ 39 h 8866"/>
                <a:gd name="connsiteX2" fmla="*/ 27834 w 26600"/>
                <a:gd name="connsiteY2" fmla="*/ 8906 h 8866"/>
                <a:gd name="connsiteX3" fmla="*/ 12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3" y="39"/>
                  </a:moveTo>
                  <a:lnTo>
                    <a:pt x="27834" y="39"/>
                  </a:lnTo>
                  <a:lnTo>
                    <a:pt x="27834" y="8906"/>
                  </a:lnTo>
                  <a:lnTo>
                    <a:pt x="12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5" name="Freeform: Shape 2484">
              <a:extLst>
                <a:ext uri="{FF2B5EF4-FFF2-40B4-BE49-F238E27FC236}">
                  <a16:creationId xmlns:a16="http://schemas.microsoft.com/office/drawing/2014/main" id="{18999EF7-7754-4E8F-84F2-29735BB3A002}"/>
                </a:ext>
              </a:extLst>
            </p:cNvPr>
            <p:cNvSpPr/>
            <p:nvPr/>
          </p:nvSpPr>
          <p:spPr>
            <a:xfrm>
              <a:off x="10997738" y="3055367"/>
              <a:ext cx="26600" cy="133003"/>
            </a:xfrm>
            <a:custGeom>
              <a:avLst/>
              <a:gdLst>
                <a:gd name="connsiteX0" fmla="*/ 1234 w 26600"/>
                <a:gd name="connsiteY0" fmla="*/ 39 h 133003"/>
                <a:gd name="connsiteX1" fmla="*/ 27835 w 26600"/>
                <a:gd name="connsiteY1" fmla="*/ 39 h 133003"/>
                <a:gd name="connsiteX2" fmla="*/ 27835 w 26600"/>
                <a:gd name="connsiteY2" fmla="*/ 133043 h 133003"/>
                <a:gd name="connsiteX3" fmla="*/ 12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4" y="39"/>
                  </a:moveTo>
                  <a:lnTo>
                    <a:pt x="27835" y="39"/>
                  </a:lnTo>
                  <a:lnTo>
                    <a:pt x="27835" y="133043"/>
                  </a:lnTo>
                  <a:lnTo>
                    <a:pt x="12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6" name="Freeform: Shape 2485">
              <a:extLst>
                <a:ext uri="{FF2B5EF4-FFF2-40B4-BE49-F238E27FC236}">
                  <a16:creationId xmlns:a16="http://schemas.microsoft.com/office/drawing/2014/main" id="{6B8DC08C-8A7A-4400-9B9E-04EBCCA172E2}"/>
                </a:ext>
              </a:extLst>
            </p:cNvPr>
            <p:cNvSpPr/>
            <p:nvPr/>
          </p:nvSpPr>
          <p:spPr>
            <a:xfrm>
              <a:off x="10997738" y="3055367"/>
              <a:ext cx="26600" cy="8866"/>
            </a:xfrm>
            <a:custGeom>
              <a:avLst/>
              <a:gdLst>
                <a:gd name="connsiteX0" fmla="*/ 1234 w 26600"/>
                <a:gd name="connsiteY0" fmla="*/ 39 h 8866"/>
                <a:gd name="connsiteX1" fmla="*/ 27835 w 26600"/>
                <a:gd name="connsiteY1" fmla="*/ 39 h 8866"/>
                <a:gd name="connsiteX2" fmla="*/ 27835 w 26600"/>
                <a:gd name="connsiteY2" fmla="*/ 8906 h 8866"/>
                <a:gd name="connsiteX3" fmla="*/ 12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4" y="39"/>
                  </a:moveTo>
                  <a:lnTo>
                    <a:pt x="27835" y="39"/>
                  </a:lnTo>
                  <a:lnTo>
                    <a:pt x="27835" y="8906"/>
                  </a:lnTo>
                  <a:lnTo>
                    <a:pt x="12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7" name="Freeform: Shape 2486">
              <a:extLst>
                <a:ext uri="{FF2B5EF4-FFF2-40B4-BE49-F238E27FC236}">
                  <a16:creationId xmlns:a16="http://schemas.microsoft.com/office/drawing/2014/main" id="{6D3B3F06-57F3-4394-8AF7-BF92360C76A1}"/>
                </a:ext>
              </a:extLst>
            </p:cNvPr>
            <p:cNvSpPr/>
            <p:nvPr/>
          </p:nvSpPr>
          <p:spPr>
            <a:xfrm>
              <a:off x="11006605" y="3055367"/>
              <a:ext cx="26600" cy="133003"/>
            </a:xfrm>
            <a:custGeom>
              <a:avLst/>
              <a:gdLst>
                <a:gd name="connsiteX0" fmla="*/ 1235 w 26600"/>
                <a:gd name="connsiteY0" fmla="*/ 39 h 133003"/>
                <a:gd name="connsiteX1" fmla="*/ 27836 w 26600"/>
                <a:gd name="connsiteY1" fmla="*/ 39 h 133003"/>
                <a:gd name="connsiteX2" fmla="*/ 27836 w 26600"/>
                <a:gd name="connsiteY2" fmla="*/ 133043 h 133003"/>
                <a:gd name="connsiteX3" fmla="*/ 12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5" y="39"/>
                  </a:moveTo>
                  <a:lnTo>
                    <a:pt x="27836" y="39"/>
                  </a:lnTo>
                  <a:lnTo>
                    <a:pt x="27836" y="133043"/>
                  </a:lnTo>
                  <a:lnTo>
                    <a:pt x="12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8" name="Freeform: Shape 2487">
              <a:extLst>
                <a:ext uri="{FF2B5EF4-FFF2-40B4-BE49-F238E27FC236}">
                  <a16:creationId xmlns:a16="http://schemas.microsoft.com/office/drawing/2014/main" id="{B16E2BE9-F551-41A4-8620-C8B89F887F9B}"/>
                </a:ext>
              </a:extLst>
            </p:cNvPr>
            <p:cNvSpPr/>
            <p:nvPr/>
          </p:nvSpPr>
          <p:spPr>
            <a:xfrm>
              <a:off x="11006605" y="3055367"/>
              <a:ext cx="26600" cy="8866"/>
            </a:xfrm>
            <a:custGeom>
              <a:avLst/>
              <a:gdLst>
                <a:gd name="connsiteX0" fmla="*/ 1235 w 26600"/>
                <a:gd name="connsiteY0" fmla="*/ 39 h 8866"/>
                <a:gd name="connsiteX1" fmla="*/ 27836 w 26600"/>
                <a:gd name="connsiteY1" fmla="*/ 39 h 8866"/>
                <a:gd name="connsiteX2" fmla="*/ 27836 w 26600"/>
                <a:gd name="connsiteY2" fmla="*/ 8906 h 8866"/>
                <a:gd name="connsiteX3" fmla="*/ 12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5" y="39"/>
                  </a:moveTo>
                  <a:lnTo>
                    <a:pt x="27836" y="39"/>
                  </a:lnTo>
                  <a:lnTo>
                    <a:pt x="27836" y="8906"/>
                  </a:lnTo>
                  <a:lnTo>
                    <a:pt x="12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9" name="Freeform: Shape 2488">
              <a:extLst>
                <a:ext uri="{FF2B5EF4-FFF2-40B4-BE49-F238E27FC236}">
                  <a16:creationId xmlns:a16="http://schemas.microsoft.com/office/drawing/2014/main" id="{48B8193A-7D2F-47A2-9D15-E306E7271DBF}"/>
                </a:ext>
              </a:extLst>
            </p:cNvPr>
            <p:cNvSpPr/>
            <p:nvPr/>
          </p:nvSpPr>
          <p:spPr>
            <a:xfrm>
              <a:off x="11015472" y="3055367"/>
              <a:ext cx="26600" cy="133003"/>
            </a:xfrm>
            <a:custGeom>
              <a:avLst/>
              <a:gdLst>
                <a:gd name="connsiteX0" fmla="*/ 1236 w 26600"/>
                <a:gd name="connsiteY0" fmla="*/ 39 h 133003"/>
                <a:gd name="connsiteX1" fmla="*/ 27837 w 26600"/>
                <a:gd name="connsiteY1" fmla="*/ 39 h 133003"/>
                <a:gd name="connsiteX2" fmla="*/ 27837 w 26600"/>
                <a:gd name="connsiteY2" fmla="*/ 133043 h 133003"/>
                <a:gd name="connsiteX3" fmla="*/ 12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6" y="39"/>
                  </a:moveTo>
                  <a:lnTo>
                    <a:pt x="27837" y="39"/>
                  </a:lnTo>
                  <a:lnTo>
                    <a:pt x="27837" y="133043"/>
                  </a:lnTo>
                  <a:lnTo>
                    <a:pt x="12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0" name="Freeform: Shape 2489">
              <a:extLst>
                <a:ext uri="{FF2B5EF4-FFF2-40B4-BE49-F238E27FC236}">
                  <a16:creationId xmlns:a16="http://schemas.microsoft.com/office/drawing/2014/main" id="{33C307A0-2318-41CE-B82A-3532F2600111}"/>
                </a:ext>
              </a:extLst>
            </p:cNvPr>
            <p:cNvSpPr/>
            <p:nvPr/>
          </p:nvSpPr>
          <p:spPr>
            <a:xfrm>
              <a:off x="11015472" y="3055367"/>
              <a:ext cx="26600" cy="8866"/>
            </a:xfrm>
            <a:custGeom>
              <a:avLst/>
              <a:gdLst>
                <a:gd name="connsiteX0" fmla="*/ 1236 w 26600"/>
                <a:gd name="connsiteY0" fmla="*/ 39 h 8866"/>
                <a:gd name="connsiteX1" fmla="*/ 27837 w 26600"/>
                <a:gd name="connsiteY1" fmla="*/ 39 h 8866"/>
                <a:gd name="connsiteX2" fmla="*/ 27837 w 26600"/>
                <a:gd name="connsiteY2" fmla="*/ 8906 h 8866"/>
                <a:gd name="connsiteX3" fmla="*/ 12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6" y="39"/>
                  </a:moveTo>
                  <a:lnTo>
                    <a:pt x="27837" y="39"/>
                  </a:lnTo>
                  <a:lnTo>
                    <a:pt x="27837" y="8906"/>
                  </a:lnTo>
                  <a:lnTo>
                    <a:pt x="12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1" name="Freeform: Shape 2490">
              <a:extLst>
                <a:ext uri="{FF2B5EF4-FFF2-40B4-BE49-F238E27FC236}">
                  <a16:creationId xmlns:a16="http://schemas.microsoft.com/office/drawing/2014/main" id="{386F0B0E-14C1-4EE6-8C19-2C5122B81417}"/>
                </a:ext>
              </a:extLst>
            </p:cNvPr>
            <p:cNvSpPr/>
            <p:nvPr/>
          </p:nvSpPr>
          <p:spPr>
            <a:xfrm>
              <a:off x="11024339" y="3055367"/>
              <a:ext cx="26600" cy="133003"/>
            </a:xfrm>
            <a:custGeom>
              <a:avLst/>
              <a:gdLst>
                <a:gd name="connsiteX0" fmla="*/ 1237 w 26600"/>
                <a:gd name="connsiteY0" fmla="*/ 39 h 133003"/>
                <a:gd name="connsiteX1" fmla="*/ 27838 w 26600"/>
                <a:gd name="connsiteY1" fmla="*/ 39 h 133003"/>
                <a:gd name="connsiteX2" fmla="*/ 27838 w 26600"/>
                <a:gd name="connsiteY2" fmla="*/ 133043 h 133003"/>
                <a:gd name="connsiteX3" fmla="*/ 12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7" y="39"/>
                  </a:moveTo>
                  <a:lnTo>
                    <a:pt x="27838" y="39"/>
                  </a:lnTo>
                  <a:lnTo>
                    <a:pt x="27838" y="133043"/>
                  </a:lnTo>
                  <a:lnTo>
                    <a:pt x="12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2" name="Freeform: Shape 2491">
              <a:extLst>
                <a:ext uri="{FF2B5EF4-FFF2-40B4-BE49-F238E27FC236}">
                  <a16:creationId xmlns:a16="http://schemas.microsoft.com/office/drawing/2014/main" id="{AD024F4A-7C0B-426C-9A91-78015B714338}"/>
                </a:ext>
              </a:extLst>
            </p:cNvPr>
            <p:cNvSpPr/>
            <p:nvPr/>
          </p:nvSpPr>
          <p:spPr>
            <a:xfrm>
              <a:off x="11024339" y="3055367"/>
              <a:ext cx="26600" cy="8866"/>
            </a:xfrm>
            <a:custGeom>
              <a:avLst/>
              <a:gdLst>
                <a:gd name="connsiteX0" fmla="*/ 1237 w 26600"/>
                <a:gd name="connsiteY0" fmla="*/ 39 h 8866"/>
                <a:gd name="connsiteX1" fmla="*/ 27838 w 26600"/>
                <a:gd name="connsiteY1" fmla="*/ 39 h 8866"/>
                <a:gd name="connsiteX2" fmla="*/ 27838 w 26600"/>
                <a:gd name="connsiteY2" fmla="*/ 8906 h 8866"/>
                <a:gd name="connsiteX3" fmla="*/ 12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7" y="39"/>
                  </a:moveTo>
                  <a:lnTo>
                    <a:pt x="27838" y="39"/>
                  </a:lnTo>
                  <a:lnTo>
                    <a:pt x="27838" y="8906"/>
                  </a:lnTo>
                  <a:lnTo>
                    <a:pt x="12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3" name="Freeform: Shape 2492">
              <a:extLst>
                <a:ext uri="{FF2B5EF4-FFF2-40B4-BE49-F238E27FC236}">
                  <a16:creationId xmlns:a16="http://schemas.microsoft.com/office/drawing/2014/main" id="{30878005-7E5F-40EC-85D0-C15034D480BD}"/>
                </a:ext>
              </a:extLst>
            </p:cNvPr>
            <p:cNvSpPr/>
            <p:nvPr/>
          </p:nvSpPr>
          <p:spPr>
            <a:xfrm>
              <a:off x="11033206" y="3055367"/>
              <a:ext cx="26600" cy="133003"/>
            </a:xfrm>
            <a:custGeom>
              <a:avLst/>
              <a:gdLst>
                <a:gd name="connsiteX0" fmla="*/ 1238 w 26600"/>
                <a:gd name="connsiteY0" fmla="*/ 39 h 133003"/>
                <a:gd name="connsiteX1" fmla="*/ 27839 w 26600"/>
                <a:gd name="connsiteY1" fmla="*/ 39 h 133003"/>
                <a:gd name="connsiteX2" fmla="*/ 27839 w 26600"/>
                <a:gd name="connsiteY2" fmla="*/ 133043 h 133003"/>
                <a:gd name="connsiteX3" fmla="*/ 12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8" y="39"/>
                  </a:moveTo>
                  <a:lnTo>
                    <a:pt x="27839" y="39"/>
                  </a:lnTo>
                  <a:lnTo>
                    <a:pt x="27839" y="133043"/>
                  </a:lnTo>
                  <a:lnTo>
                    <a:pt x="12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4" name="Freeform: Shape 2493">
              <a:extLst>
                <a:ext uri="{FF2B5EF4-FFF2-40B4-BE49-F238E27FC236}">
                  <a16:creationId xmlns:a16="http://schemas.microsoft.com/office/drawing/2014/main" id="{8B57DBCF-946E-4CF8-AFD9-2C03CB59EEAE}"/>
                </a:ext>
              </a:extLst>
            </p:cNvPr>
            <p:cNvSpPr/>
            <p:nvPr/>
          </p:nvSpPr>
          <p:spPr>
            <a:xfrm>
              <a:off x="11033206" y="3055367"/>
              <a:ext cx="26600" cy="8866"/>
            </a:xfrm>
            <a:custGeom>
              <a:avLst/>
              <a:gdLst>
                <a:gd name="connsiteX0" fmla="*/ 1238 w 26600"/>
                <a:gd name="connsiteY0" fmla="*/ 39 h 8866"/>
                <a:gd name="connsiteX1" fmla="*/ 27839 w 26600"/>
                <a:gd name="connsiteY1" fmla="*/ 39 h 8866"/>
                <a:gd name="connsiteX2" fmla="*/ 27839 w 26600"/>
                <a:gd name="connsiteY2" fmla="*/ 8906 h 8866"/>
                <a:gd name="connsiteX3" fmla="*/ 12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8" y="39"/>
                  </a:moveTo>
                  <a:lnTo>
                    <a:pt x="27839" y="39"/>
                  </a:lnTo>
                  <a:lnTo>
                    <a:pt x="27839" y="8906"/>
                  </a:lnTo>
                  <a:lnTo>
                    <a:pt x="12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5" name="Freeform: Shape 2494">
              <a:extLst>
                <a:ext uri="{FF2B5EF4-FFF2-40B4-BE49-F238E27FC236}">
                  <a16:creationId xmlns:a16="http://schemas.microsoft.com/office/drawing/2014/main" id="{122D509E-76FE-4DB0-83AA-6BBDCF8ECEF3}"/>
                </a:ext>
              </a:extLst>
            </p:cNvPr>
            <p:cNvSpPr/>
            <p:nvPr/>
          </p:nvSpPr>
          <p:spPr>
            <a:xfrm>
              <a:off x="11042073" y="3055367"/>
              <a:ext cx="26600" cy="133003"/>
            </a:xfrm>
            <a:custGeom>
              <a:avLst/>
              <a:gdLst>
                <a:gd name="connsiteX0" fmla="*/ 1239 w 26600"/>
                <a:gd name="connsiteY0" fmla="*/ 39 h 133003"/>
                <a:gd name="connsiteX1" fmla="*/ 27840 w 26600"/>
                <a:gd name="connsiteY1" fmla="*/ 39 h 133003"/>
                <a:gd name="connsiteX2" fmla="*/ 27840 w 26600"/>
                <a:gd name="connsiteY2" fmla="*/ 133043 h 133003"/>
                <a:gd name="connsiteX3" fmla="*/ 12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39" y="39"/>
                  </a:moveTo>
                  <a:lnTo>
                    <a:pt x="27840" y="39"/>
                  </a:lnTo>
                  <a:lnTo>
                    <a:pt x="27840" y="133043"/>
                  </a:lnTo>
                  <a:lnTo>
                    <a:pt x="12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6" name="Freeform: Shape 2495">
              <a:extLst>
                <a:ext uri="{FF2B5EF4-FFF2-40B4-BE49-F238E27FC236}">
                  <a16:creationId xmlns:a16="http://schemas.microsoft.com/office/drawing/2014/main" id="{9956569B-4C9D-4C16-9C4C-4B49C38A0BAE}"/>
                </a:ext>
              </a:extLst>
            </p:cNvPr>
            <p:cNvSpPr/>
            <p:nvPr/>
          </p:nvSpPr>
          <p:spPr>
            <a:xfrm>
              <a:off x="11042073" y="3055367"/>
              <a:ext cx="26600" cy="8866"/>
            </a:xfrm>
            <a:custGeom>
              <a:avLst/>
              <a:gdLst>
                <a:gd name="connsiteX0" fmla="*/ 1239 w 26600"/>
                <a:gd name="connsiteY0" fmla="*/ 39 h 8866"/>
                <a:gd name="connsiteX1" fmla="*/ 27840 w 26600"/>
                <a:gd name="connsiteY1" fmla="*/ 39 h 8866"/>
                <a:gd name="connsiteX2" fmla="*/ 27840 w 26600"/>
                <a:gd name="connsiteY2" fmla="*/ 8906 h 8866"/>
                <a:gd name="connsiteX3" fmla="*/ 12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39" y="39"/>
                  </a:moveTo>
                  <a:lnTo>
                    <a:pt x="27840" y="39"/>
                  </a:lnTo>
                  <a:lnTo>
                    <a:pt x="27840" y="8906"/>
                  </a:lnTo>
                  <a:lnTo>
                    <a:pt x="12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7" name="Freeform: Shape 2496">
              <a:extLst>
                <a:ext uri="{FF2B5EF4-FFF2-40B4-BE49-F238E27FC236}">
                  <a16:creationId xmlns:a16="http://schemas.microsoft.com/office/drawing/2014/main" id="{3D26E414-29DD-4298-AD36-C37482ABE1E3}"/>
                </a:ext>
              </a:extLst>
            </p:cNvPr>
            <p:cNvSpPr/>
            <p:nvPr/>
          </p:nvSpPr>
          <p:spPr>
            <a:xfrm>
              <a:off x="11050940" y="3055367"/>
              <a:ext cx="26600" cy="133003"/>
            </a:xfrm>
            <a:custGeom>
              <a:avLst/>
              <a:gdLst>
                <a:gd name="connsiteX0" fmla="*/ 1240 w 26600"/>
                <a:gd name="connsiteY0" fmla="*/ 39 h 133003"/>
                <a:gd name="connsiteX1" fmla="*/ 27841 w 26600"/>
                <a:gd name="connsiteY1" fmla="*/ 39 h 133003"/>
                <a:gd name="connsiteX2" fmla="*/ 27841 w 26600"/>
                <a:gd name="connsiteY2" fmla="*/ 133043 h 133003"/>
                <a:gd name="connsiteX3" fmla="*/ 12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0" y="39"/>
                  </a:moveTo>
                  <a:lnTo>
                    <a:pt x="27841" y="39"/>
                  </a:lnTo>
                  <a:lnTo>
                    <a:pt x="27841" y="133043"/>
                  </a:lnTo>
                  <a:lnTo>
                    <a:pt x="12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8" name="Freeform: Shape 2497">
              <a:extLst>
                <a:ext uri="{FF2B5EF4-FFF2-40B4-BE49-F238E27FC236}">
                  <a16:creationId xmlns:a16="http://schemas.microsoft.com/office/drawing/2014/main" id="{CDDADDB2-EB54-4948-BED6-A8005E7C5DFF}"/>
                </a:ext>
              </a:extLst>
            </p:cNvPr>
            <p:cNvSpPr/>
            <p:nvPr/>
          </p:nvSpPr>
          <p:spPr>
            <a:xfrm>
              <a:off x="11050940" y="3055367"/>
              <a:ext cx="26600" cy="8866"/>
            </a:xfrm>
            <a:custGeom>
              <a:avLst/>
              <a:gdLst>
                <a:gd name="connsiteX0" fmla="*/ 1240 w 26600"/>
                <a:gd name="connsiteY0" fmla="*/ 39 h 8866"/>
                <a:gd name="connsiteX1" fmla="*/ 27841 w 26600"/>
                <a:gd name="connsiteY1" fmla="*/ 39 h 8866"/>
                <a:gd name="connsiteX2" fmla="*/ 27841 w 26600"/>
                <a:gd name="connsiteY2" fmla="*/ 8906 h 8866"/>
                <a:gd name="connsiteX3" fmla="*/ 12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0" y="39"/>
                  </a:moveTo>
                  <a:lnTo>
                    <a:pt x="27841" y="39"/>
                  </a:lnTo>
                  <a:lnTo>
                    <a:pt x="27841" y="8906"/>
                  </a:lnTo>
                  <a:lnTo>
                    <a:pt x="12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9" name="Freeform: Shape 2498">
              <a:extLst>
                <a:ext uri="{FF2B5EF4-FFF2-40B4-BE49-F238E27FC236}">
                  <a16:creationId xmlns:a16="http://schemas.microsoft.com/office/drawing/2014/main" id="{6DFC420C-2BEB-4DA7-9C74-3A6CD525827D}"/>
                </a:ext>
              </a:extLst>
            </p:cNvPr>
            <p:cNvSpPr/>
            <p:nvPr/>
          </p:nvSpPr>
          <p:spPr>
            <a:xfrm>
              <a:off x="11059807" y="3055367"/>
              <a:ext cx="26600" cy="133003"/>
            </a:xfrm>
            <a:custGeom>
              <a:avLst/>
              <a:gdLst>
                <a:gd name="connsiteX0" fmla="*/ 1241 w 26600"/>
                <a:gd name="connsiteY0" fmla="*/ 39 h 133003"/>
                <a:gd name="connsiteX1" fmla="*/ 27842 w 26600"/>
                <a:gd name="connsiteY1" fmla="*/ 39 h 133003"/>
                <a:gd name="connsiteX2" fmla="*/ 27842 w 26600"/>
                <a:gd name="connsiteY2" fmla="*/ 133043 h 133003"/>
                <a:gd name="connsiteX3" fmla="*/ 12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1" y="39"/>
                  </a:moveTo>
                  <a:lnTo>
                    <a:pt x="27842" y="39"/>
                  </a:lnTo>
                  <a:lnTo>
                    <a:pt x="27842" y="133043"/>
                  </a:lnTo>
                  <a:lnTo>
                    <a:pt x="12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0" name="Freeform: Shape 2499">
              <a:extLst>
                <a:ext uri="{FF2B5EF4-FFF2-40B4-BE49-F238E27FC236}">
                  <a16:creationId xmlns:a16="http://schemas.microsoft.com/office/drawing/2014/main" id="{F198EA0E-9F0E-426C-A4FF-4C999D4403C4}"/>
                </a:ext>
              </a:extLst>
            </p:cNvPr>
            <p:cNvSpPr/>
            <p:nvPr/>
          </p:nvSpPr>
          <p:spPr>
            <a:xfrm>
              <a:off x="11059807" y="3055367"/>
              <a:ext cx="26600" cy="8866"/>
            </a:xfrm>
            <a:custGeom>
              <a:avLst/>
              <a:gdLst>
                <a:gd name="connsiteX0" fmla="*/ 1241 w 26600"/>
                <a:gd name="connsiteY0" fmla="*/ 39 h 8866"/>
                <a:gd name="connsiteX1" fmla="*/ 27842 w 26600"/>
                <a:gd name="connsiteY1" fmla="*/ 39 h 8866"/>
                <a:gd name="connsiteX2" fmla="*/ 27842 w 26600"/>
                <a:gd name="connsiteY2" fmla="*/ 8906 h 8866"/>
                <a:gd name="connsiteX3" fmla="*/ 12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1" y="39"/>
                  </a:moveTo>
                  <a:lnTo>
                    <a:pt x="27842" y="39"/>
                  </a:lnTo>
                  <a:lnTo>
                    <a:pt x="27842" y="8906"/>
                  </a:lnTo>
                  <a:lnTo>
                    <a:pt x="12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1" name="Freeform: Shape 2500">
              <a:extLst>
                <a:ext uri="{FF2B5EF4-FFF2-40B4-BE49-F238E27FC236}">
                  <a16:creationId xmlns:a16="http://schemas.microsoft.com/office/drawing/2014/main" id="{F551E2DA-FE26-4A94-85FD-B67B0606F0A4}"/>
                </a:ext>
              </a:extLst>
            </p:cNvPr>
            <p:cNvSpPr/>
            <p:nvPr/>
          </p:nvSpPr>
          <p:spPr>
            <a:xfrm>
              <a:off x="11068674" y="3055367"/>
              <a:ext cx="26600" cy="133003"/>
            </a:xfrm>
            <a:custGeom>
              <a:avLst/>
              <a:gdLst>
                <a:gd name="connsiteX0" fmla="*/ 1242 w 26600"/>
                <a:gd name="connsiteY0" fmla="*/ 39 h 133003"/>
                <a:gd name="connsiteX1" fmla="*/ 27843 w 26600"/>
                <a:gd name="connsiteY1" fmla="*/ 39 h 133003"/>
                <a:gd name="connsiteX2" fmla="*/ 27843 w 26600"/>
                <a:gd name="connsiteY2" fmla="*/ 133043 h 133003"/>
                <a:gd name="connsiteX3" fmla="*/ 12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2" y="39"/>
                  </a:moveTo>
                  <a:lnTo>
                    <a:pt x="27843" y="39"/>
                  </a:lnTo>
                  <a:lnTo>
                    <a:pt x="27843" y="133043"/>
                  </a:lnTo>
                  <a:lnTo>
                    <a:pt x="12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2" name="Freeform: Shape 2501">
              <a:extLst>
                <a:ext uri="{FF2B5EF4-FFF2-40B4-BE49-F238E27FC236}">
                  <a16:creationId xmlns:a16="http://schemas.microsoft.com/office/drawing/2014/main" id="{69A1034C-37AC-4EBB-B18C-30E12769D1D4}"/>
                </a:ext>
              </a:extLst>
            </p:cNvPr>
            <p:cNvSpPr/>
            <p:nvPr/>
          </p:nvSpPr>
          <p:spPr>
            <a:xfrm>
              <a:off x="11068674" y="3055367"/>
              <a:ext cx="26600" cy="8866"/>
            </a:xfrm>
            <a:custGeom>
              <a:avLst/>
              <a:gdLst>
                <a:gd name="connsiteX0" fmla="*/ 1242 w 26600"/>
                <a:gd name="connsiteY0" fmla="*/ 39 h 8866"/>
                <a:gd name="connsiteX1" fmla="*/ 27843 w 26600"/>
                <a:gd name="connsiteY1" fmla="*/ 39 h 8866"/>
                <a:gd name="connsiteX2" fmla="*/ 27843 w 26600"/>
                <a:gd name="connsiteY2" fmla="*/ 8906 h 8866"/>
                <a:gd name="connsiteX3" fmla="*/ 12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2" y="39"/>
                  </a:moveTo>
                  <a:lnTo>
                    <a:pt x="27843" y="39"/>
                  </a:lnTo>
                  <a:lnTo>
                    <a:pt x="27843" y="8906"/>
                  </a:lnTo>
                  <a:lnTo>
                    <a:pt x="12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3" name="Freeform: Shape 2502">
              <a:extLst>
                <a:ext uri="{FF2B5EF4-FFF2-40B4-BE49-F238E27FC236}">
                  <a16:creationId xmlns:a16="http://schemas.microsoft.com/office/drawing/2014/main" id="{45486F0A-587A-4F65-A2B5-096AEFA91A55}"/>
                </a:ext>
              </a:extLst>
            </p:cNvPr>
            <p:cNvSpPr/>
            <p:nvPr/>
          </p:nvSpPr>
          <p:spPr>
            <a:xfrm>
              <a:off x="11077540" y="3055367"/>
              <a:ext cx="26600" cy="133003"/>
            </a:xfrm>
            <a:custGeom>
              <a:avLst/>
              <a:gdLst>
                <a:gd name="connsiteX0" fmla="*/ 1243 w 26600"/>
                <a:gd name="connsiteY0" fmla="*/ 39 h 133003"/>
                <a:gd name="connsiteX1" fmla="*/ 27844 w 26600"/>
                <a:gd name="connsiteY1" fmla="*/ 39 h 133003"/>
                <a:gd name="connsiteX2" fmla="*/ 27844 w 26600"/>
                <a:gd name="connsiteY2" fmla="*/ 133043 h 133003"/>
                <a:gd name="connsiteX3" fmla="*/ 12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3" y="39"/>
                  </a:moveTo>
                  <a:lnTo>
                    <a:pt x="27844" y="39"/>
                  </a:lnTo>
                  <a:lnTo>
                    <a:pt x="27844" y="133043"/>
                  </a:lnTo>
                  <a:lnTo>
                    <a:pt x="12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4" name="Freeform: Shape 2503">
              <a:extLst>
                <a:ext uri="{FF2B5EF4-FFF2-40B4-BE49-F238E27FC236}">
                  <a16:creationId xmlns:a16="http://schemas.microsoft.com/office/drawing/2014/main" id="{FC06D2E1-1D8F-4BDE-99E1-56C4A1059593}"/>
                </a:ext>
              </a:extLst>
            </p:cNvPr>
            <p:cNvSpPr/>
            <p:nvPr/>
          </p:nvSpPr>
          <p:spPr>
            <a:xfrm>
              <a:off x="11077540" y="3055367"/>
              <a:ext cx="26600" cy="8866"/>
            </a:xfrm>
            <a:custGeom>
              <a:avLst/>
              <a:gdLst>
                <a:gd name="connsiteX0" fmla="*/ 1243 w 26600"/>
                <a:gd name="connsiteY0" fmla="*/ 39 h 8866"/>
                <a:gd name="connsiteX1" fmla="*/ 27844 w 26600"/>
                <a:gd name="connsiteY1" fmla="*/ 39 h 8866"/>
                <a:gd name="connsiteX2" fmla="*/ 27844 w 26600"/>
                <a:gd name="connsiteY2" fmla="*/ 8906 h 8866"/>
                <a:gd name="connsiteX3" fmla="*/ 12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3" y="39"/>
                  </a:moveTo>
                  <a:lnTo>
                    <a:pt x="27844" y="39"/>
                  </a:lnTo>
                  <a:lnTo>
                    <a:pt x="27844" y="8906"/>
                  </a:lnTo>
                  <a:lnTo>
                    <a:pt x="12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5" name="Freeform: Shape 2504">
              <a:extLst>
                <a:ext uri="{FF2B5EF4-FFF2-40B4-BE49-F238E27FC236}">
                  <a16:creationId xmlns:a16="http://schemas.microsoft.com/office/drawing/2014/main" id="{4D09F338-928F-420E-B369-DC4FD1D78EF7}"/>
                </a:ext>
              </a:extLst>
            </p:cNvPr>
            <p:cNvSpPr/>
            <p:nvPr/>
          </p:nvSpPr>
          <p:spPr>
            <a:xfrm>
              <a:off x="11086407" y="3055367"/>
              <a:ext cx="26600" cy="133003"/>
            </a:xfrm>
            <a:custGeom>
              <a:avLst/>
              <a:gdLst>
                <a:gd name="connsiteX0" fmla="*/ 1244 w 26600"/>
                <a:gd name="connsiteY0" fmla="*/ 39 h 133003"/>
                <a:gd name="connsiteX1" fmla="*/ 27845 w 26600"/>
                <a:gd name="connsiteY1" fmla="*/ 39 h 133003"/>
                <a:gd name="connsiteX2" fmla="*/ 27845 w 26600"/>
                <a:gd name="connsiteY2" fmla="*/ 133043 h 133003"/>
                <a:gd name="connsiteX3" fmla="*/ 12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4" y="39"/>
                  </a:moveTo>
                  <a:lnTo>
                    <a:pt x="27845" y="39"/>
                  </a:lnTo>
                  <a:lnTo>
                    <a:pt x="27845" y="133043"/>
                  </a:lnTo>
                  <a:lnTo>
                    <a:pt x="12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6" name="Freeform: Shape 2505">
              <a:extLst>
                <a:ext uri="{FF2B5EF4-FFF2-40B4-BE49-F238E27FC236}">
                  <a16:creationId xmlns:a16="http://schemas.microsoft.com/office/drawing/2014/main" id="{68DA122E-AF6B-46F8-BFF7-DF1681110D66}"/>
                </a:ext>
              </a:extLst>
            </p:cNvPr>
            <p:cNvSpPr/>
            <p:nvPr/>
          </p:nvSpPr>
          <p:spPr>
            <a:xfrm>
              <a:off x="11086407" y="3055367"/>
              <a:ext cx="26600" cy="8866"/>
            </a:xfrm>
            <a:custGeom>
              <a:avLst/>
              <a:gdLst>
                <a:gd name="connsiteX0" fmla="*/ 1244 w 26600"/>
                <a:gd name="connsiteY0" fmla="*/ 39 h 8866"/>
                <a:gd name="connsiteX1" fmla="*/ 27845 w 26600"/>
                <a:gd name="connsiteY1" fmla="*/ 39 h 8866"/>
                <a:gd name="connsiteX2" fmla="*/ 27845 w 26600"/>
                <a:gd name="connsiteY2" fmla="*/ 8906 h 8866"/>
                <a:gd name="connsiteX3" fmla="*/ 12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4" y="39"/>
                  </a:moveTo>
                  <a:lnTo>
                    <a:pt x="27845" y="39"/>
                  </a:lnTo>
                  <a:lnTo>
                    <a:pt x="27845" y="8906"/>
                  </a:lnTo>
                  <a:lnTo>
                    <a:pt x="12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7" name="Freeform: Shape 2506">
              <a:extLst>
                <a:ext uri="{FF2B5EF4-FFF2-40B4-BE49-F238E27FC236}">
                  <a16:creationId xmlns:a16="http://schemas.microsoft.com/office/drawing/2014/main" id="{EE5E5AA6-9DBB-481C-9F2F-9932754C92DD}"/>
                </a:ext>
              </a:extLst>
            </p:cNvPr>
            <p:cNvSpPr/>
            <p:nvPr/>
          </p:nvSpPr>
          <p:spPr>
            <a:xfrm>
              <a:off x="11095274" y="3055367"/>
              <a:ext cx="26600" cy="133003"/>
            </a:xfrm>
            <a:custGeom>
              <a:avLst/>
              <a:gdLst>
                <a:gd name="connsiteX0" fmla="*/ 1245 w 26600"/>
                <a:gd name="connsiteY0" fmla="*/ 39 h 133003"/>
                <a:gd name="connsiteX1" fmla="*/ 27846 w 26600"/>
                <a:gd name="connsiteY1" fmla="*/ 39 h 133003"/>
                <a:gd name="connsiteX2" fmla="*/ 27846 w 26600"/>
                <a:gd name="connsiteY2" fmla="*/ 133043 h 133003"/>
                <a:gd name="connsiteX3" fmla="*/ 12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5" y="39"/>
                  </a:moveTo>
                  <a:lnTo>
                    <a:pt x="27846" y="39"/>
                  </a:lnTo>
                  <a:lnTo>
                    <a:pt x="27846" y="133043"/>
                  </a:lnTo>
                  <a:lnTo>
                    <a:pt x="12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8" name="Freeform: Shape 2507">
              <a:extLst>
                <a:ext uri="{FF2B5EF4-FFF2-40B4-BE49-F238E27FC236}">
                  <a16:creationId xmlns:a16="http://schemas.microsoft.com/office/drawing/2014/main" id="{D660D800-2F78-4805-AAF3-2D0D001919D3}"/>
                </a:ext>
              </a:extLst>
            </p:cNvPr>
            <p:cNvSpPr/>
            <p:nvPr/>
          </p:nvSpPr>
          <p:spPr>
            <a:xfrm>
              <a:off x="11095274" y="3055367"/>
              <a:ext cx="26600" cy="8866"/>
            </a:xfrm>
            <a:custGeom>
              <a:avLst/>
              <a:gdLst>
                <a:gd name="connsiteX0" fmla="*/ 1245 w 26600"/>
                <a:gd name="connsiteY0" fmla="*/ 39 h 8866"/>
                <a:gd name="connsiteX1" fmla="*/ 27846 w 26600"/>
                <a:gd name="connsiteY1" fmla="*/ 39 h 8866"/>
                <a:gd name="connsiteX2" fmla="*/ 27846 w 26600"/>
                <a:gd name="connsiteY2" fmla="*/ 8906 h 8866"/>
                <a:gd name="connsiteX3" fmla="*/ 12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5" y="39"/>
                  </a:moveTo>
                  <a:lnTo>
                    <a:pt x="27846" y="39"/>
                  </a:lnTo>
                  <a:lnTo>
                    <a:pt x="27846" y="8906"/>
                  </a:lnTo>
                  <a:lnTo>
                    <a:pt x="12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9" name="Freeform: Shape 2508">
              <a:extLst>
                <a:ext uri="{FF2B5EF4-FFF2-40B4-BE49-F238E27FC236}">
                  <a16:creationId xmlns:a16="http://schemas.microsoft.com/office/drawing/2014/main" id="{B3280949-A27D-4C27-A337-934706312F2D}"/>
                </a:ext>
              </a:extLst>
            </p:cNvPr>
            <p:cNvSpPr/>
            <p:nvPr/>
          </p:nvSpPr>
          <p:spPr>
            <a:xfrm>
              <a:off x="11104141" y="3055367"/>
              <a:ext cx="26600" cy="133003"/>
            </a:xfrm>
            <a:custGeom>
              <a:avLst/>
              <a:gdLst>
                <a:gd name="connsiteX0" fmla="*/ 1246 w 26600"/>
                <a:gd name="connsiteY0" fmla="*/ 39 h 133003"/>
                <a:gd name="connsiteX1" fmla="*/ 27847 w 26600"/>
                <a:gd name="connsiteY1" fmla="*/ 39 h 133003"/>
                <a:gd name="connsiteX2" fmla="*/ 27847 w 26600"/>
                <a:gd name="connsiteY2" fmla="*/ 133043 h 133003"/>
                <a:gd name="connsiteX3" fmla="*/ 12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6" y="39"/>
                  </a:moveTo>
                  <a:lnTo>
                    <a:pt x="27847" y="39"/>
                  </a:lnTo>
                  <a:lnTo>
                    <a:pt x="27847" y="133043"/>
                  </a:lnTo>
                  <a:lnTo>
                    <a:pt x="12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0" name="Freeform: Shape 2509">
              <a:extLst>
                <a:ext uri="{FF2B5EF4-FFF2-40B4-BE49-F238E27FC236}">
                  <a16:creationId xmlns:a16="http://schemas.microsoft.com/office/drawing/2014/main" id="{67B8BF1D-F887-4932-B196-A33D70612533}"/>
                </a:ext>
              </a:extLst>
            </p:cNvPr>
            <p:cNvSpPr/>
            <p:nvPr/>
          </p:nvSpPr>
          <p:spPr>
            <a:xfrm>
              <a:off x="11104141" y="3055367"/>
              <a:ext cx="26600" cy="8866"/>
            </a:xfrm>
            <a:custGeom>
              <a:avLst/>
              <a:gdLst>
                <a:gd name="connsiteX0" fmla="*/ 1246 w 26600"/>
                <a:gd name="connsiteY0" fmla="*/ 39 h 8866"/>
                <a:gd name="connsiteX1" fmla="*/ 27847 w 26600"/>
                <a:gd name="connsiteY1" fmla="*/ 39 h 8866"/>
                <a:gd name="connsiteX2" fmla="*/ 27847 w 26600"/>
                <a:gd name="connsiteY2" fmla="*/ 8906 h 8866"/>
                <a:gd name="connsiteX3" fmla="*/ 12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6" y="39"/>
                  </a:moveTo>
                  <a:lnTo>
                    <a:pt x="27847" y="39"/>
                  </a:lnTo>
                  <a:lnTo>
                    <a:pt x="27847" y="8906"/>
                  </a:lnTo>
                  <a:lnTo>
                    <a:pt x="12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1" name="Freeform: Shape 2510">
              <a:extLst>
                <a:ext uri="{FF2B5EF4-FFF2-40B4-BE49-F238E27FC236}">
                  <a16:creationId xmlns:a16="http://schemas.microsoft.com/office/drawing/2014/main" id="{51361D8B-C026-43AF-8E2A-7ECF88912649}"/>
                </a:ext>
              </a:extLst>
            </p:cNvPr>
            <p:cNvSpPr/>
            <p:nvPr/>
          </p:nvSpPr>
          <p:spPr>
            <a:xfrm>
              <a:off x="11113008" y="3055367"/>
              <a:ext cx="26600" cy="133003"/>
            </a:xfrm>
            <a:custGeom>
              <a:avLst/>
              <a:gdLst>
                <a:gd name="connsiteX0" fmla="*/ 1247 w 26600"/>
                <a:gd name="connsiteY0" fmla="*/ 39 h 133003"/>
                <a:gd name="connsiteX1" fmla="*/ 27848 w 26600"/>
                <a:gd name="connsiteY1" fmla="*/ 39 h 133003"/>
                <a:gd name="connsiteX2" fmla="*/ 27848 w 26600"/>
                <a:gd name="connsiteY2" fmla="*/ 133043 h 133003"/>
                <a:gd name="connsiteX3" fmla="*/ 12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7" y="39"/>
                  </a:moveTo>
                  <a:lnTo>
                    <a:pt x="27848" y="39"/>
                  </a:lnTo>
                  <a:lnTo>
                    <a:pt x="27848" y="133043"/>
                  </a:lnTo>
                  <a:lnTo>
                    <a:pt x="12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2" name="Freeform: Shape 2511">
              <a:extLst>
                <a:ext uri="{FF2B5EF4-FFF2-40B4-BE49-F238E27FC236}">
                  <a16:creationId xmlns:a16="http://schemas.microsoft.com/office/drawing/2014/main" id="{30C97AD0-BE4F-4992-8123-D6DEFDD74B1F}"/>
                </a:ext>
              </a:extLst>
            </p:cNvPr>
            <p:cNvSpPr/>
            <p:nvPr/>
          </p:nvSpPr>
          <p:spPr>
            <a:xfrm>
              <a:off x="11113008" y="3055367"/>
              <a:ext cx="26600" cy="8866"/>
            </a:xfrm>
            <a:custGeom>
              <a:avLst/>
              <a:gdLst>
                <a:gd name="connsiteX0" fmla="*/ 1247 w 26600"/>
                <a:gd name="connsiteY0" fmla="*/ 39 h 8866"/>
                <a:gd name="connsiteX1" fmla="*/ 27848 w 26600"/>
                <a:gd name="connsiteY1" fmla="*/ 39 h 8866"/>
                <a:gd name="connsiteX2" fmla="*/ 27848 w 26600"/>
                <a:gd name="connsiteY2" fmla="*/ 8906 h 8866"/>
                <a:gd name="connsiteX3" fmla="*/ 12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7" y="39"/>
                  </a:moveTo>
                  <a:lnTo>
                    <a:pt x="27848" y="39"/>
                  </a:lnTo>
                  <a:lnTo>
                    <a:pt x="27848" y="8906"/>
                  </a:lnTo>
                  <a:lnTo>
                    <a:pt x="12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3" name="Freeform: Shape 2512">
              <a:extLst>
                <a:ext uri="{FF2B5EF4-FFF2-40B4-BE49-F238E27FC236}">
                  <a16:creationId xmlns:a16="http://schemas.microsoft.com/office/drawing/2014/main" id="{960167BE-62D1-474A-8E08-87B7AFD35325}"/>
                </a:ext>
              </a:extLst>
            </p:cNvPr>
            <p:cNvSpPr/>
            <p:nvPr/>
          </p:nvSpPr>
          <p:spPr>
            <a:xfrm>
              <a:off x="11121875" y="3055367"/>
              <a:ext cx="26600" cy="133003"/>
            </a:xfrm>
            <a:custGeom>
              <a:avLst/>
              <a:gdLst>
                <a:gd name="connsiteX0" fmla="*/ 1248 w 26600"/>
                <a:gd name="connsiteY0" fmla="*/ 39 h 133003"/>
                <a:gd name="connsiteX1" fmla="*/ 27849 w 26600"/>
                <a:gd name="connsiteY1" fmla="*/ 39 h 133003"/>
                <a:gd name="connsiteX2" fmla="*/ 27849 w 26600"/>
                <a:gd name="connsiteY2" fmla="*/ 133043 h 133003"/>
                <a:gd name="connsiteX3" fmla="*/ 12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8" y="39"/>
                  </a:moveTo>
                  <a:lnTo>
                    <a:pt x="27849" y="39"/>
                  </a:lnTo>
                  <a:lnTo>
                    <a:pt x="27849" y="133043"/>
                  </a:lnTo>
                  <a:lnTo>
                    <a:pt x="12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4" name="Freeform: Shape 2513">
              <a:extLst>
                <a:ext uri="{FF2B5EF4-FFF2-40B4-BE49-F238E27FC236}">
                  <a16:creationId xmlns:a16="http://schemas.microsoft.com/office/drawing/2014/main" id="{61ADBE18-F89C-4254-978A-F5F79E881DE2}"/>
                </a:ext>
              </a:extLst>
            </p:cNvPr>
            <p:cNvSpPr/>
            <p:nvPr/>
          </p:nvSpPr>
          <p:spPr>
            <a:xfrm>
              <a:off x="11121875" y="3055367"/>
              <a:ext cx="26600" cy="8866"/>
            </a:xfrm>
            <a:custGeom>
              <a:avLst/>
              <a:gdLst>
                <a:gd name="connsiteX0" fmla="*/ 1248 w 26600"/>
                <a:gd name="connsiteY0" fmla="*/ 39 h 8866"/>
                <a:gd name="connsiteX1" fmla="*/ 27849 w 26600"/>
                <a:gd name="connsiteY1" fmla="*/ 39 h 8866"/>
                <a:gd name="connsiteX2" fmla="*/ 27849 w 26600"/>
                <a:gd name="connsiteY2" fmla="*/ 8906 h 8866"/>
                <a:gd name="connsiteX3" fmla="*/ 12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8" y="39"/>
                  </a:moveTo>
                  <a:lnTo>
                    <a:pt x="27849" y="39"/>
                  </a:lnTo>
                  <a:lnTo>
                    <a:pt x="27849" y="8906"/>
                  </a:lnTo>
                  <a:lnTo>
                    <a:pt x="12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5" name="Freeform: Shape 2514">
              <a:extLst>
                <a:ext uri="{FF2B5EF4-FFF2-40B4-BE49-F238E27FC236}">
                  <a16:creationId xmlns:a16="http://schemas.microsoft.com/office/drawing/2014/main" id="{23E49D55-A067-4749-BD53-5D18787A8A9B}"/>
                </a:ext>
              </a:extLst>
            </p:cNvPr>
            <p:cNvSpPr/>
            <p:nvPr/>
          </p:nvSpPr>
          <p:spPr>
            <a:xfrm>
              <a:off x="11130742" y="3055367"/>
              <a:ext cx="26600" cy="133003"/>
            </a:xfrm>
            <a:custGeom>
              <a:avLst/>
              <a:gdLst>
                <a:gd name="connsiteX0" fmla="*/ 1249 w 26600"/>
                <a:gd name="connsiteY0" fmla="*/ 39 h 133003"/>
                <a:gd name="connsiteX1" fmla="*/ 27850 w 26600"/>
                <a:gd name="connsiteY1" fmla="*/ 39 h 133003"/>
                <a:gd name="connsiteX2" fmla="*/ 27850 w 26600"/>
                <a:gd name="connsiteY2" fmla="*/ 133043 h 133003"/>
                <a:gd name="connsiteX3" fmla="*/ 12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49" y="39"/>
                  </a:moveTo>
                  <a:lnTo>
                    <a:pt x="27850" y="39"/>
                  </a:lnTo>
                  <a:lnTo>
                    <a:pt x="27850" y="133043"/>
                  </a:lnTo>
                  <a:lnTo>
                    <a:pt x="12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6" name="Freeform: Shape 2515">
              <a:extLst>
                <a:ext uri="{FF2B5EF4-FFF2-40B4-BE49-F238E27FC236}">
                  <a16:creationId xmlns:a16="http://schemas.microsoft.com/office/drawing/2014/main" id="{BADA243D-5EB2-416D-BA3D-C8F443968B00}"/>
                </a:ext>
              </a:extLst>
            </p:cNvPr>
            <p:cNvSpPr/>
            <p:nvPr/>
          </p:nvSpPr>
          <p:spPr>
            <a:xfrm>
              <a:off x="11130742" y="3055367"/>
              <a:ext cx="26600" cy="8866"/>
            </a:xfrm>
            <a:custGeom>
              <a:avLst/>
              <a:gdLst>
                <a:gd name="connsiteX0" fmla="*/ 1249 w 26600"/>
                <a:gd name="connsiteY0" fmla="*/ 39 h 8866"/>
                <a:gd name="connsiteX1" fmla="*/ 27850 w 26600"/>
                <a:gd name="connsiteY1" fmla="*/ 39 h 8866"/>
                <a:gd name="connsiteX2" fmla="*/ 27850 w 26600"/>
                <a:gd name="connsiteY2" fmla="*/ 8906 h 8866"/>
                <a:gd name="connsiteX3" fmla="*/ 12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49" y="39"/>
                  </a:moveTo>
                  <a:lnTo>
                    <a:pt x="27850" y="39"/>
                  </a:lnTo>
                  <a:lnTo>
                    <a:pt x="27850" y="8906"/>
                  </a:lnTo>
                  <a:lnTo>
                    <a:pt x="12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7" name="Freeform: Shape 2516">
              <a:extLst>
                <a:ext uri="{FF2B5EF4-FFF2-40B4-BE49-F238E27FC236}">
                  <a16:creationId xmlns:a16="http://schemas.microsoft.com/office/drawing/2014/main" id="{F5182C87-6DA3-4773-A543-99ABB6CCD131}"/>
                </a:ext>
              </a:extLst>
            </p:cNvPr>
            <p:cNvSpPr/>
            <p:nvPr/>
          </p:nvSpPr>
          <p:spPr>
            <a:xfrm>
              <a:off x="11139609" y="3055367"/>
              <a:ext cx="26600" cy="133003"/>
            </a:xfrm>
            <a:custGeom>
              <a:avLst/>
              <a:gdLst>
                <a:gd name="connsiteX0" fmla="*/ 1250 w 26600"/>
                <a:gd name="connsiteY0" fmla="*/ 39 h 133003"/>
                <a:gd name="connsiteX1" fmla="*/ 27851 w 26600"/>
                <a:gd name="connsiteY1" fmla="*/ 39 h 133003"/>
                <a:gd name="connsiteX2" fmla="*/ 27851 w 26600"/>
                <a:gd name="connsiteY2" fmla="*/ 133043 h 133003"/>
                <a:gd name="connsiteX3" fmla="*/ 12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0" y="39"/>
                  </a:moveTo>
                  <a:lnTo>
                    <a:pt x="27851" y="39"/>
                  </a:lnTo>
                  <a:lnTo>
                    <a:pt x="27851" y="133043"/>
                  </a:lnTo>
                  <a:lnTo>
                    <a:pt x="12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8" name="Freeform: Shape 2517">
              <a:extLst>
                <a:ext uri="{FF2B5EF4-FFF2-40B4-BE49-F238E27FC236}">
                  <a16:creationId xmlns:a16="http://schemas.microsoft.com/office/drawing/2014/main" id="{9BD06CD6-0323-4188-8F46-A2F203DC8E50}"/>
                </a:ext>
              </a:extLst>
            </p:cNvPr>
            <p:cNvSpPr/>
            <p:nvPr/>
          </p:nvSpPr>
          <p:spPr>
            <a:xfrm>
              <a:off x="11139609" y="3055367"/>
              <a:ext cx="26600" cy="8866"/>
            </a:xfrm>
            <a:custGeom>
              <a:avLst/>
              <a:gdLst>
                <a:gd name="connsiteX0" fmla="*/ 1250 w 26600"/>
                <a:gd name="connsiteY0" fmla="*/ 39 h 8866"/>
                <a:gd name="connsiteX1" fmla="*/ 27851 w 26600"/>
                <a:gd name="connsiteY1" fmla="*/ 39 h 8866"/>
                <a:gd name="connsiteX2" fmla="*/ 27851 w 26600"/>
                <a:gd name="connsiteY2" fmla="*/ 8906 h 8866"/>
                <a:gd name="connsiteX3" fmla="*/ 12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0" y="39"/>
                  </a:moveTo>
                  <a:lnTo>
                    <a:pt x="27851" y="39"/>
                  </a:lnTo>
                  <a:lnTo>
                    <a:pt x="27851" y="8906"/>
                  </a:lnTo>
                  <a:lnTo>
                    <a:pt x="12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9" name="Freeform: Shape 2518">
              <a:extLst>
                <a:ext uri="{FF2B5EF4-FFF2-40B4-BE49-F238E27FC236}">
                  <a16:creationId xmlns:a16="http://schemas.microsoft.com/office/drawing/2014/main" id="{65286680-5241-4AA2-B9DB-EFED7A322B46}"/>
                </a:ext>
              </a:extLst>
            </p:cNvPr>
            <p:cNvSpPr/>
            <p:nvPr/>
          </p:nvSpPr>
          <p:spPr>
            <a:xfrm>
              <a:off x="11148476" y="3055367"/>
              <a:ext cx="26600" cy="133003"/>
            </a:xfrm>
            <a:custGeom>
              <a:avLst/>
              <a:gdLst>
                <a:gd name="connsiteX0" fmla="*/ 1251 w 26600"/>
                <a:gd name="connsiteY0" fmla="*/ 39 h 133003"/>
                <a:gd name="connsiteX1" fmla="*/ 27852 w 26600"/>
                <a:gd name="connsiteY1" fmla="*/ 39 h 133003"/>
                <a:gd name="connsiteX2" fmla="*/ 27852 w 26600"/>
                <a:gd name="connsiteY2" fmla="*/ 133043 h 133003"/>
                <a:gd name="connsiteX3" fmla="*/ 12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1" y="39"/>
                  </a:moveTo>
                  <a:lnTo>
                    <a:pt x="27852" y="39"/>
                  </a:lnTo>
                  <a:lnTo>
                    <a:pt x="27852" y="133043"/>
                  </a:lnTo>
                  <a:lnTo>
                    <a:pt x="12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0" name="Freeform: Shape 2519">
              <a:extLst>
                <a:ext uri="{FF2B5EF4-FFF2-40B4-BE49-F238E27FC236}">
                  <a16:creationId xmlns:a16="http://schemas.microsoft.com/office/drawing/2014/main" id="{733D5B54-D9B0-428C-874C-2DC81BDF0B64}"/>
                </a:ext>
              </a:extLst>
            </p:cNvPr>
            <p:cNvSpPr/>
            <p:nvPr/>
          </p:nvSpPr>
          <p:spPr>
            <a:xfrm>
              <a:off x="11148476" y="3055367"/>
              <a:ext cx="26600" cy="8866"/>
            </a:xfrm>
            <a:custGeom>
              <a:avLst/>
              <a:gdLst>
                <a:gd name="connsiteX0" fmla="*/ 1251 w 26600"/>
                <a:gd name="connsiteY0" fmla="*/ 39 h 8866"/>
                <a:gd name="connsiteX1" fmla="*/ 27852 w 26600"/>
                <a:gd name="connsiteY1" fmla="*/ 39 h 8866"/>
                <a:gd name="connsiteX2" fmla="*/ 27852 w 26600"/>
                <a:gd name="connsiteY2" fmla="*/ 8906 h 8866"/>
                <a:gd name="connsiteX3" fmla="*/ 12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1" y="39"/>
                  </a:moveTo>
                  <a:lnTo>
                    <a:pt x="27852" y="39"/>
                  </a:lnTo>
                  <a:lnTo>
                    <a:pt x="27852" y="8906"/>
                  </a:lnTo>
                  <a:lnTo>
                    <a:pt x="12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1" name="Freeform: Shape 2520">
              <a:extLst>
                <a:ext uri="{FF2B5EF4-FFF2-40B4-BE49-F238E27FC236}">
                  <a16:creationId xmlns:a16="http://schemas.microsoft.com/office/drawing/2014/main" id="{8C9334CB-9F45-422C-9390-23F69F4377E9}"/>
                </a:ext>
              </a:extLst>
            </p:cNvPr>
            <p:cNvSpPr/>
            <p:nvPr/>
          </p:nvSpPr>
          <p:spPr>
            <a:xfrm>
              <a:off x="11157343" y="3055367"/>
              <a:ext cx="26600" cy="133003"/>
            </a:xfrm>
            <a:custGeom>
              <a:avLst/>
              <a:gdLst>
                <a:gd name="connsiteX0" fmla="*/ 1252 w 26600"/>
                <a:gd name="connsiteY0" fmla="*/ 39 h 133003"/>
                <a:gd name="connsiteX1" fmla="*/ 27853 w 26600"/>
                <a:gd name="connsiteY1" fmla="*/ 39 h 133003"/>
                <a:gd name="connsiteX2" fmla="*/ 27853 w 26600"/>
                <a:gd name="connsiteY2" fmla="*/ 133043 h 133003"/>
                <a:gd name="connsiteX3" fmla="*/ 12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2" y="39"/>
                  </a:moveTo>
                  <a:lnTo>
                    <a:pt x="27853" y="39"/>
                  </a:lnTo>
                  <a:lnTo>
                    <a:pt x="27853" y="133043"/>
                  </a:lnTo>
                  <a:lnTo>
                    <a:pt x="12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2" name="Freeform: Shape 2521">
              <a:extLst>
                <a:ext uri="{FF2B5EF4-FFF2-40B4-BE49-F238E27FC236}">
                  <a16:creationId xmlns:a16="http://schemas.microsoft.com/office/drawing/2014/main" id="{10996DC7-DFC7-403D-B7BD-49A5BAC50514}"/>
                </a:ext>
              </a:extLst>
            </p:cNvPr>
            <p:cNvSpPr/>
            <p:nvPr/>
          </p:nvSpPr>
          <p:spPr>
            <a:xfrm>
              <a:off x="11157343" y="3055367"/>
              <a:ext cx="26600" cy="8866"/>
            </a:xfrm>
            <a:custGeom>
              <a:avLst/>
              <a:gdLst>
                <a:gd name="connsiteX0" fmla="*/ 1252 w 26600"/>
                <a:gd name="connsiteY0" fmla="*/ 39 h 8866"/>
                <a:gd name="connsiteX1" fmla="*/ 27853 w 26600"/>
                <a:gd name="connsiteY1" fmla="*/ 39 h 8866"/>
                <a:gd name="connsiteX2" fmla="*/ 27853 w 26600"/>
                <a:gd name="connsiteY2" fmla="*/ 8906 h 8866"/>
                <a:gd name="connsiteX3" fmla="*/ 12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2" y="39"/>
                  </a:moveTo>
                  <a:lnTo>
                    <a:pt x="27853" y="39"/>
                  </a:lnTo>
                  <a:lnTo>
                    <a:pt x="27853" y="8906"/>
                  </a:lnTo>
                  <a:lnTo>
                    <a:pt x="12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3" name="Freeform: Shape 2522">
              <a:extLst>
                <a:ext uri="{FF2B5EF4-FFF2-40B4-BE49-F238E27FC236}">
                  <a16:creationId xmlns:a16="http://schemas.microsoft.com/office/drawing/2014/main" id="{A7F1B5DC-9349-43F2-84D3-A4D874D20671}"/>
                </a:ext>
              </a:extLst>
            </p:cNvPr>
            <p:cNvSpPr/>
            <p:nvPr/>
          </p:nvSpPr>
          <p:spPr>
            <a:xfrm>
              <a:off x="11166210" y="3064234"/>
              <a:ext cx="26600" cy="124136"/>
            </a:xfrm>
            <a:custGeom>
              <a:avLst/>
              <a:gdLst>
                <a:gd name="connsiteX0" fmla="*/ 1253 w 26600"/>
                <a:gd name="connsiteY0" fmla="*/ 40 h 124136"/>
                <a:gd name="connsiteX1" fmla="*/ 27854 w 26600"/>
                <a:gd name="connsiteY1" fmla="*/ 40 h 124136"/>
                <a:gd name="connsiteX2" fmla="*/ 27854 w 26600"/>
                <a:gd name="connsiteY2" fmla="*/ 124177 h 124136"/>
                <a:gd name="connsiteX3" fmla="*/ 1253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253" y="40"/>
                  </a:moveTo>
                  <a:lnTo>
                    <a:pt x="27854" y="40"/>
                  </a:lnTo>
                  <a:lnTo>
                    <a:pt x="27854" y="124177"/>
                  </a:lnTo>
                  <a:lnTo>
                    <a:pt x="1253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4" name="Freeform: Shape 2523">
              <a:extLst>
                <a:ext uri="{FF2B5EF4-FFF2-40B4-BE49-F238E27FC236}">
                  <a16:creationId xmlns:a16="http://schemas.microsoft.com/office/drawing/2014/main" id="{29D815DA-167C-4B52-87AB-164AD717858B}"/>
                </a:ext>
              </a:extLst>
            </p:cNvPr>
            <p:cNvSpPr/>
            <p:nvPr/>
          </p:nvSpPr>
          <p:spPr>
            <a:xfrm>
              <a:off x="11166210" y="3064234"/>
              <a:ext cx="26600" cy="8866"/>
            </a:xfrm>
            <a:custGeom>
              <a:avLst/>
              <a:gdLst>
                <a:gd name="connsiteX0" fmla="*/ 1253 w 26600"/>
                <a:gd name="connsiteY0" fmla="*/ 40 h 8866"/>
                <a:gd name="connsiteX1" fmla="*/ 27854 w 26600"/>
                <a:gd name="connsiteY1" fmla="*/ 40 h 8866"/>
                <a:gd name="connsiteX2" fmla="*/ 27854 w 26600"/>
                <a:gd name="connsiteY2" fmla="*/ 8907 h 8866"/>
                <a:gd name="connsiteX3" fmla="*/ 1253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3" y="40"/>
                  </a:moveTo>
                  <a:lnTo>
                    <a:pt x="27854" y="40"/>
                  </a:lnTo>
                  <a:lnTo>
                    <a:pt x="27854" y="8907"/>
                  </a:lnTo>
                  <a:lnTo>
                    <a:pt x="1253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5" name="Freeform: Shape 2524">
              <a:extLst>
                <a:ext uri="{FF2B5EF4-FFF2-40B4-BE49-F238E27FC236}">
                  <a16:creationId xmlns:a16="http://schemas.microsoft.com/office/drawing/2014/main" id="{A47BBC17-5BE1-493D-9BA4-5A8E81ED66FC}"/>
                </a:ext>
              </a:extLst>
            </p:cNvPr>
            <p:cNvSpPr/>
            <p:nvPr/>
          </p:nvSpPr>
          <p:spPr>
            <a:xfrm>
              <a:off x="11175076" y="3055367"/>
              <a:ext cx="26600" cy="133003"/>
            </a:xfrm>
            <a:custGeom>
              <a:avLst/>
              <a:gdLst>
                <a:gd name="connsiteX0" fmla="*/ 1254 w 26600"/>
                <a:gd name="connsiteY0" fmla="*/ 39 h 133003"/>
                <a:gd name="connsiteX1" fmla="*/ 27855 w 26600"/>
                <a:gd name="connsiteY1" fmla="*/ 39 h 133003"/>
                <a:gd name="connsiteX2" fmla="*/ 27855 w 26600"/>
                <a:gd name="connsiteY2" fmla="*/ 133043 h 133003"/>
                <a:gd name="connsiteX3" fmla="*/ 12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4" y="39"/>
                  </a:moveTo>
                  <a:lnTo>
                    <a:pt x="27855" y="39"/>
                  </a:lnTo>
                  <a:lnTo>
                    <a:pt x="27855" y="133043"/>
                  </a:lnTo>
                  <a:lnTo>
                    <a:pt x="12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6" name="Freeform: Shape 2525">
              <a:extLst>
                <a:ext uri="{FF2B5EF4-FFF2-40B4-BE49-F238E27FC236}">
                  <a16:creationId xmlns:a16="http://schemas.microsoft.com/office/drawing/2014/main" id="{62FC3D68-F8B7-45C9-80F0-D9D22D8C2364}"/>
                </a:ext>
              </a:extLst>
            </p:cNvPr>
            <p:cNvSpPr/>
            <p:nvPr/>
          </p:nvSpPr>
          <p:spPr>
            <a:xfrm>
              <a:off x="11175076" y="3055367"/>
              <a:ext cx="26600" cy="8866"/>
            </a:xfrm>
            <a:custGeom>
              <a:avLst/>
              <a:gdLst>
                <a:gd name="connsiteX0" fmla="*/ 1254 w 26600"/>
                <a:gd name="connsiteY0" fmla="*/ 39 h 8866"/>
                <a:gd name="connsiteX1" fmla="*/ 27855 w 26600"/>
                <a:gd name="connsiteY1" fmla="*/ 39 h 8866"/>
                <a:gd name="connsiteX2" fmla="*/ 27855 w 26600"/>
                <a:gd name="connsiteY2" fmla="*/ 8906 h 8866"/>
                <a:gd name="connsiteX3" fmla="*/ 12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4" y="39"/>
                  </a:moveTo>
                  <a:lnTo>
                    <a:pt x="27855" y="39"/>
                  </a:lnTo>
                  <a:lnTo>
                    <a:pt x="27855" y="8906"/>
                  </a:lnTo>
                  <a:lnTo>
                    <a:pt x="12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7" name="Freeform: Shape 2526">
              <a:extLst>
                <a:ext uri="{FF2B5EF4-FFF2-40B4-BE49-F238E27FC236}">
                  <a16:creationId xmlns:a16="http://schemas.microsoft.com/office/drawing/2014/main" id="{F8CA18F3-92A7-42B6-8F0D-FC957C9161E6}"/>
                </a:ext>
              </a:extLst>
            </p:cNvPr>
            <p:cNvSpPr/>
            <p:nvPr/>
          </p:nvSpPr>
          <p:spPr>
            <a:xfrm>
              <a:off x="11183943" y="3055367"/>
              <a:ext cx="26600" cy="133003"/>
            </a:xfrm>
            <a:custGeom>
              <a:avLst/>
              <a:gdLst>
                <a:gd name="connsiteX0" fmla="*/ 1255 w 26600"/>
                <a:gd name="connsiteY0" fmla="*/ 39 h 133003"/>
                <a:gd name="connsiteX1" fmla="*/ 27856 w 26600"/>
                <a:gd name="connsiteY1" fmla="*/ 39 h 133003"/>
                <a:gd name="connsiteX2" fmla="*/ 27856 w 26600"/>
                <a:gd name="connsiteY2" fmla="*/ 133043 h 133003"/>
                <a:gd name="connsiteX3" fmla="*/ 12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5" y="39"/>
                  </a:moveTo>
                  <a:lnTo>
                    <a:pt x="27856" y="39"/>
                  </a:lnTo>
                  <a:lnTo>
                    <a:pt x="27856" y="133043"/>
                  </a:lnTo>
                  <a:lnTo>
                    <a:pt x="12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8" name="Freeform: Shape 2527">
              <a:extLst>
                <a:ext uri="{FF2B5EF4-FFF2-40B4-BE49-F238E27FC236}">
                  <a16:creationId xmlns:a16="http://schemas.microsoft.com/office/drawing/2014/main" id="{90B0F54E-D44F-4B2B-8F35-3EE66D348250}"/>
                </a:ext>
              </a:extLst>
            </p:cNvPr>
            <p:cNvSpPr/>
            <p:nvPr/>
          </p:nvSpPr>
          <p:spPr>
            <a:xfrm>
              <a:off x="11183943" y="3055367"/>
              <a:ext cx="26600" cy="8866"/>
            </a:xfrm>
            <a:custGeom>
              <a:avLst/>
              <a:gdLst>
                <a:gd name="connsiteX0" fmla="*/ 1255 w 26600"/>
                <a:gd name="connsiteY0" fmla="*/ 39 h 8866"/>
                <a:gd name="connsiteX1" fmla="*/ 27856 w 26600"/>
                <a:gd name="connsiteY1" fmla="*/ 39 h 8866"/>
                <a:gd name="connsiteX2" fmla="*/ 27856 w 26600"/>
                <a:gd name="connsiteY2" fmla="*/ 8906 h 8866"/>
                <a:gd name="connsiteX3" fmla="*/ 12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5" y="39"/>
                  </a:moveTo>
                  <a:lnTo>
                    <a:pt x="27856" y="39"/>
                  </a:lnTo>
                  <a:lnTo>
                    <a:pt x="27856" y="8906"/>
                  </a:lnTo>
                  <a:lnTo>
                    <a:pt x="12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9" name="Freeform: Shape 2528">
              <a:extLst>
                <a:ext uri="{FF2B5EF4-FFF2-40B4-BE49-F238E27FC236}">
                  <a16:creationId xmlns:a16="http://schemas.microsoft.com/office/drawing/2014/main" id="{1A66925B-CFBF-4F38-BDDB-C662BCE30FD3}"/>
                </a:ext>
              </a:extLst>
            </p:cNvPr>
            <p:cNvSpPr/>
            <p:nvPr/>
          </p:nvSpPr>
          <p:spPr>
            <a:xfrm>
              <a:off x="11192810" y="3055367"/>
              <a:ext cx="26600" cy="133003"/>
            </a:xfrm>
            <a:custGeom>
              <a:avLst/>
              <a:gdLst>
                <a:gd name="connsiteX0" fmla="*/ 1256 w 26600"/>
                <a:gd name="connsiteY0" fmla="*/ 39 h 133003"/>
                <a:gd name="connsiteX1" fmla="*/ 27857 w 26600"/>
                <a:gd name="connsiteY1" fmla="*/ 39 h 133003"/>
                <a:gd name="connsiteX2" fmla="*/ 27857 w 26600"/>
                <a:gd name="connsiteY2" fmla="*/ 133043 h 133003"/>
                <a:gd name="connsiteX3" fmla="*/ 12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6" y="39"/>
                  </a:moveTo>
                  <a:lnTo>
                    <a:pt x="27857" y="39"/>
                  </a:lnTo>
                  <a:lnTo>
                    <a:pt x="27857" y="133043"/>
                  </a:lnTo>
                  <a:lnTo>
                    <a:pt x="12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0" name="Freeform: Shape 2529">
              <a:extLst>
                <a:ext uri="{FF2B5EF4-FFF2-40B4-BE49-F238E27FC236}">
                  <a16:creationId xmlns:a16="http://schemas.microsoft.com/office/drawing/2014/main" id="{66F2CE62-C325-44A5-947F-78143872AF2F}"/>
                </a:ext>
              </a:extLst>
            </p:cNvPr>
            <p:cNvSpPr/>
            <p:nvPr/>
          </p:nvSpPr>
          <p:spPr>
            <a:xfrm>
              <a:off x="11192810" y="3055367"/>
              <a:ext cx="26600" cy="8866"/>
            </a:xfrm>
            <a:custGeom>
              <a:avLst/>
              <a:gdLst>
                <a:gd name="connsiteX0" fmla="*/ 1256 w 26600"/>
                <a:gd name="connsiteY0" fmla="*/ 39 h 8866"/>
                <a:gd name="connsiteX1" fmla="*/ 27857 w 26600"/>
                <a:gd name="connsiteY1" fmla="*/ 39 h 8866"/>
                <a:gd name="connsiteX2" fmla="*/ 27857 w 26600"/>
                <a:gd name="connsiteY2" fmla="*/ 8906 h 8866"/>
                <a:gd name="connsiteX3" fmla="*/ 12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6" y="39"/>
                  </a:moveTo>
                  <a:lnTo>
                    <a:pt x="27857" y="39"/>
                  </a:lnTo>
                  <a:lnTo>
                    <a:pt x="27857" y="8906"/>
                  </a:lnTo>
                  <a:lnTo>
                    <a:pt x="12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1" name="Freeform: Shape 2530">
              <a:extLst>
                <a:ext uri="{FF2B5EF4-FFF2-40B4-BE49-F238E27FC236}">
                  <a16:creationId xmlns:a16="http://schemas.microsoft.com/office/drawing/2014/main" id="{227CA03F-A156-4E6F-A546-9746546D0C1A}"/>
                </a:ext>
              </a:extLst>
            </p:cNvPr>
            <p:cNvSpPr/>
            <p:nvPr/>
          </p:nvSpPr>
          <p:spPr>
            <a:xfrm>
              <a:off x="11201677" y="3055367"/>
              <a:ext cx="26600" cy="133003"/>
            </a:xfrm>
            <a:custGeom>
              <a:avLst/>
              <a:gdLst>
                <a:gd name="connsiteX0" fmla="*/ 1257 w 26600"/>
                <a:gd name="connsiteY0" fmla="*/ 39 h 133003"/>
                <a:gd name="connsiteX1" fmla="*/ 27858 w 26600"/>
                <a:gd name="connsiteY1" fmla="*/ 39 h 133003"/>
                <a:gd name="connsiteX2" fmla="*/ 27858 w 26600"/>
                <a:gd name="connsiteY2" fmla="*/ 133043 h 133003"/>
                <a:gd name="connsiteX3" fmla="*/ 12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7" y="39"/>
                  </a:moveTo>
                  <a:lnTo>
                    <a:pt x="27858" y="39"/>
                  </a:lnTo>
                  <a:lnTo>
                    <a:pt x="27858" y="133043"/>
                  </a:lnTo>
                  <a:lnTo>
                    <a:pt x="12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2" name="Freeform: Shape 2531">
              <a:extLst>
                <a:ext uri="{FF2B5EF4-FFF2-40B4-BE49-F238E27FC236}">
                  <a16:creationId xmlns:a16="http://schemas.microsoft.com/office/drawing/2014/main" id="{A3B0101B-0D48-467C-8DC1-D6A3E10E10F2}"/>
                </a:ext>
              </a:extLst>
            </p:cNvPr>
            <p:cNvSpPr/>
            <p:nvPr/>
          </p:nvSpPr>
          <p:spPr>
            <a:xfrm>
              <a:off x="11201677" y="3055367"/>
              <a:ext cx="26600" cy="8866"/>
            </a:xfrm>
            <a:custGeom>
              <a:avLst/>
              <a:gdLst>
                <a:gd name="connsiteX0" fmla="*/ 1257 w 26600"/>
                <a:gd name="connsiteY0" fmla="*/ 39 h 8866"/>
                <a:gd name="connsiteX1" fmla="*/ 27858 w 26600"/>
                <a:gd name="connsiteY1" fmla="*/ 39 h 8866"/>
                <a:gd name="connsiteX2" fmla="*/ 27858 w 26600"/>
                <a:gd name="connsiteY2" fmla="*/ 8906 h 8866"/>
                <a:gd name="connsiteX3" fmla="*/ 12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7" y="39"/>
                  </a:moveTo>
                  <a:lnTo>
                    <a:pt x="27858" y="39"/>
                  </a:lnTo>
                  <a:lnTo>
                    <a:pt x="27858" y="8906"/>
                  </a:lnTo>
                  <a:lnTo>
                    <a:pt x="12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3" name="Freeform: Shape 2532">
              <a:extLst>
                <a:ext uri="{FF2B5EF4-FFF2-40B4-BE49-F238E27FC236}">
                  <a16:creationId xmlns:a16="http://schemas.microsoft.com/office/drawing/2014/main" id="{808DFB7D-DDAF-4DA7-BB75-E791A52F58E9}"/>
                </a:ext>
              </a:extLst>
            </p:cNvPr>
            <p:cNvSpPr/>
            <p:nvPr/>
          </p:nvSpPr>
          <p:spPr>
            <a:xfrm>
              <a:off x="11210544" y="3055367"/>
              <a:ext cx="26600" cy="133003"/>
            </a:xfrm>
            <a:custGeom>
              <a:avLst/>
              <a:gdLst>
                <a:gd name="connsiteX0" fmla="*/ 1258 w 26600"/>
                <a:gd name="connsiteY0" fmla="*/ 39 h 133003"/>
                <a:gd name="connsiteX1" fmla="*/ 27859 w 26600"/>
                <a:gd name="connsiteY1" fmla="*/ 39 h 133003"/>
                <a:gd name="connsiteX2" fmla="*/ 27859 w 26600"/>
                <a:gd name="connsiteY2" fmla="*/ 133043 h 133003"/>
                <a:gd name="connsiteX3" fmla="*/ 12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8" y="39"/>
                  </a:moveTo>
                  <a:lnTo>
                    <a:pt x="27859" y="39"/>
                  </a:lnTo>
                  <a:lnTo>
                    <a:pt x="27859" y="133043"/>
                  </a:lnTo>
                  <a:lnTo>
                    <a:pt x="12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4" name="Freeform: Shape 2533">
              <a:extLst>
                <a:ext uri="{FF2B5EF4-FFF2-40B4-BE49-F238E27FC236}">
                  <a16:creationId xmlns:a16="http://schemas.microsoft.com/office/drawing/2014/main" id="{B6B68619-06A3-46AA-9A3A-2B512FA9FE7C}"/>
                </a:ext>
              </a:extLst>
            </p:cNvPr>
            <p:cNvSpPr/>
            <p:nvPr/>
          </p:nvSpPr>
          <p:spPr>
            <a:xfrm>
              <a:off x="11210544" y="3055367"/>
              <a:ext cx="26600" cy="8866"/>
            </a:xfrm>
            <a:custGeom>
              <a:avLst/>
              <a:gdLst>
                <a:gd name="connsiteX0" fmla="*/ 1258 w 26600"/>
                <a:gd name="connsiteY0" fmla="*/ 39 h 8866"/>
                <a:gd name="connsiteX1" fmla="*/ 27859 w 26600"/>
                <a:gd name="connsiteY1" fmla="*/ 39 h 8866"/>
                <a:gd name="connsiteX2" fmla="*/ 27859 w 26600"/>
                <a:gd name="connsiteY2" fmla="*/ 8906 h 8866"/>
                <a:gd name="connsiteX3" fmla="*/ 12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8" y="39"/>
                  </a:moveTo>
                  <a:lnTo>
                    <a:pt x="27859" y="39"/>
                  </a:lnTo>
                  <a:lnTo>
                    <a:pt x="27859" y="8906"/>
                  </a:lnTo>
                  <a:lnTo>
                    <a:pt x="12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5" name="Freeform: Shape 2534">
              <a:extLst>
                <a:ext uri="{FF2B5EF4-FFF2-40B4-BE49-F238E27FC236}">
                  <a16:creationId xmlns:a16="http://schemas.microsoft.com/office/drawing/2014/main" id="{B1725220-D325-4819-A522-8A9995998B93}"/>
                </a:ext>
              </a:extLst>
            </p:cNvPr>
            <p:cNvSpPr/>
            <p:nvPr/>
          </p:nvSpPr>
          <p:spPr>
            <a:xfrm>
              <a:off x="11219411" y="3055367"/>
              <a:ext cx="26600" cy="133003"/>
            </a:xfrm>
            <a:custGeom>
              <a:avLst/>
              <a:gdLst>
                <a:gd name="connsiteX0" fmla="*/ 1259 w 26600"/>
                <a:gd name="connsiteY0" fmla="*/ 39 h 133003"/>
                <a:gd name="connsiteX1" fmla="*/ 27860 w 26600"/>
                <a:gd name="connsiteY1" fmla="*/ 39 h 133003"/>
                <a:gd name="connsiteX2" fmla="*/ 27860 w 26600"/>
                <a:gd name="connsiteY2" fmla="*/ 133043 h 133003"/>
                <a:gd name="connsiteX3" fmla="*/ 12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59" y="39"/>
                  </a:moveTo>
                  <a:lnTo>
                    <a:pt x="27860" y="39"/>
                  </a:lnTo>
                  <a:lnTo>
                    <a:pt x="27860" y="133043"/>
                  </a:lnTo>
                  <a:lnTo>
                    <a:pt x="12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6" name="Freeform: Shape 2535">
              <a:extLst>
                <a:ext uri="{FF2B5EF4-FFF2-40B4-BE49-F238E27FC236}">
                  <a16:creationId xmlns:a16="http://schemas.microsoft.com/office/drawing/2014/main" id="{2E5DA1B9-4511-44CF-AD0A-DF2B49BC04C6}"/>
                </a:ext>
              </a:extLst>
            </p:cNvPr>
            <p:cNvSpPr/>
            <p:nvPr/>
          </p:nvSpPr>
          <p:spPr>
            <a:xfrm>
              <a:off x="11219411" y="3055367"/>
              <a:ext cx="26600" cy="8866"/>
            </a:xfrm>
            <a:custGeom>
              <a:avLst/>
              <a:gdLst>
                <a:gd name="connsiteX0" fmla="*/ 1259 w 26600"/>
                <a:gd name="connsiteY0" fmla="*/ 39 h 8866"/>
                <a:gd name="connsiteX1" fmla="*/ 27860 w 26600"/>
                <a:gd name="connsiteY1" fmla="*/ 39 h 8866"/>
                <a:gd name="connsiteX2" fmla="*/ 27860 w 26600"/>
                <a:gd name="connsiteY2" fmla="*/ 8906 h 8866"/>
                <a:gd name="connsiteX3" fmla="*/ 12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59" y="39"/>
                  </a:moveTo>
                  <a:lnTo>
                    <a:pt x="27860" y="39"/>
                  </a:lnTo>
                  <a:lnTo>
                    <a:pt x="27860" y="8906"/>
                  </a:lnTo>
                  <a:lnTo>
                    <a:pt x="12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7" name="Freeform: Shape 2536">
              <a:extLst>
                <a:ext uri="{FF2B5EF4-FFF2-40B4-BE49-F238E27FC236}">
                  <a16:creationId xmlns:a16="http://schemas.microsoft.com/office/drawing/2014/main" id="{CF4316E4-740D-417C-8CC2-9D6E62E750FB}"/>
                </a:ext>
              </a:extLst>
            </p:cNvPr>
            <p:cNvSpPr/>
            <p:nvPr/>
          </p:nvSpPr>
          <p:spPr>
            <a:xfrm>
              <a:off x="11228278" y="3055367"/>
              <a:ext cx="26600" cy="133003"/>
            </a:xfrm>
            <a:custGeom>
              <a:avLst/>
              <a:gdLst>
                <a:gd name="connsiteX0" fmla="*/ 1260 w 26600"/>
                <a:gd name="connsiteY0" fmla="*/ 39 h 133003"/>
                <a:gd name="connsiteX1" fmla="*/ 27861 w 26600"/>
                <a:gd name="connsiteY1" fmla="*/ 39 h 133003"/>
                <a:gd name="connsiteX2" fmla="*/ 27861 w 26600"/>
                <a:gd name="connsiteY2" fmla="*/ 133043 h 133003"/>
                <a:gd name="connsiteX3" fmla="*/ 12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0" y="39"/>
                  </a:moveTo>
                  <a:lnTo>
                    <a:pt x="27861" y="39"/>
                  </a:lnTo>
                  <a:lnTo>
                    <a:pt x="27861" y="133043"/>
                  </a:lnTo>
                  <a:lnTo>
                    <a:pt x="12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8" name="Freeform: Shape 2537">
              <a:extLst>
                <a:ext uri="{FF2B5EF4-FFF2-40B4-BE49-F238E27FC236}">
                  <a16:creationId xmlns:a16="http://schemas.microsoft.com/office/drawing/2014/main" id="{335E5FF4-4B5C-48C5-8A59-40E50777332A}"/>
                </a:ext>
              </a:extLst>
            </p:cNvPr>
            <p:cNvSpPr/>
            <p:nvPr/>
          </p:nvSpPr>
          <p:spPr>
            <a:xfrm>
              <a:off x="11228278" y="3055367"/>
              <a:ext cx="26600" cy="8866"/>
            </a:xfrm>
            <a:custGeom>
              <a:avLst/>
              <a:gdLst>
                <a:gd name="connsiteX0" fmla="*/ 1260 w 26600"/>
                <a:gd name="connsiteY0" fmla="*/ 39 h 8866"/>
                <a:gd name="connsiteX1" fmla="*/ 27861 w 26600"/>
                <a:gd name="connsiteY1" fmla="*/ 39 h 8866"/>
                <a:gd name="connsiteX2" fmla="*/ 27861 w 26600"/>
                <a:gd name="connsiteY2" fmla="*/ 8906 h 8866"/>
                <a:gd name="connsiteX3" fmla="*/ 12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0" y="39"/>
                  </a:moveTo>
                  <a:lnTo>
                    <a:pt x="27861" y="39"/>
                  </a:lnTo>
                  <a:lnTo>
                    <a:pt x="27861" y="8906"/>
                  </a:lnTo>
                  <a:lnTo>
                    <a:pt x="12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9" name="Freeform: Shape 2538">
              <a:extLst>
                <a:ext uri="{FF2B5EF4-FFF2-40B4-BE49-F238E27FC236}">
                  <a16:creationId xmlns:a16="http://schemas.microsoft.com/office/drawing/2014/main" id="{8E2966DA-B657-47DF-AB03-DF16BF35EFD2}"/>
                </a:ext>
              </a:extLst>
            </p:cNvPr>
            <p:cNvSpPr/>
            <p:nvPr/>
          </p:nvSpPr>
          <p:spPr>
            <a:xfrm>
              <a:off x="11237145" y="3055367"/>
              <a:ext cx="26600" cy="133003"/>
            </a:xfrm>
            <a:custGeom>
              <a:avLst/>
              <a:gdLst>
                <a:gd name="connsiteX0" fmla="*/ 1261 w 26600"/>
                <a:gd name="connsiteY0" fmla="*/ 39 h 133003"/>
                <a:gd name="connsiteX1" fmla="*/ 27862 w 26600"/>
                <a:gd name="connsiteY1" fmla="*/ 39 h 133003"/>
                <a:gd name="connsiteX2" fmla="*/ 27862 w 26600"/>
                <a:gd name="connsiteY2" fmla="*/ 133043 h 133003"/>
                <a:gd name="connsiteX3" fmla="*/ 12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1" y="39"/>
                  </a:moveTo>
                  <a:lnTo>
                    <a:pt x="27862" y="39"/>
                  </a:lnTo>
                  <a:lnTo>
                    <a:pt x="27862" y="133043"/>
                  </a:lnTo>
                  <a:lnTo>
                    <a:pt x="12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0" name="Freeform: Shape 2539">
              <a:extLst>
                <a:ext uri="{FF2B5EF4-FFF2-40B4-BE49-F238E27FC236}">
                  <a16:creationId xmlns:a16="http://schemas.microsoft.com/office/drawing/2014/main" id="{E7715FA1-0104-4D1D-8A3A-A305A84FA349}"/>
                </a:ext>
              </a:extLst>
            </p:cNvPr>
            <p:cNvSpPr/>
            <p:nvPr/>
          </p:nvSpPr>
          <p:spPr>
            <a:xfrm>
              <a:off x="11237145" y="3055367"/>
              <a:ext cx="26600" cy="8866"/>
            </a:xfrm>
            <a:custGeom>
              <a:avLst/>
              <a:gdLst>
                <a:gd name="connsiteX0" fmla="*/ 1261 w 26600"/>
                <a:gd name="connsiteY0" fmla="*/ 39 h 8866"/>
                <a:gd name="connsiteX1" fmla="*/ 27862 w 26600"/>
                <a:gd name="connsiteY1" fmla="*/ 39 h 8866"/>
                <a:gd name="connsiteX2" fmla="*/ 27862 w 26600"/>
                <a:gd name="connsiteY2" fmla="*/ 8906 h 8866"/>
                <a:gd name="connsiteX3" fmla="*/ 12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1" y="39"/>
                  </a:moveTo>
                  <a:lnTo>
                    <a:pt x="27862" y="39"/>
                  </a:lnTo>
                  <a:lnTo>
                    <a:pt x="27862" y="8906"/>
                  </a:lnTo>
                  <a:lnTo>
                    <a:pt x="12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1" name="Freeform: Shape 2540">
              <a:extLst>
                <a:ext uri="{FF2B5EF4-FFF2-40B4-BE49-F238E27FC236}">
                  <a16:creationId xmlns:a16="http://schemas.microsoft.com/office/drawing/2014/main" id="{EF008B34-85A1-4BAF-BFCE-967E62F16012}"/>
                </a:ext>
              </a:extLst>
            </p:cNvPr>
            <p:cNvSpPr/>
            <p:nvPr/>
          </p:nvSpPr>
          <p:spPr>
            <a:xfrm>
              <a:off x="11246012" y="3055367"/>
              <a:ext cx="26600" cy="133003"/>
            </a:xfrm>
            <a:custGeom>
              <a:avLst/>
              <a:gdLst>
                <a:gd name="connsiteX0" fmla="*/ 1262 w 26600"/>
                <a:gd name="connsiteY0" fmla="*/ 39 h 133003"/>
                <a:gd name="connsiteX1" fmla="*/ 27863 w 26600"/>
                <a:gd name="connsiteY1" fmla="*/ 39 h 133003"/>
                <a:gd name="connsiteX2" fmla="*/ 27863 w 26600"/>
                <a:gd name="connsiteY2" fmla="*/ 133043 h 133003"/>
                <a:gd name="connsiteX3" fmla="*/ 12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2" y="39"/>
                  </a:moveTo>
                  <a:lnTo>
                    <a:pt x="27863" y="39"/>
                  </a:lnTo>
                  <a:lnTo>
                    <a:pt x="27863" y="133043"/>
                  </a:lnTo>
                  <a:lnTo>
                    <a:pt x="12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2" name="Freeform: Shape 2541">
              <a:extLst>
                <a:ext uri="{FF2B5EF4-FFF2-40B4-BE49-F238E27FC236}">
                  <a16:creationId xmlns:a16="http://schemas.microsoft.com/office/drawing/2014/main" id="{73EE3B01-01BF-4FE8-AAD7-BBE0AE29B39B}"/>
                </a:ext>
              </a:extLst>
            </p:cNvPr>
            <p:cNvSpPr/>
            <p:nvPr/>
          </p:nvSpPr>
          <p:spPr>
            <a:xfrm>
              <a:off x="11246012" y="3055367"/>
              <a:ext cx="26600" cy="8866"/>
            </a:xfrm>
            <a:custGeom>
              <a:avLst/>
              <a:gdLst>
                <a:gd name="connsiteX0" fmla="*/ 1262 w 26600"/>
                <a:gd name="connsiteY0" fmla="*/ 39 h 8866"/>
                <a:gd name="connsiteX1" fmla="*/ 27863 w 26600"/>
                <a:gd name="connsiteY1" fmla="*/ 39 h 8866"/>
                <a:gd name="connsiteX2" fmla="*/ 27863 w 26600"/>
                <a:gd name="connsiteY2" fmla="*/ 8906 h 8866"/>
                <a:gd name="connsiteX3" fmla="*/ 12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2" y="39"/>
                  </a:moveTo>
                  <a:lnTo>
                    <a:pt x="27863" y="39"/>
                  </a:lnTo>
                  <a:lnTo>
                    <a:pt x="27863" y="8906"/>
                  </a:lnTo>
                  <a:lnTo>
                    <a:pt x="12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3" name="Freeform: Shape 2542">
              <a:extLst>
                <a:ext uri="{FF2B5EF4-FFF2-40B4-BE49-F238E27FC236}">
                  <a16:creationId xmlns:a16="http://schemas.microsoft.com/office/drawing/2014/main" id="{779B5E7C-0C02-4BED-BBFF-BF54089EF407}"/>
                </a:ext>
              </a:extLst>
            </p:cNvPr>
            <p:cNvSpPr/>
            <p:nvPr/>
          </p:nvSpPr>
          <p:spPr>
            <a:xfrm>
              <a:off x="11254879" y="3055367"/>
              <a:ext cx="26600" cy="133003"/>
            </a:xfrm>
            <a:custGeom>
              <a:avLst/>
              <a:gdLst>
                <a:gd name="connsiteX0" fmla="*/ 1263 w 26600"/>
                <a:gd name="connsiteY0" fmla="*/ 39 h 133003"/>
                <a:gd name="connsiteX1" fmla="*/ 27864 w 26600"/>
                <a:gd name="connsiteY1" fmla="*/ 39 h 133003"/>
                <a:gd name="connsiteX2" fmla="*/ 27864 w 26600"/>
                <a:gd name="connsiteY2" fmla="*/ 133043 h 133003"/>
                <a:gd name="connsiteX3" fmla="*/ 12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3" y="39"/>
                  </a:moveTo>
                  <a:lnTo>
                    <a:pt x="27864" y="39"/>
                  </a:lnTo>
                  <a:lnTo>
                    <a:pt x="27864" y="133043"/>
                  </a:lnTo>
                  <a:lnTo>
                    <a:pt x="12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4" name="Freeform: Shape 2543">
              <a:extLst>
                <a:ext uri="{FF2B5EF4-FFF2-40B4-BE49-F238E27FC236}">
                  <a16:creationId xmlns:a16="http://schemas.microsoft.com/office/drawing/2014/main" id="{485E7830-3B15-4D40-A7EB-DB36889ECC60}"/>
                </a:ext>
              </a:extLst>
            </p:cNvPr>
            <p:cNvSpPr/>
            <p:nvPr/>
          </p:nvSpPr>
          <p:spPr>
            <a:xfrm>
              <a:off x="11254879" y="3055367"/>
              <a:ext cx="26600" cy="8866"/>
            </a:xfrm>
            <a:custGeom>
              <a:avLst/>
              <a:gdLst>
                <a:gd name="connsiteX0" fmla="*/ 1263 w 26600"/>
                <a:gd name="connsiteY0" fmla="*/ 39 h 8866"/>
                <a:gd name="connsiteX1" fmla="*/ 27864 w 26600"/>
                <a:gd name="connsiteY1" fmla="*/ 39 h 8866"/>
                <a:gd name="connsiteX2" fmla="*/ 27864 w 26600"/>
                <a:gd name="connsiteY2" fmla="*/ 8906 h 8866"/>
                <a:gd name="connsiteX3" fmla="*/ 12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3" y="39"/>
                  </a:moveTo>
                  <a:lnTo>
                    <a:pt x="27864" y="39"/>
                  </a:lnTo>
                  <a:lnTo>
                    <a:pt x="27864" y="8906"/>
                  </a:lnTo>
                  <a:lnTo>
                    <a:pt x="12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5" name="Freeform: Shape 2544">
              <a:extLst>
                <a:ext uri="{FF2B5EF4-FFF2-40B4-BE49-F238E27FC236}">
                  <a16:creationId xmlns:a16="http://schemas.microsoft.com/office/drawing/2014/main" id="{18EC266C-57BC-43E5-B9D7-504245F6E72D}"/>
                </a:ext>
              </a:extLst>
            </p:cNvPr>
            <p:cNvSpPr/>
            <p:nvPr/>
          </p:nvSpPr>
          <p:spPr>
            <a:xfrm>
              <a:off x="11263746" y="3055367"/>
              <a:ext cx="26600" cy="133003"/>
            </a:xfrm>
            <a:custGeom>
              <a:avLst/>
              <a:gdLst>
                <a:gd name="connsiteX0" fmla="*/ 1264 w 26600"/>
                <a:gd name="connsiteY0" fmla="*/ 39 h 133003"/>
                <a:gd name="connsiteX1" fmla="*/ 27865 w 26600"/>
                <a:gd name="connsiteY1" fmla="*/ 39 h 133003"/>
                <a:gd name="connsiteX2" fmla="*/ 27865 w 26600"/>
                <a:gd name="connsiteY2" fmla="*/ 133043 h 133003"/>
                <a:gd name="connsiteX3" fmla="*/ 12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4" y="39"/>
                  </a:moveTo>
                  <a:lnTo>
                    <a:pt x="27865" y="39"/>
                  </a:lnTo>
                  <a:lnTo>
                    <a:pt x="27865" y="133043"/>
                  </a:lnTo>
                  <a:lnTo>
                    <a:pt x="12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6" name="Freeform: Shape 2545">
              <a:extLst>
                <a:ext uri="{FF2B5EF4-FFF2-40B4-BE49-F238E27FC236}">
                  <a16:creationId xmlns:a16="http://schemas.microsoft.com/office/drawing/2014/main" id="{21E39033-608C-414E-BF83-CC54EF328A90}"/>
                </a:ext>
              </a:extLst>
            </p:cNvPr>
            <p:cNvSpPr/>
            <p:nvPr/>
          </p:nvSpPr>
          <p:spPr>
            <a:xfrm>
              <a:off x="11263746" y="3055367"/>
              <a:ext cx="26600" cy="8866"/>
            </a:xfrm>
            <a:custGeom>
              <a:avLst/>
              <a:gdLst>
                <a:gd name="connsiteX0" fmla="*/ 1264 w 26600"/>
                <a:gd name="connsiteY0" fmla="*/ 39 h 8866"/>
                <a:gd name="connsiteX1" fmla="*/ 27865 w 26600"/>
                <a:gd name="connsiteY1" fmla="*/ 39 h 8866"/>
                <a:gd name="connsiteX2" fmla="*/ 27865 w 26600"/>
                <a:gd name="connsiteY2" fmla="*/ 8906 h 8866"/>
                <a:gd name="connsiteX3" fmla="*/ 12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4" y="39"/>
                  </a:moveTo>
                  <a:lnTo>
                    <a:pt x="27865" y="39"/>
                  </a:lnTo>
                  <a:lnTo>
                    <a:pt x="27865" y="8906"/>
                  </a:lnTo>
                  <a:lnTo>
                    <a:pt x="12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7" name="Freeform: Shape 2546">
              <a:extLst>
                <a:ext uri="{FF2B5EF4-FFF2-40B4-BE49-F238E27FC236}">
                  <a16:creationId xmlns:a16="http://schemas.microsoft.com/office/drawing/2014/main" id="{CD4A16BE-E2B6-4BB3-A923-B9575D99E1EB}"/>
                </a:ext>
              </a:extLst>
            </p:cNvPr>
            <p:cNvSpPr/>
            <p:nvPr/>
          </p:nvSpPr>
          <p:spPr>
            <a:xfrm>
              <a:off x="11272612" y="3055367"/>
              <a:ext cx="26600" cy="133003"/>
            </a:xfrm>
            <a:custGeom>
              <a:avLst/>
              <a:gdLst>
                <a:gd name="connsiteX0" fmla="*/ 1265 w 26600"/>
                <a:gd name="connsiteY0" fmla="*/ 39 h 133003"/>
                <a:gd name="connsiteX1" fmla="*/ 27866 w 26600"/>
                <a:gd name="connsiteY1" fmla="*/ 39 h 133003"/>
                <a:gd name="connsiteX2" fmla="*/ 27866 w 26600"/>
                <a:gd name="connsiteY2" fmla="*/ 133043 h 133003"/>
                <a:gd name="connsiteX3" fmla="*/ 12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5" y="39"/>
                  </a:moveTo>
                  <a:lnTo>
                    <a:pt x="27866" y="39"/>
                  </a:lnTo>
                  <a:lnTo>
                    <a:pt x="27866" y="133043"/>
                  </a:lnTo>
                  <a:lnTo>
                    <a:pt x="12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8" name="Freeform: Shape 2547">
              <a:extLst>
                <a:ext uri="{FF2B5EF4-FFF2-40B4-BE49-F238E27FC236}">
                  <a16:creationId xmlns:a16="http://schemas.microsoft.com/office/drawing/2014/main" id="{02917296-1CB2-4E15-B914-CB77C18047C2}"/>
                </a:ext>
              </a:extLst>
            </p:cNvPr>
            <p:cNvSpPr/>
            <p:nvPr/>
          </p:nvSpPr>
          <p:spPr>
            <a:xfrm>
              <a:off x="11272612" y="3055367"/>
              <a:ext cx="26600" cy="8866"/>
            </a:xfrm>
            <a:custGeom>
              <a:avLst/>
              <a:gdLst>
                <a:gd name="connsiteX0" fmla="*/ 1265 w 26600"/>
                <a:gd name="connsiteY0" fmla="*/ 39 h 8866"/>
                <a:gd name="connsiteX1" fmla="*/ 27866 w 26600"/>
                <a:gd name="connsiteY1" fmla="*/ 39 h 8866"/>
                <a:gd name="connsiteX2" fmla="*/ 27866 w 26600"/>
                <a:gd name="connsiteY2" fmla="*/ 8906 h 8866"/>
                <a:gd name="connsiteX3" fmla="*/ 12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5" y="39"/>
                  </a:moveTo>
                  <a:lnTo>
                    <a:pt x="27866" y="39"/>
                  </a:lnTo>
                  <a:lnTo>
                    <a:pt x="27866" y="8906"/>
                  </a:lnTo>
                  <a:lnTo>
                    <a:pt x="12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9" name="Freeform: Shape 2548">
              <a:extLst>
                <a:ext uri="{FF2B5EF4-FFF2-40B4-BE49-F238E27FC236}">
                  <a16:creationId xmlns:a16="http://schemas.microsoft.com/office/drawing/2014/main" id="{C38D1553-100D-4230-9BAF-C0396B82C29C}"/>
                </a:ext>
              </a:extLst>
            </p:cNvPr>
            <p:cNvSpPr/>
            <p:nvPr/>
          </p:nvSpPr>
          <p:spPr>
            <a:xfrm>
              <a:off x="11281479" y="3055367"/>
              <a:ext cx="26600" cy="133003"/>
            </a:xfrm>
            <a:custGeom>
              <a:avLst/>
              <a:gdLst>
                <a:gd name="connsiteX0" fmla="*/ 1266 w 26600"/>
                <a:gd name="connsiteY0" fmla="*/ 39 h 133003"/>
                <a:gd name="connsiteX1" fmla="*/ 27867 w 26600"/>
                <a:gd name="connsiteY1" fmla="*/ 39 h 133003"/>
                <a:gd name="connsiteX2" fmla="*/ 27867 w 26600"/>
                <a:gd name="connsiteY2" fmla="*/ 133043 h 133003"/>
                <a:gd name="connsiteX3" fmla="*/ 12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6" y="39"/>
                  </a:moveTo>
                  <a:lnTo>
                    <a:pt x="27867" y="39"/>
                  </a:lnTo>
                  <a:lnTo>
                    <a:pt x="27867" y="133043"/>
                  </a:lnTo>
                  <a:lnTo>
                    <a:pt x="12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0" name="Freeform: Shape 2549">
              <a:extLst>
                <a:ext uri="{FF2B5EF4-FFF2-40B4-BE49-F238E27FC236}">
                  <a16:creationId xmlns:a16="http://schemas.microsoft.com/office/drawing/2014/main" id="{27073AE4-993E-4645-8787-8783B1D68C9A}"/>
                </a:ext>
              </a:extLst>
            </p:cNvPr>
            <p:cNvSpPr/>
            <p:nvPr/>
          </p:nvSpPr>
          <p:spPr>
            <a:xfrm>
              <a:off x="11281479" y="3055367"/>
              <a:ext cx="26600" cy="8866"/>
            </a:xfrm>
            <a:custGeom>
              <a:avLst/>
              <a:gdLst>
                <a:gd name="connsiteX0" fmla="*/ 1266 w 26600"/>
                <a:gd name="connsiteY0" fmla="*/ 39 h 8866"/>
                <a:gd name="connsiteX1" fmla="*/ 27867 w 26600"/>
                <a:gd name="connsiteY1" fmla="*/ 39 h 8866"/>
                <a:gd name="connsiteX2" fmla="*/ 27867 w 26600"/>
                <a:gd name="connsiteY2" fmla="*/ 8906 h 8866"/>
                <a:gd name="connsiteX3" fmla="*/ 12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6" y="39"/>
                  </a:moveTo>
                  <a:lnTo>
                    <a:pt x="27867" y="39"/>
                  </a:lnTo>
                  <a:lnTo>
                    <a:pt x="27867" y="8906"/>
                  </a:lnTo>
                  <a:lnTo>
                    <a:pt x="12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1" name="Freeform: Shape 2550">
              <a:extLst>
                <a:ext uri="{FF2B5EF4-FFF2-40B4-BE49-F238E27FC236}">
                  <a16:creationId xmlns:a16="http://schemas.microsoft.com/office/drawing/2014/main" id="{30541251-9494-4F0C-AD13-D315EC495602}"/>
                </a:ext>
              </a:extLst>
            </p:cNvPr>
            <p:cNvSpPr/>
            <p:nvPr/>
          </p:nvSpPr>
          <p:spPr>
            <a:xfrm>
              <a:off x="11290346" y="3055367"/>
              <a:ext cx="26600" cy="133003"/>
            </a:xfrm>
            <a:custGeom>
              <a:avLst/>
              <a:gdLst>
                <a:gd name="connsiteX0" fmla="*/ 1267 w 26600"/>
                <a:gd name="connsiteY0" fmla="*/ 39 h 133003"/>
                <a:gd name="connsiteX1" fmla="*/ 27868 w 26600"/>
                <a:gd name="connsiteY1" fmla="*/ 39 h 133003"/>
                <a:gd name="connsiteX2" fmla="*/ 27868 w 26600"/>
                <a:gd name="connsiteY2" fmla="*/ 133043 h 133003"/>
                <a:gd name="connsiteX3" fmla="*/ 12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7" y="39"/>
                  </a:moveTo>
                  <a:lnTo>
                    <a:pt x="27868" y="39"/>
                  </a:lnTo>
                  <a:lnTo>
                    <a:pt x="27868" y="133043"/>
                  </a:lnTo>
                  <a:lnTo>
                    <a:pt x="12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2" name="Freeform: Shape 2551">
              <a:extLst>
                <a:ext uri="{FF2B5EF4-FFF2-40B4-BE49-F238E27FC236}">
                  <a16:creationId xmlns:a16="http://schemas.microsoft.com/office/drawing/2014/main" id="{1BAB84AF-F0F4-425E-981D-C8047C26E16B}"/>
                </a:ext>
              </a:extLst>
            </p:cNvPr>
            <p:cNvSpPr/>
            <p:nvPr/>
          </p:nvSpPr>
          <p:spPr>
            <a:xfrm>
              <a:off x="11290346" y="3055367"/>
              <a:ext cx="26600" cy="8866"/>
            </a:xfrm>
            <a:custGeom>
              <a:avLst/>
              <a:gdLst>
                <a:gd name="connsiteX0" fmla="*/ 1267 w 26600"/>
                <a:gd name="connsiteY0" fmla="*/ 39 h 8866"/>
                <a:gd name="connsiteX1" fmla="*/ 27868 w 26600"/>
                <a:gd name="connsiteY1" fmla="*/ 39 h 8866"/>
                <a:gd name="connsiteX2" fmla="*/ 27868 w 26600"/>
                <a:gd name="connsiteY2" fmla="*/ 8906 h 8866"/>
                <a:gd name="connsiteX3" fmla="*/ 12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7" y="39"/>
                  </a:moveTo>
                  <a:lnTo>
                    <a:pt x="27868" y="39"/>
                  </a:lnTo>
                  <a:lnTo>
                    <a:pt x="27868" y="8906"/>
                  </a:lnTo>
                  <a:lnTo>
                    <a:pt x="12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3" name="Freeform: Shape 2552">
              <a:extLst>
                <a:ext uri="{FF2B5EF4-FFF2-40B4-BE49-F238E27FC236}">
                  <a16:creationId xmlns:a16="http://schemas.microsoft.com/office/drawing/2014/main" id="{E640C799-F677-4F6C-84E3-4ED843390F82}"/>
                </a:ext>
              </a:extLst>
            </p:cNvPr>
            <p:cNvSpPr/>
            <p:nvPr/>
          </p:nvSpPr>
          <p:spPr>
            <a:xfrm>
              <a:off x="11299213" y="3055367"/>
              <a:ext cx="26600" cy="133003"/>
            </a:xfrm>
            <a:custGeom>
              <a:avLst/>
              <a:gdLst>
                <a:gd name="connsiteX0" fmla="*/ 1268 w 26600"/>
                <a:gd name="connsiteY0" fmla="*/ 39 h 133003"/>
                <a:gd name="connsiteX1" fmla="*/ 27869 w 26600"/>
                <a:gd name="connsiteY1" fmla="*/ 39 h 133003"/>
                <a:gd name="connsiteX2" fmla="*/ 27869 w 26600"/>
                <a:gd name="connsiteY2" fmla="*/ 133043 h 133003"/>
                <a:gd name="connsiteX3" fmla="*/ 126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8" y="39"/>
                  </a:moveTo>
                  <a:lnTo>
                    <a:pt x="27869" y="39"/>
                  </a:lnTo>
                  <a:lnTo>
                    <a:pt x="27869" y="133043"/>
                  </a:lnTo>
                  <a:lnTo>
                    <a:pt x="126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4" name="Freeform: Shape 2553">
              <a:extLst>
                <a:ext uri="{FF2B5EF4-FFF2-40B4-BE49-F238E27FC236}">
                  <a16:creationId xmlns:a16="http://schemas.microsoft.com/office/drawing/2014/main" id="{2D9D436B-415C-4880-8A8E-3CAEBF414E94}"/>
                </a:ext>
              </a:extLst>
            </p:cNvPr>
            <p:cNvSpPr/>
            <p:nvPr/>
          </p:nvSpPr>
          <p:spPr>
            <a:xfrm>
              <a:off x="11299213" y="3055367"/>
              <a:ext cx="26600" cy="8866"/>
            </a:xfrm>
            <a:custGeom>
              <a:avLst/>
              <a:gdLst>
                <a:gd name="connsiteX0" fmla="*/ 1268 w 26600"/>
                <a:gd name="connsiteY0" fmla="*/ 39 h 8866"/>
                <a:gd name="connsiteX1" fmla="*/ 27869 w 26600"/>
                <a:gd name="connsiteY1" fmla="*/ 39 h 8866"/>
                <a:gd name="connsiteX2" fmla="*/ 27869 w 26600"/>
                <a:gd name="connsiteY2" fmla="*/ 8906 h 8866"/>
                <a:gd name="connsiteX3" fmla="*/ 126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8" y="39"/>
                  </a:moveTo>
                  <a:lnTo>
                    <a:pt x="27869" y="39"/>
                  </a:lnTo>
                  <a:lnTo>
                    <a:pt x="27869" y="8906"/>
                  </a:lnTo>
                  <a:lnTo>
                    <a:pt x="126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5" name="Freeform: Shape 2554">
              <a:extLst>
                <a:ext uri="{FF2B5EF4-FFF2-40B4-BE49-F238E27FC236}">
                  <a16:creationId xmlns:a16="http://schemas.microsoft.com/office/drawing/2014/main" id="{EE0B770E-2DEE-486E-AF12-96EE14CE3D2F}"/>
                </a:ext>
              </a:extLst>
            </p:cNvPr>
            <p:cNvSpPr/>
            <p:nvPr/>
          </p:nvSpPr>
          <p:spPr>
            <a:xfrm>
              <a:off x="11308080" y="3055367"/>
              <a:ext cx="26600" cy="133003"/>
            </a:xfrm>
            <a:custGeom>
              <a:avLst/>
              <a:gdLst>
                <a:gd name="connsiteX0" fmla="*/ 1269 w 26600"/>
                <a:gd name="connsiteY0" fmla="*/ 39 h 133003"/>
                <a:gd name="connsiteX1" fmla="*/ 27870 w 26600"/>
                <a:gd name="connsiteY1" fmla="*/ 39 h 133003"/>
                <a:gd name="connsiteX2" fmla="*/ 27870 w 26600"/>
                <a:gd name="connsiteY2" fmla="*/ 133043 h 133003"/>
                <a:gd name="connsiteX3" fmla="*/ 126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69" y="39"/>
                  </a:moveTo>
                  <a:lnTo>
                    <a:pt x="27870" y="39"/>
                  </a:lnTo>
                  <a:lnTo>
                    <a:pt x="27870" y="133043"/>
                  </a:lnTo>
                  <a:lnTo>
                    <a:pt x="126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6" name="Freeform: Shape 2555">
              <a:extLst>
                <a:ext uri="{FF2B5EF4-FFF2-40B4-BE49-F238E27FC236}">
                  <a16:creationId xmlns:a16="http://schemas.microsoft.com/office/drawing/2014/main" id="{673F1BB9-0EA1-4CCE-B7D8-0A03298B8BD9}"/>
                </a:ext>
              </a:extLst>
            </p:cNvPr>
            <p:cNvSpPr/>
            <p:nvPr/>
          </p:nvSpPr>
          <p:spPr>
            <a:xfrm>
              <a:off x="11308080" y="3055367"/>
              <a:ext cx="26600" cy="8866"/>
            </a:xfrm>
            <a:custGeom>
              <a:avLst/>
              <a:gdLst>
                <a:gd name="connsiteX0" fmla="*/ 1269 w 26600"/>
                <a:gd name="connsiteY0" fmla="*/ 39 h 8866"/>
                <a:gd name="connsiteX1" fmla="*/ 27870 w 26600"/>
                <a:gd name="connsiteY1" fmla="*/ 39 h 8866"/>
                <a:gd name="connsiteX2" fmla="*/ 27870 w 26600"/>
                <a:gd name="connsiteY2" fmla="*/ 8906 h 8866"/>
                <a:gd name="connsiteX3" fmla="*/ 126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69" y="39"/>
                  </a:moveTo>
                  <a:lnTo>
                    <a:pt x="27870" y="39"/>
                  </a:lnTo>
                  <a:lnTo>
                    <a:pt x="27870" y="8906"/>
                  </a:lnTo>
                  <a:lnTo>
                    <a:pt x="126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7" name="Freeform: Shape 2556">
              <a:extLst>
                <a:ext uri="{FF2B5EF4-FFF2-40B4-BE49-F238E27FC236}">
                  <a16:creationId xmlns:a16="http://schemas.microsoft.com/office/drawing/2014/main" id="{FA742361-6419-4812-BF93-F0CE477A08CD}"/>
                </a:ext>
              </a:extLst>
            </p:cNvPr>
            <p:cNvSpPr/>
            <p:nvPr/>
          </p:nvSpPr>
          <p:spPr>
            <a:xfrm>
              <a:off x="11316947" y="3055367"/>
              <a:ext cx="26600" cy="133003"/>
            </a:xfrm>
            <a:custGeom>
              <a:avLst/>
              <a:gdLst>
                <a:gd name="connsiteX0" fmla="*/ 1270 w 26600"/>
                <a:gd name="connsiteY0" fmla="*/ 39 h 133003"/>
                <a:gd name="connsiteX1" fmla="*/ 27871 w 26600"/>
                <a:gd name="connsiteY1" fmla="*/ 39 h 133003"/>
                <a:gd name="connsiteX2" fmla="*/ 27871 w 26600"/>
                <a:gd name="connsiteY2" fmla="*/ 133043 h 133003"/>
                <a:gd name="connsiteX3" fmla="*/ 127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0" y="39"/>
                  </a:moveTo>
                  <a:lnTo>
                    <a:pt x="27871" y="39"/>
                  </a:lnTo>
                  <a:lnTo>
                    <a:pt x="27871" y="133043"/>
                  </a:lnTo>
                  <a:lnTo>
                    <a:pt x="127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8" name="Freeform: Shape 2557">
              <a:extLst>
                <a:ext uri="{FF2B5EF4-FFF2-40B4-BE49-F238E27FC236}">
                  <a16:creationId xmlns:a16="http://schemas.microsoft.com/office/drawing/2014/main" id="{978EC3BE-82CA-4ACD-9F08-465C5F50E3AE}"/>
                </a:ext>
              </a:extLst>
            </p:cNvPr>
            <p:cNvSpPr/>
            <p:nvPr/>
          </p:nvSpPr>
          <p:spPr>
            <a:xfrm>
              <a:off x="11316947" y="3055367"/>
              <a:ext cx="26600" cy="8866"/>
            </a:xfrm>
            <a:custGeom>
              <a:avLst/>
              <a:gdLst>
                <a:gd name="connsiteX0" fmla="*/ 1270 w 26600"/>
                <a:gd name="connsiteY0" fmla="*/ 39 h 8866"/>
                <a:gd name="connsiteX1" fmla="*/ 27871 w 26600"/>
                <a:gd name="connsiteY1" fmla="*/ 39 h 8866"/>
                <a:gd name="connsiteX2" fmla="*/ 27871 w 26600"/>
                <a:gd name="connsiteY2" fmla="*/ 8906 h 8866"/>
                <a:gd name="connsiteX3" fmla="*/ 127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0" y="39"/>
                  </a:moveTo>
                  <a:lnTo>
                    <a:pt x="27871" y="39"/>
                  </a:lnTo>
                  <a:lnTo>
                    <a:pt x="27871" y="8906"/>
                  </a:lnTo>
                  <a:lnTo>
                    <a:pt x="127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9" name="Freeform: Shape 2558">
              <a:extLst>
                <a:ext uri="{FF2B5EF4-FFF2-40B4-BE49-F238E27FC236}">
                  <a16:creationId xmlns:a16="http://schemas.microsoft.com/office/drawing/2014/main" id="{75EAF60C-231E-4DF7-8F8F-A3BA406B963E}"/>
                </a:ext>
              </a:extLst>
            </p:cNvPr>
            <p:cNvSpPr/>
            <p:nvPr/>
          </p:nvSpPr>
          <p:spPr>
            <a:xfrm>
              <a:off x="11325814" y="3055367"/>
              <a:ext cx="26600" cy="133003"/>
            </a:xfrm>
            <a:custGeom>
              <a:avLst/>
              <a:gdLst>
                <a:gd name="connsiteX0" fmla="*/ 1271 w 26600"/>
                <a:gd name="connsiteY0" fmla="*/ 39 h 133003"/>
                <a:gd name="connsiteX1" fmla="*/ 27872 w 26600"/>
                <a:gd name="connsiteY1" fmla="*/ 39 h 133003"/>
                <a:gd name="connsiteX2" fmla="*/ 27872 w 26600"/>
                <a:gd name="connsiteY2" fmla="*/ 133043 h 133003"/>
                <a:gd name="connsiteX3" fmla="*/ 127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1" y="39"/>
                  </a:moveTo>
                  <a:lnTo>
                    <a:pt x="27872" y="39"/>
                  </a:lnTo>
                  <a:lnTo>
                    <a:pt x="27872" y="133043"/>
                  </a:lnTo>
                  <a:lnTo>
                    <a:pt x="127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0" name="Freeform: Shape 2559">
              <a:extLst>
                <a:ext uri="{FF2B5EF4-FFF2-40B4-BE49-F238E27FC236}">
                  <a16:creationId xmlns:a16="http://schemas.microsoft.com/office/drawing/2014/main" id="{8AB51EDC-F2D0-4E19-9E24-B21ED61B2658}"/>
                </a:ext>
              </a:extLst>
            </p:cNvPr>
            <p:cNvSpPr/>
            <p:nvPr/>
          </p:nvSpPr>
          <p:spPr>
            <a:xfrm>
              <a:off x="11325814" y="3055367"/>
              <a:ext cx="26600" cy="8866"/>
            </a:xfrm>
            <a:custGeom>
              <a:avLst/>
              <a:gdLst>
                <a:gd name="connsiteX0" fmla="*/ 1271 w 26600"/>
                <a:gd name="connsiteY0" fmla="*/ 39 h 8866"/>
                <a:gd name="connsiteX1" fmla="*/ 27872 w 26600"/>
                <a:gd name="connsiteY1" fmla="*/ 39 h 8866"/>
                <a:gd name="connsiteX2" fmla="*/ 27872 w 26600"/>
                <a:gd name="connsiteY2" fmla="*/ 8906 h 8866"/>
                <a:gd name="connsiteX3" fmla="*/ 127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1" y="39"/>
                  </a:moveTo>
                  <a:lnTo>
                    <a:pt x="27872" y="39"/>
                  </a:lnTo>
                  <a:lnTo>
                    <a:pt x="27872" y="8906"/>
                  </a:lnTo>
                  <a:lnTo>
                    <a:pt x="127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1" name="Freeform: Shape 2560">
              <a:extLst>
                <a:ext uri="{FF2B5EF4-FFF2-40B4-BE49-F238E27FC236}">
                  <a16:creationId xmlns:a16="http://schemas.microsoft.com/office/drawing/2014/main" id="{55F11890-3080-4157-BAAB-A7AC357C640D}"/>
                </a:ext>
              </a:extLst>
            </p:cNvPr>
            <p:cNvSpPr/>
            <p:nvPr/>
          </p:nvSpPr>
          <p:spPr>
            <a:xfrm>
              <a:off x="11334681" y="3055367"/>
              <a:ext cx="26600" cy="133003"/>
            </a:xfrm>
            <a:custGeom>
              <a:avLst/>
              <a:gdLst>
                <a:gd name="connsiteX0" fmla="*/ 1272 w 26600"/>
                <a:gd name="connsiteY0" fmla="*/ 39 h 133003"/>
                <a:gd name="connsiteX1" fmla="*/ 27873 w 26600"/>
                <a:gd name="connsiteY1" fmla="*/ 39 h 133003"/>
                <a:gd name="connsiteX2" fmla="*/ 27873 w 26600"/>
                <a:gd name="connsiteY2" fmla="*/ 133043 h 133003"/>
                <a:gd name="connsiteX3" fmla="*/ 127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2" y="39"/>
                  </a:moveTo>
                  <a:lnTo>
                    <a:pt x="27873" y="39"/>
                  </a:lnTo>
                  <a:lnTo>
                    <a:pt x="27873" y="133043"/>
                  </a:lnTo>
                  <a:lnTo>
                    <a:pt x="127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2" name="Freeform: Shape 2561">
              <a:extLst>
                <a:ext uri="{FF2B5EF4-FFF2-40B4-BE49-F238E27FC236}">
                  <a16:creationId xmlns:a16="http://schemas.microsoft.com/office/drawing/2014/main" id="{E0B7EC95-B32F-4A0A-8847-6E1CADE8277B}"/>
                </a:ext>
              </a:extLst>
            </p:cNvPr>
            <p:cNvSpPr/>
            <p:nvPr/>
          </p:nvSpPr>
          <p:spPr>
            <a:xfrm>
              <a:off x="11334681" y="3055367"/>
              <a:ext cx="26600" cy="8866"/>
            </a:xfrm>
            <a:custGeom>
              <a:avLst/>
              <a:gdLst>
                <a:gd name="connsiteX0" fmla="*/ 1272 w 26600"/>
                <a:gd name="connsiteY0" fmla="*/ 39 h 8866"/>
                <a:gd name="connsiteX1" fmla="*/ 27873 w 26600"/>
                <a:gd name="connsiteY1" fmla="*/ 39 h 8866"/>
                <a:gd name="connsiteX2" fmla="*/ 27873 w 26600"/>
                <a:gd name="connsiteY2" fmla="*/ 8906 h 8866"/>
                <a:gd name="connsiteX3" fmla="*/ 127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2" y="39"/>
                  </a:moveTo>
                  <a:lnTo>
                    <a:pt x="27873" y="39"/>
                  </a:lnTo>
                  <a:lnTo>
                    <a:pt x="27873" y="8906"/>
                  </a:lnTo>
                  <a:lnTo>
                    <a:pt x="127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3" name="Freeform: Shape 2562">
              <a:extLst>
                <a:ext uri="{FF2B5EF4-FFF2-40B4-BE49-F238E27FC236}">
                  <a16:creationId xmlns:a16="http://schemas.microsoft.com/office/drawing/2014/main" id="{47B843B0-8372-446E-B240-BC8D8773ABF3}"/>
                </a:ext>
              </a:extLst>
            </p:cNvPr>
            <p:cNvSpPr/>
            <p:nvPr/>
          </p:nvSpPr>
          <p:spPr>
            <a:xfrm>
              <a:off x="11343548" y="3055367"/>
              <a:ext cx="26600" cy="133003"/>
            </a:xfrm>
            <a:custGeom>
              <a:avLst/>
              <a:gdLst>
                <a:gd name="connsiteX0" fmla="*/ 1273 w 26600"/>
                <a:gd name="connsiteY0" fmla="*/ 39 h 133003"/>
                <a:gd name="connsiteX1" fmla="*/ 27874 w 26600"/>
                <a:gd name="connsiteY1" fmla="*/ 39 h 133003"/>
                <a:gd name="connsiteX2" fmla="*/ 27874 w 26600"/>
                <a:gd name="connsiteY2" fmla="*/ 133043 h 133003"/>
                <a:gd name="connsiteX3" fmla="*/ 127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3" y="39"/>
                  </a:moveTo>
                  <a:lnTo>
                    <a:pt x="27874" y="39"/>
                  </a:lnTo>
                  <a:lnTo>
                    <a:pt x="27874" y="133043"/>
                  </a:lnTo>
                  <a:lnTo>
                    <a:pt x="127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4" name="Freeform: Shape 2563">
              <a:extLst>
                <a:ext uri="{FF2B5EF4-FFF2-40B4-BE49-F238E27FC236}">
                  <a16:creationId xmlns:a16="http://schemas.microsoft.com/office/drawing/2014/main" id="{B0E2A2A2-0CF4-4E09-AFC2-E21F74181365}"/>
                </a:ext>
              </a:extLst>
            </p:cNvPr>
            <p:cNvSpPr/>
            <p:nvPr/>
          </p:nvSpPr>
          <p:spPr>
            <a:xfrm>
              <a:off x="11343548" y="3055367"/>
              <a:ext cx="26600" cy="8866"/>
            </a:xfrm>
            <a:custGeom>
              <a:avLst/>
              <a:gdLst>
                <a:gd name="connsiteX0" fmla="*/ 1273 w 26600"/>
                <a:gd name="connsiteY0" fmla="*/ 39 h 8866"/>
                <a:gd name="connsiteX1" fmla="*/ 27874 w 26600"/>
                <a:gd name="connsiteY1" fmla="*/ 39 h 8866"/>
                <a:gd name="connsiteX2" fmla="*/ 27874 w 26600"/>
                <a:gd name="connsiteY2" fmla="*/ 8906 h 8866"/>
                <a:gd name="connsiteX3" fmla="*/ 127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3" y="39"/>
                  </a:moveTo>
                  <a:lnTo>
                    <a:pt x="27874" y="39"/>
                  </a:lnTo>
                  <a:lnTo>
                    <a:pt x="27874" y="8906"/>
                  </a:lnTo>
                  <a:lnTo>
                    <a:pt x="127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5" name="Freeform: Shape 2564">
              <a:extLst>
                <a:ext uri="{FF2B5EF4-FFF2-40B4-BE49-F238E27FC236}">
                  <a16:creationId xmlns:a16="http://schemas.microsoft.com/office/drawing/2014/main" id="{1132F5F4-57C9-417B-A70C-473169A94E10}"/>
                </a:ext>
              </a:extLst>
            </p:cNvPr>
            <p:cNvSpPr/>
            <p:nvPr/>
          </p:nvSpPr>
          <p:spPr>
            <a:xfrm>
              <a:off x="11352415" y="3055367"/>
              <a:ext cx="26600" cy="133003"/>
            </a:xfrm>
            <a:custGeom>
              <a:avLst/>
              <a:gdLst>
                <a:gd name="connsiteX0" fmla="*/ 1274 w 26600"/>
                <a:gd name="connsiteY0" fmla="*/ 39 h 133003"/>
                <a:gd name="connsiteX1" fmla="*/ 27875 w 26600"/>
                <a:gd name="connsiteY1" fmla="*/ 39 h 133003"/>
                <a:gd name="connsiteX2" fmla="*/ 27875 w 26600"/>
                <a:gd name="connsiteY2" fmla="*/ 133043 h 133003"/>
                <a:gd name="connsiteX3" fmla="*/ 127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4" y="39"/>
                  </a:moveTo>
                  <a:lnTo>
                    <a:pt x="27875" y="39"/>
                  </a:lnTo>
                  <a:lnTo>
                    <a:pt x="27875" y="133043"/>
                  </a:lnTo>
                  <a:lnTo>
                    <a:pt x="127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6" name="Freeform: Shape 2565">
              <a:extLst>
                <a:ext uri="{FF2B5EF4-FFF2-40B4-BE49-F238E27FC236}">
                  <a16:creationId xmlns:a16="http://schemas.microsoft.com/office/drawing/2014/main" id="{AE96BB54-7C23-4174-9EB7-90FB21CDDF49}"/>
                </a:ext>
              </a:extLst>
            </p:cNvPr>
            <p:cNvSpPr/>
            <p:nvPr/>
          </p:nvSpPr>
          <p:spPr>
            <a:xfrm>
              <a:off x="11352415" y="3055367"/>
              <a:ext cx="26600" cy="8866"/>
            </a:xfrm>
            <a:custGeom>
              <a:avLst/>
              <a:gdLst>
                <a:gd name="connsiteX0" fmla="*/ 1274 w 26600"/>
                <a:gd name="connsiteY0" fmla="*/ 39 h 8866"/>
                <a:gd name="connsiteX1" fmla="*/ 27875 w 26600"/>
                <a:gd name="connsiteY1" fmla="*/ 39 h 8866"/>
                <a:gd name="connsiteX2" fmla="*/ 27875 w 26600"/>
                <a:gd name="connsiteY2" fmla="*/ 8906 h 8866"/>
                <a:gd name="connsiteX3" fmla="*/ 127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4" y="39"/>
                  </a:moveTo>
                  <a:lnTo>
                    <a:pt x="27875" y="39"/>
                  </a:lnTo>
                  <a:lnTo>
                    <a:pt x="27875" y="8906"/>
                  </a:lnTo>
                  <a:lnTo>
                    <a:pt x="127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7" name="Freeform: Shape 2566">
              <a:extLst>
                <a:ext uri="{FF2B5EF4-FFF2-40B4-BE49-F238E27FC236}">
                  <a16:creationId xmlns:a16="http://schemas.microsoft.com/office/drawing/2014/main" id="{EAB3941D-7D0A-439F-B0AD-DBBA18407C5D}"/>
                </a:ext>
              </a:extLst>
            </p:cNvPr>
            <p:cNvSpPr/>
            <p:nvPr/>
          </p:nvSpPr>
          <p:spPr>
            <a:xfrm>
              <a:off x="11361282" y="3055367"/>
              <a:ext cx="26600" cy="133003"/>
            </a:xfrm>
            <a:custGeom>
              <a:avLst/>
              <a:gdLst>
                <a:gd name="connsiteX0" fmla="*/ 1275 w 26600"/>
                <a:gd name="connsiteY0" fmla="*/ 39 h 133003"/>
                <a:gd name="connsiteX1" fmla="*/ 27876 w 26600"/>
                <a:gd name="connsiteY1" fmla="*/ 39 h 133003"/>
                <a:gd name="connsiteX2" fmla="*/ 27876 w 26600"/>
                <a:gd name="connsiteY2" fmla="*/ 133043 h 133003"/>
                <a:gd name="connsiteX3" fmla="*/ 127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5" y="39"/>
                  </a:moveTo>
                  <a:lnTo>
                    <a:pt x="27876" y="39"/>
                  </a:lnTo>
                  <a:lnTo>
                    <a:pt x="27876" y="133043"/>
                  </a:lnTo>
                  <a:lnTo>
                    <a:pt x="127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8" name="Freeform: Shape 2567">
              <a:extLst>
                <a:ext uri="{FF2B5EF4-FFF2-40B4-BE49-F238E27FC236}">
                  <a16:creationId xmlns:a16="http://schemas.microsoft.com/office/drawing/2014/main" id="{F10209BB-DC9E-42C0-B8F7-36F8D9B8336F}"/>
                </a:ext>
              </a:extLst>
            </p:cNvPr>
            <p:cNvSpPr/>
            <p:nvPr/>
          </p:nvSpPr>
          <p:spPr>
            <a:xfrm>
              <a:off x="11361282" y="3055367"/>
              <a:ext cx="26600" cy="8866"/>
            </a:xfrm>
            <a:custGeom>
              <a:avLst/>
              <a:gdLst>
                <a:gd name="connsiteX0" fmla="*/ 1275 w 26600"/>
                <a:gd name="connsiteY0" fmla="*/ 39 h 8866"/>
                <a:gd name="connsiteX1" fmla="*/ 27876 w 26600"/>
                <a:gd name="connsiteY1" fmla="*/ 39 h 8866"/>
                <a:gd name="connsiteX2" fmla="*/ 27876 w 26600"/>
                <a:gd name="connsiteY2" fmla="*/ 8906 h 8866"/>
                <a:gd name="connsiteX3" fmla="*/ 127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5" y="39"/>
                  </a:moveTo>
                  <a:lnTo>
                    <a:pt x="27876" y="39"/>
                  </a:lnTo>
                  <a:lnTo>
                    <a:pt x="27876" y="8906"/>
                  </a:lnTo>
                  <a:lnTo>
                    <a:pt x="127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9" name="Freeform: Shape 2568">
              <a:extLst>
                <a:ext uri="{FF2B5EF4-FFF2-40B4-BE49-F238E27FC236}">
                  <a16:creationId xmlns:a16="http://schemas.microsoft.com/office/drawing/2014/main" id="{4324E315-E7EE-4DD5-B27E-516000EBA8D2}"/>
                </a:ext>
              </a:extLst>
            </p:cNvPr>
            <p:cNvSpPr/>
            <p:nvPr/>
          </p:nvSpPr>
          <p:spPr>
            <a:xfrm>
              <a:off x="11370148" y="3055367"/>
              <a:ext cx="26600" cy="133003"/>
            </a:xfrm>
            <a:custGeom>
              <a:avLst/>
              <a:gdLst>
                <a:gd name="connsiteX0" fmla="*/ 1276 w 26600"/>
                <a:gd name="connsiteY0" fmla="*/ 39 h 133003"/>
                <a:gd name="connsiteX1" fmla="*/ 27877 w 26600"/>
                <a:gd name="connsiteY1" fmla="*/ 39 h 133003"/>
                <a:gd name="connsiteX2" fmla="*/ 27877 w 26600"/>
                <a:gd name="connsiteY2" fmla="*/ 133043 h 133003"/>
                <a:gd name="connsiteX3" fmla="*/ 127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6" y="39"/>
                  </a:moveTo>
                  <a:lnTo>
                    <a:pt x="27877" y="39"/>
                  </a:lnTo>
                  <a:lnTo>
                    <a:pt x="27877" y="133043"/>
                  </a:lnTo>
                  <a:lnTo>
                    <a:pt x="127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0" name="Freeform: Shape 2569">
              <a:extLst>
                <a:ext uri="{FF2B5EF4-FFF2-40B4-BE49-F238E27FC236}">
                  <a16:creationId xmlns:a16="http://schemas.microsoft.com/office/drawing/2014/main" id="{34F8A00E-9AF4-4BB8-A3B3-E49E54C688F4}"/>
                </a:ext>
              </a:extLst>
            </p:cNvPr>
            <p:cNvSpPr/>
            <p:nvPr/>
          </p:nvSpPr>
          <p:spPr>
            <a:xfrm>
              <a:off x="11370148" y="3055367"/>
              <a:ext cx="26600" cy="8866"/>
            </a:xfrm>
            <a:custGeom>
              <a:avLst/>
              <a:gdLst>
                <a:gd name="connsiteX0" fmla="*/ 1276 w 26600"/>
                <a:gd name="connsiteY0" fmla="*/ 39 h 8866"/>
                <a:gd name="connsiteX1" fmla="*/ 27877 w 26600"/>
                <a:gd name="connsiteY1" fmla="*/ 39 h 8866"/>
                <a:gd name="connsiteX2" fmla="*/ 27877 w 26600"/>
                <a:gd name="connsiteY2" fmla="*/ 8906 h 8866"/>
                <a:gd name="connsiteX3" fmla="*/ 127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6" y="39"/>
                  </a:moveTo>
                  <a:lnTo>
                    <a:pt x="27877" y="39"/>
                  </a:lnTo>
                  <a:lnTo>
                    <a:pt x="27877" y="8906"/>
                  </a:lnTo>
                  <a:lnTo>
                    <a:pt x="127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1" name="Freeform: Shape 2570">
              <a:extLst>
                <a:ext uri="{FF2B5EF4-FFF2-40B4-BE49-F238E27FC236}">
                  <a16:creationId xmlns:a16="http://schemas.microsoft.com/office/drawing/2014/main" id="{045F63E2-A114-4099-BB0D-E8B0EF8D6A96}"/>
                </a:ext>
              </a:extLst>
            </p:cNvPr>
            <p:cNvSpPr/>
            <p:nvPr/>
          </p:nvSpPr>
          <p:spPr>
            <a:xfrm>
              <a:off x="11379015" y="3055367"/>
              <a:ext cx="26600" cy="133003"/>
            </a:xfrm>
            <a:custGeom>
              <a:avLst/>
              <a:gdLst>
                <a:gd name="connsiteX0" fmla="*/ 1277 w 26600"/>
                <a:gd name="connsiteY0" fmla="*/ 39 h 133003"/>
                <a:gd name="connsiteX1" fmla="*/ 27878 w 26600"/>
                <a:gd name="connsiteY1" fmla="*/ 39 h 133003"/>
                <a:gd name="connsiteX2" fmla="*/ 27878 w 26600"/>
                <a:gd name="connsiteY2" fmla="*/ 133043 h 133003"/>
                <a:gd name="connsiteX3" fmla="*/ 127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7" y="39"/>
                  </a:moveTo>
                  <a:lnTo>
                    <a:pt x="27878" y="39"/>
                  </a:lnTo>
                  <a:lnTo>
                    <a:pt x="27878" y="133043"/>
                  </a:lnTo>
                  <a:lnTo>
                    <a:pt x="127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2" name="Freeform: Shape 2571">
              <a:extLst>
                <a:ext uri="{FF2B5EF4-FFF2-40B4-BE49-F238E27FC236}">
                  <a16:creationId xmlns:a16="http://schemas.microsoft.com/office/drawing/2014/main" id="{8FA61CB6-2F5C-44B1-BF43-D819A090A2F8}"/>
                </a:ext>
              </a:extLst>
            </p:cNvPr>
            <p:cNvSpPr/>
            <p:nvPr/>
          </p:nvSpPr>
          <p:spPr>
            <a:xfrm>
              <a:off x="11379015" y="3055367"/>
              <a:ext cx="26600" cy="8866"/>
            </a:xfrm>
            <a:custGeom>
              <a:avLst/>
              <a:gdLst>
                <a:gd name="connsiteX0" fmla="*/ 1277 w 26600"/>
                <a:gd name="connsiteY0" fmla="*/ 39 h 8866"/>
                <a:gd name="connsiteX1" fmla="*/ 27878 w 26600"/>
                <a:gd name="connsiteY1" fmla="*/ 39 h 8866"/>
                <a:gd name="connsiteX2" fmla="*/ 27878 w 26600"/>
                <a:gd name="connsiteY2" fmla="*/ 8906 h 8866"/>
                <a:gd name="connsiteX3" fmla="*/ 127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7" y="39"/>
                  </a:moveTo>
                  <a:lnTo>
                    <a:pt x="27878" y="39"/>
                  </a:lnTo>
                  <a:lnTo>
                    <a:pt x="27878" y="8906"/>
                  </a:lnTo>
                  <a:lnTo>
                    <a:pt x="127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3" name="Freeform: Shape 2572">
              <a:extLst>
                <a:ext uri="{FF2B5EF4-FFF2-40B4-BE49-F238E27FC236}">
                  <a16:creationId xmlns:a16="http://schemas.microsoft.com/office/drawing/2014/main" id="{8584E10E-E082-4E8D-A357-9F4FDFE6F09E}"/>
                </a:ext>
              </a:extLst>
            </p:cNvPr>
            <p:cNvSpPr/>
            <p:nvPr/>
          </p:nvSpPr>
          <p:spPr>
            <a:xfrm>
              <a:off x="11387882" y="3055367"/>
              <a:ext cx="26600" cy="133003"/>
            </a:xfrm>
            <a:custGeom>
              <a:avLst/>
              <a:gdLst>
                <a:gd name="connsiteX0" fmla="*/ 1278 w 26600"/>
                <a:gd name="connsiteY0" fmla="*/ 39 h 133003"/>
                <a:gd name="connsiteX1" fmla="*/ 27879 w 26600"/>
                <a:gd name="connsiteY1" fmla="*/ 39 h 133003"/>
                <a:gd name="connsiteX2" fmla="*/ 27879 w 26600"/>
                <a:gd name="connsiteY2" fmla="*/ 133043 h 133003"/>
                <a:gd name="connsiteX3" fmla="*/ 127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8" y="39"/>
                  </a:moveTo>
                  <a:lnTo>
                    <a:pt x="27879" y="39"/>
                  </a:lnTo>
                  <a:lnTo>
                    <a:pt x="27879" y="133043"/>
                  </a:lnTo>
                  <a:lnTo>
                    <a:pt x="127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4" name="Freeform: Shape 2573">
              <a:extLst>
                <a:ext uri="{FF2B5EF4-FFF2-40B4-BE49-F238E27FC236}">
                  <a16:creationId xmlns:a16="http://schemas.microsoft.com/office/drawing/2014/main" id="{E48AB64B-CD25-4C6A-9016-7E3F404452DF}"/>
                </a:ext>
              </a:extLst>
            </p:cNvPr>
            <p:cNvSpPr/>
            <p:nvPr/>
          </p:nvSpPr>
          <p:spPr>
            <a:xfrm>
              <a:off x="11387882" y="3055367"/>
              <a:ext cx="26600" cy="8866"/>
            </a:xfrm>
            <a:custGeom>
              <a:avLst/>
              <a:gdLst>
                <a:gd name="connsiteX0" fmla="*/ 1278 w 26600"/>
                <a:gd name="connsiteY0" fmla="*/ 39 h 8866"/>
                <a:gd name="connsiteX1" fmla="*/ 27879 w 26600"/>
                <a:gd name="connsiteY1" fmla="*/ 39 h 8866"/>
                <a:gd name="connsiteX2" fmla="*/ 27879 w 26600"/>
                <a:gd name="connsiteY2" fmla="*/ 8906 h 8866"/>
                <a:gd name="connsiteX3" fmla="*/ 127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8" y="39"/>
                  </a:moveTo>
                  <a:lnTo>
                    <a:pt x="27879" y="39"/>
                  </a:lnTo>
                  <a:lnTo>
                    <a:pt x="27879" y="8906"/>
                  </a:lnTo>
                  <a:lnTo>
                    <a:pt x="127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5" name="Freeform: Shape 2574">
              <a:extLst>
                <a:ext uri="{FF2B5EF4-FFF2-40B4-BE49-F238E27FC236}">
                  <a16:creationId xmlns:a16="http://schemas.microsoft.com/office/drawing/2014/main" id="{947260CD-171E-4BFC-9940-EAADE33B5D70}"/>
                </a:ext>
              </a:extLst>
            </p:cNvPr>
            <p:cNvSpPr/>
            <p:nvPr/>
          </p:nvSpPr>
          <p:spPr>
            <a:xfrm>
              <a:off x="11396749" y="3055367"/>
              <a:ext cx="26600" cy="133003"/>
            </a:xfrm>
            <a:custGeom>
              <a:avLst/>
              <a:gdLst>
                <a:gd name="connsiteX0" fmla="*/ 1279 w 26600"/>
                <a:gd name="connsiteY0" fmla="*/ 39 h 133003"/>
                <a:gd name="connsiteX1" fmla="*/ 27880 w 26600"/>
                <a:gd name="connsiteY1" fmla="*/ 39 h 133003"/>
                <a:gd name="connsiteX2" fmla="*/ 27880 w 26600"/>
                <a:gd name="connsiteY2" fmla="*/ 133043 h 133003"/>
                <a:gd name="connsiteX3" fmla="*/ 127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79" y="39"/>
                  </a:moveTo>
                  <a:lnTo>
                    <a:pt x="27880" y="39"/>
                  </a:lnTo>
                  <a:lnTo>
                    <a:pt x="27880" y="133043"/>
                  </a:lnTo>
                  <a:lnTo>
                    <a:pt x="127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6" name="Freeform: Shape 2575">
              <a:extLst>
                <a:ext uri="{FF2B5EF4-FFF2-40B4-BE49-F238E27FC236}">
                  <a16:creationId xmlns:a16="http://schemas.microsoft.com/office/drawing/2014/main" id="{45C860A5-1AD8-4BF8-B229-69AB1D4AFA53}"/>
                </a:ext>
              </a:extLst>
            </p:cNvPr>
            <p:cNvSpPr/>
            <p:nvPr/>
          </p:nvSpPr>
          <p:spPr>
            <a:xfrm>
              <a:off x="11396749" y="3055367"/>
              <a:ext cx="26600" cy="8866"/>
            </a:xfrm>
            <a:custGeom>
              <a:avLst/>
              <a:gdLst>
                <a:gd name="connsiteX0" fmla="*/ 1279 w 26600"/>
                <a:gd name="connsiteY0" fmla="*/ 39 h 8866"/>
                <a:gd name="connsiteX1" fmla="*/ 27880 w 26600"/>
                <a:gd name="connsiteY1" fmla="*/ 39 h 8866"/>
                <a:gd name="connsiteX2" fmla="*/ 27880 w 26600"/>
                <a:gd name="connsiteY2" fmla="*/ 8906 h 8866"/>
                <a:gd name="connsiteX3" fmla="*/ 127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79" y="39"/>
                  </a:moveTo>
                  <a:lnTo>
                    <a:pt x="27880" y="39"/>
                  </a:lnTo>
                  <a:lnTo>
                    <a:pt x="27880" y="8906"/>
                  </a:lnTo>
                  <a:lnTo>
                    <a:pt x="127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7" name="Freeform: Shape 2576">
              <a:extLst>
                <a:ext uri="{FF2B5EF4-FFF2-40B4-BE49-F238E27FC236}">
                  <a16:creationId xmlns:a16="http://schemas.microsoft.com/office/drawing/2014/main" id="{0D09113F-50EE-4B02-90B3-488CD3CD81DF}"/>
                </a:ext>
              </a:extLst>
            </p:cNvPr>
            <p:cNvSpPr/>
            <p:nvPr/>
          </p:nvSpPr>
          <p:spPr>
            <a:xfrm>
              <a:off x="11405616" y="3055367"/>
              <a:ext cx="26600" cy="133003"/>
            </a:xfrm>
            <a:custGeom>
              <a:avLst/>
              <a:gdLst>
                <a:gd name="connsiteX0" fmla="*/ 1280 w 26600"/>
                <a:gd name="connsiteY0" fmla="*/ 39 h 133003"/>
                <a:gd name="connsiteX1" fmla="*/ 27881 w 26600"/>
                <a:gd name="connsiteY1" fmla="*/ 39 h 133003"/>
                <a:gd name="connsiteX2" fmla="*/ 27881 w 26600"/>
                <a:gd name="connsiteY2" fmla="*/ 133043 h 133003"/>
                <a:gd name="connsiteX3" fmla="*/ 128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0" y="39"/>
                  </a:moveTo>
                  <a:lnTo>
                    <a:pt x="27881" y="39"/>
                  </a:lnTo>
                  <a:lnTo>
                    <a:pt x="27881" y="133043"/>
                  </a:lnTo>
                  <a:lnTo>
                    <a:pt x="128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8" name="Freeform: Shape 2577">
              <a:extLst>
                <a:ext uri="{FF2B5EF4-FFF2-40B4-BE49-F238E27FC236}">
                  <a16:creationId xmlns:a16="http://schemas.microsoft.com/office/drawing/2014/main" id="{42D24729-7C8D-4A0A-84C0-C05A9E5F5832}"/>
                </a:ext>
              </a:extLst>
            </p:cNvPr>
            <p:cNvSpPr/>
            <p:nvPr/>
          </p:nvSpPr>
          <p:spPr>
            <a:xfrm>
              <a:off x="11405616" y="3055367"/>
              <a:ext cx="26600" cy="8866"/>
            </a:xfrm>
            <a:custGeom>
              <a:avLst/>
              <a:gdLst>
                <a:gd name="connsiteX0" fmla="*/ 1280 w 26600"/>
                <a:gd name="connsiteY0" fmla="*/ 39 h 8866"/>
                <a:gd name="connsiteX1" fmla="*/ 27881 w 26600"/>
                <a:gd name="connsiteY1" fmla="*/ 39 h 8866"/>
                <a:gd name="connsiteX2" fmla="*/ 27881 w 26600"/>
                <a:gd name="connsiteY2" fmla="*/ 8906 h 8866"/>
                <a:gd name="connsiteX3" fmla="*/ 128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0" y="39"/>
                  </a:moveTo>
                  <a:lnTo>
                    <a:pt x="27881" y="39"/>
                  </a:lnTo>
                  <a:lnTo>
                    <a:pt x="27881" y="8906"/>
                  </a:lnTo>
                  <a:lnTo>
                    <a:pt x="128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9" name="Freeform: Shape 2578">
              <a:extLst>
                <a:ext uri="{FF2B5EF4-FFF2-40B4-BE49-F238E27FC236}">
                  <a16:creationId xmlns:a16="http://schemas.microsoft.com/office/drawing/2014/main" id="{7B021AFD-D5E5-4003-A4E6-C770E8CF4D45}"/>
                </a:ext>
              </a:extLst>
            </p:cNvPr>
            <p:cNvSpPr/>
            <p:nvPr/>
          </p:nvSpPr>
          <p:spPr>
            <a:xfrm>
              <a:off x="11414483" y="3055367"/>
              <a:ext cx="26600" cy="133003"/>
            </a:xfrm>
            <a:custGeom>
              <a:avLst/>
              <a:gdLst>
                <a:gd name="connsiteX0" fmla="*/ 1281 w 26600"/>
                <a:gd name="connsiteY0" fmla="*/ 39 h 133003"/>
                <a:gd name="connsiteX1" fmla="*/ 27882 w 26600"/>
                <a:gd name="connsiteY1" fmla="*/ 39 h 133003"/>
                <a:gd name="connsiteX2" fmla="*/ 27882 w 26600"/>
                <a:gd name="connsiteY2" fmla="*/ 133043 h 133003"/>
                <a:gd name="connsiteX3" fmla="*/ 128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1" y="39"/>
                  </a:moveTo>
                  <a:lnTo>
                    <a:pt x="27882" y="39"/>
                  </a:lnTo>
                  <a:lnTo>
                    <a:pt x="27882" y="133043"/>
                  </a:lnTo>
                  <a:lnTo>
                    <a:pt x="128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0" name="Freeform: Shape 2579">
              <a:extLst>
                <a:ext uri="{FF2B5EF4-FFF2-40B4-BE49-F238E27FC236}">
                  <a16:creationId xmlns:a16="http://schemas.microsoft.com/office/drawing/2014/main" id="{6DC0E539-849B-45D3-A747-5E3FADD8BAE5}"/>
                </a:ext>
              </a:extLst>
            </p:cNvPr>
            <p:cNvSpPr/>
            <p:nvPr/>
          </p:nvSpPr>
          <p:spPr>
            <a:xfrm>
              <a:off x="11414483" y="3055367"/>
              <a:ext cx="26600" cy="8866"/>
            </a:xfrm>
            <a:custGeom>
              <a:avLst/>
              <a:gdLst>
                <a:gd name="connsiteX0" fmla="*/ 1281 w 26600"/>
                <a:gd name="connsiteY0" fmla="*/ 39 h 8866"/>
                <a:gd name="connsiteX1" fmla="*/ 27882 w 26600"/>
                <a:gd name="connsiteY1" fmla="*/ 39 h 8866"/>
                <a:gd name="connsiteX2" fmla="*/ 27882 w 26600"/>
                <a:gd name="connsiteY2" fmla="*/ 8906 h 8866"/>
                <a:gd name="connsiteX3" fmla="*/ 128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1" y="39"/>
                  </a:moveTo>
                  <a:lnTo>
                    <a:pt x="27882" y="39"/>
                  </a:lnTo>
                  <a:lnTo>
                    <a:pt x="27882" y="8906"/>
                  </a:lnTo>
                  <a:lnTo>
                    <a:pt x="128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1" name="Freeform: Shape 2580">
              <a:extLst>
                <a:ext uri="{FF2B5EF4-FFF2-40B4-BE49-F238E27FC236}">
                  <a16:creationId xmlns:a16="http://schemas.microsoft.com/office/drawing/2014/main" id="{4BE6A3F0-73E1-425A-BB12-20AA1ACF3C53}"/>
                </a:ext>
              </a:extLst>
            </p:cNvPr>
            <p:cNvSpPr/>
            <p:nvPr/>
          </p:nvSpPr>
          <p:spPr>
            <a:xfrm>
              <a:off x="11423350" y="3055367"/>
              <a:ext cx="26600" cy="133003"/>
            </a:xfrm>
            <a:custGeom>
              <a:avLst/>
              <a:gdLst>
                <a:gd name="connsiteX0" fmla="*/ 1282 w 26600"/>
                <a:gd name="connsiteY0" fmla="*/ 39 h 133003"/>
                <a:gd name="connsiteX1" fmla="*/ 27883 w 26600"/>
                <a:gd name="connsiteY1" fmla="*/ 39 h 133003"/>
                <a:gd name="connsiteX2" fmla="*/ 27883 w 26600"/>
                <a:gd name="connsiteY2" fmla="*/ 133043 h 133003"/>
                <a:gd name="connsiteX3" fmla="*/ 128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2" y="39"/>
                  </a:moveTo>
                  <a:lnTo>
                    <a:pt x="27883" y="39"/>
                  </a:lnTo>
                  <a:lnTo>
                    <a:pt x="27883" y="133043"/>
                  </a:lnTo>
                  <a:lnTo>
                    <a:pt x="128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2" name="Freeform: Shape 2581">
              <a:extLst>
                <a:ext uri="{FF2B5EF4-FFF2-40B4-BE49-F238E27FC236}">
                  <a16:creationId xmlns:a16="http://schemas.microsoft.com/office/drawing/2014/main" id="{6C62F4B9-B0E2-40B9-850C-A0C8639120F3}"/>
                </a:ext>
              </a:extLst>
            </p:cNvPr>
            <p:cNvSpPr/>
            <p:nvPr/>
          </p:nvSpPr>
          <p:spPr>
            <a:xfrm>
              <a:off x="11423350" y="3055367"/>
              <a:ext cx="26600" cy="8866"/>
            </a:xfrm>
            <a:custGeom>
              <a:avLst/>
              <a:gdLst>
                <a:gd name="connsiteX0" fmla="*/ 1282 w 26600"/>
                <a:gd name="connsiteY0" fmla="*/ 39 h 8866"/>
                <a:gd name="connsiteX1" fmla="*/ 27883 w 26600"/>
                <a:gd name="connsiteY1" fmla="*/ 39 h 8866"/>
                <a:gd name="connsiteX2" fmla="*/ 27883 w 26600"/>
                <a:gd name="connsiteY2" fmla="*/ 8906 h 8866"/>
                <a:gd name="connsiteX3" fmla="*/ 128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2" y="39"/>
                  </a:moveTo>
                  <a:lnTo>
                    <a:pt x="27883" y="39"/>
                  </a:lnTo>
                  <a:lnTo>
                    <a:pt x="27883" y="8906"/>
                  </a:lnTo>
                  <a:lnTo>
                    <a:pt x="128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3" name="Freeform: Shape 2582">
              <a:extLst>
                <a:ext uri="{FF2B5EF4-FFF2-40B4-BE49-F238E27FC236}">
                  <a16:creationId xmlns:a16="http://schemas.microsoft.com/office/drawing/2014/main" id="{AEF9B72A-8D5F-4458-AF04-7563D8E7A856}"/>
                </a:ext>
              </a:extLst>
            </p:cNvPr>
            <p:cNvSpPr/>
            <p:nvPr/>
          </p:nvSpPr>
          <p:spPr>
            <a:xfrm>
              <a:off x="11432217" y="3055367"/>
              <a:ext cx="26600" cy="133003"/>
            </a:xfrm>
            <a:custGeom>
              <a:avLst/>
              <a:gdLst>
                <a:gd name="connsiteX0" fmla="*/ 1283 w 26600"/>
                <a:gd name="connsiteY0" fmla="*/ 39 h 133003"/>
                <a:gd name="connsiteX1" fmla="*/ 27884 w 26600"/>
                <a:gd name="connsiteY1" fmla="*/ 39 h 133003"/>
                <a:gd name="connsiteX2" fmla="*/ 27884 w 26600"/>
                <a:gd name="connsiteY2" fmla="*/ 133043 h 133003"/>
                <a:gd name="connsiteX3" fmla="*/ 128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3" y="39"/>
                  </a:moveTo>
                  <a:lnTo>
                    <a:pt x="27884" y="39"/>
                  </a:lnTo>
                  <a:lnTo>
                    <a:pt x="27884" y="133043"/>
                  </a:lnTo>
                  <a:lnTo>
                    <a:pt x="128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4" name="Freeform: Shape 2583">
              <a:extLst>
                <a:ext uri="{FF2B5EF4-FFF2-40B4-BE49-F238E27FC236}">
                  <a16:creationId xmlns:a16="http://schemas.microsoft.com/office/drawing/2014/main" id="{97123A93-F64B-4A2E-8871-FE4B60B25CC8}"/>
                </a:ext>
              </a:extLst>
            </p:cNvPr>
            <p:cNvSpPr/>
            <p:nvPr/>
          </p:nvSpPr>
          <p:spPr>
            <a:xfrm>
              <a:off x="11432217" y="3055367"/>
              <a:ext cx="26600" cy="8866"/>
            </a:xfrm>
            <a:custGeom>
              <a:avLst/>
              <a:gdLst>
                <a:gd name="connsiteX0" fmla="*/ 1283 w 26600"/>
                <a:gd name="connsiteY0" fmla="*/ 39 h 8866"/>
                <a:gd name="connsiteX1" fmla="*/ 27884 w 26600"/>
                <a:gd name="connsiteY1" fmla="*/ 39 h 8866"/>
                <a:gd name="connsiteX2" fmla="*/ 27884 w 26600"/>
                <a:gd name="connsiteY2" fmla="*/ 8906 h 8866"/>
                <a:gd name="connsiteX3" fmla="*/ 128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3" y="39"/>
                  </a:moveTo>
                  <a:lnTo>
                    <a:pt x="27884" y="39"/>
                  </a:lnTo>
                  <a:lnTo>
                    <a:pt x="27884" y="8906"/>
                  </a:lnTo>
                  <a:lnTo>
                    <a:pt x="128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5" name="Freeform: Shape 2584">
              <a:extLst>
                <a:ext uri="{FF2B5EF4-FFF2-40B4-BE49-F238E27FC236}">
                  <a16:creationId xmlns:a16="http://schemas.microsoft.com/office/drawing/2014/main" id="{667126E3-81A8-462F-994D-5B30F660C7C2}"/>
                </a:ext>
              </a:extLst>
            </p:cNvPr>
            <p:cNvSpPr/>
            <p:nvPr/>
          </p:nvSpPr>
          <p:spPr>
            <a:xfrm>
              <a:off x="11441084" y="3055367"/>
              <a:ext cx="26600" cy="133003"/>
            </a:xfrm>
            <a:custGeom>
              <a:avLst/>
              <a:gdLst>
                <a:gd name="connsiteX0" fmla="*/ 1284 w 26600"/>
                <a:gd name="connsiteY0" fmla="*/ 39 h 133003"/>
                <a:gd name="connsiteX1" fmla="*/ 27885 w 26600"/>
                <a:gd name="connsiteY1" fmla="*/ 39 h 133003"/>
                <a:gd name="connsiteX2" fmla="*/ 27885 w 26600"/>
                <a:gd name="connsiteY2" fmla="*/ 133043 h 133003"/>
                <a:gd name="connsiteX3" fmla="*/ 128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4" y="39"/>
                  </a:moveTo>
                  <a:lnTo>
                    <a:pt x="27885" y="39"/>
                  </a:lnTo>
                  <a:lnTo>
                    <a:pt x="27885" y="133043"/>
                  </a:lnTo>
                  <a:lnTo>
                    <a:pt x="128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6" name="Freeform: Shape 2585">
              <a:extLst>
                <a:ext uri="{FF2B5EF4-FFF2-40B4-BE49-F238E27FC236}">
                  <a16:creationId xmlns:a16="http://schemas.microsoft.com/office/drawing/2014/main" id="{D8DE0F14-2A74-4C8A-A8E1-9CE33DEFC1CE}"/>
                </a:ext>
              </a:extLst>
            </p:cNvPr>
            <p:cNvSpPr/>
            <p:nvPr/>
          </p:nvSpPr>
          <p:spPr>
            <a:xfrm>
              <a:off x="11441084" y="3055367"/>
              <a:ext cx="26600" cy="8866"/>
            </a:xfrm>
            <a:custGeom>
              <a:avLst/>
              <a:gdLst>
                <a:gd name="connsiteX0" fmla="*/ 1284 w 26600"/>
                <a:gd name="connsiteY0" fmla="*/ 39 h 8866"/>
                <a:gd name="connsiteX1" fmla="*/ 27885 w 26600"/>
                <a:gd name="connsiteY1" fmla="*/ 39 h 8866"/>
                <a:gd name="connsiteX2" fmla="*/ 27885 w 26600"/>
                <a:gd name="connsiteY2" fmla="*/ 8906 h 8866"/>
                <a:gd name="connsiteX3" fmla="*/ 128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4" y="39"/>
                  </a:moveTo>
                  <a:lnTo>
                    <a:pt x="27885" y="39"/>
                  </a:lnTo>
                  <a:lnTo>
                    <a:pt x="27885" y="8906"/>
                  </a:lnTo>
                  <a:lnTo>
                    <a:pt x="128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7" name="Freeform: Shape 2586">
              <a:extLst>
                <a:ext uri="{FF2B5EF4-FFF2-40B4-BE49-F238E27FC236}">
                  <a16:creationId xmlns:a16="http://schemas.microsoft.com/office/drawing/2014/main" id="{ABBB5CEC-8DA6-4A7C-A86F-5393AA4649A4}"/>
                </a:ext>
              </a:extLst>
            </p:cNvPr>
            <p:cNvSpPr/>
            <p:nvPr/>
          </p:nvSpPr>
          <p:spPr>
            <a:xfrm>
              <a:off x="11449951" y="3055367"/>
              <a:ext cx="26600" cy="133003"/>
            </a:xfrm>
            <a:custGeom>
              <a:avLst/>
              <a:gdLst>
                <a:gd name="connsiteX0" fmla="*/ 1285 w 26600"/>
                <a:gd name="connsiteY0" fmla="*/ 39 h 133003"/>
                <a:gd name="connsiteX1" fmla="*/ 27886 w 26600"/>
                <a:gd name="connsiteY1" fmla="*/ 39 h 133003"/>
                <a:gd name="connsiteX2" fmla="*/ 27886 w 26600"/>
                <a:gd name="connsiteY2" fmla="*/ 133043 h 133003"/>
                <a:gd name="connsiteX3" fmla="*/ 128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5" y="39"/>
                  </a:moveTo>
                  <a:lnTo>
                    <a:pt x="27886" y="39"/>
                  </a:lnTo>
                  <a:lnTo>
                    <a:pt x="27886" y="133043"/>
                  </a:lnTo>
                  <a:lnTo>
                    <a:pt x="128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8" name="Freeform: Shape 2587">
              <a:extLst>
                <a:ext uri="{FF2B5EF4-FFF2-40B4-BE49-F238E27FC236}">
                  <a16:creationId xmlns:a16="http://schemas.microsoft.com/office/drawing/2014/main" id="{6F514AAF-B667-4F6C-90BD-B7130776BCE0}"/>
                </a:ext>
              </a:extLst>
            </p:cNvPr>
            <p:cNvSpPr/>
            <p:nvPr/>
          </p:nvSpPr>
          <p:spPr>
            <a:xfrm>
              <a:off x="11449951" y="3055367"/>
              <a:ext cx="26600" cy="8866"/>
            </a:xfrm>
            <a:custGeom>
              <a:avLst/>
              <a:gdLst>
                <a:gd name="connsiteX0" fmla="*/ 1285 w 26600"/>
                <a:gd name="connsiteY0" fmla="*/ 39 h 8866"/>
                <a:gd name="connsiteX1" fmla="*/ 27886 w 26600"/>
                <a:gd name="connsiteY1" fmla="*/ 39 h 8866"/>
                <a:gd name="connsiteX2" fmla="*/ 27886 w 26600"/>
                <a:gd name="connsiteY2" fmla="*/ 8906 h 8866"/>
                <a:gd name="connsiteX3" fmla="*/ 128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5" y="39"/>
                  </a:moveTo>
                  <a:lnTo>
                    <a:pt x="27886" y="39"/>
                  </a:lnTo>
                  <a:lnTo>
                    <a:pt x="27886" y="8906"/>
                  </a:lnTo>
                  <a:lnTo>
                    <a:pt x="128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9" name="Freeform: Shape 2588">
              <a:extLst>
                <a:ext uri="{FF2B5EF4-FFF2-40B4-BE49-F238E27FC236}">
                  <a16:creationId xmlns:a16="http://schemas.microsoft.com/office/drawing/2014/main" id="{B803C528-2460-4822-B949-87149329F1EE}"/>
                </a:ext>
              </a:extLst>
            </p:cNvPr>
            <p:cNvSpPr/>
            <p:nvPr/>
          </p:nvSpPr>
          <p:spPr>
            <a:xfrm>
              <a:off x="11458818" y="3055367"/>
              <a:ext cx="26600" cy="133003"/>
            </a:xfrm>
            <a:custGeom>
              <a:avLst/>
              <a:gdLst>
                <a:gd name="connsiteX0" fmla="*/ 1286 w 26600"/>
                <a:gd name="connsiteY0" fmla="*/ 39 h 133003"/>
                <a:gd name="connsiteX1" fmla="*/ 27887 w 26600"/>
                <a:gd name="connsiteY1" fmla="*/ 39 h 133003"/>
                <a:gd name="connsiteX2" fmla="*/ 27887 w 26600"/>
                <a:gd name="connsiteY2" fmla="*/ 133043 h 133003"/>
                <a:gd name="connsiteX3" fmla="*/ 128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6" y="39"/>
                  </a:moveTo>
                  <a:lnTo>
                    <a:pt x="27887" y="39"/>
                  </a:lnTo>
                  <a:lnTo>
                    <a:pt x="27887" y="133043"/>
                  </a:lnTo>
                  <a:lnTo>
                    <a:pt x="128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0" name="Freeform: Shape 2589">
              <a:extLst>
                <a:ext uri="{FF2B5EF4-FFF2-40B4-BE49-F238E27FC236}">
                  <a16:creationId xmlns:a16="http://schemas.microsoft.com/office/drawing/2014/main" id="{3BCF4582-ED43-4AE0-AE26-BD6896840ED0}"/>
                </a:ext>
              </a:extLst>
            </p:cNvPr>
            <p:cNvSpPr/>
            <p:nvPr/>
          </p:nvSpPr>
          <p:spPr>
            <a:xfrm>
              <a:off x="11458818" y="3055367"/>
              <a:ext cx="26600" cy="8866"/>
            </a:xfrm>
            <a:custGeom>
              <a:avLst/>
              <a:gdLst>
                <a:gd name="connsiteX0" fmla="*/ 1286 w 26600"/>
                <a:gd name="connsiteY0" fmla="*/ 39 h 8866"/>
                <a:gd name="connsiteX1" fmla="*/ 27887 w 26600"/>
                <a:gd name="connsiteY1" fmla="*/ 39 h 8866"/>
                <a:gd name="connsiteX2" fmla="*/ 27887 w 26600"/>
                <a:gd name="connsiteY2" fmla="*/ 8906 h 8866"/>
                <a:gd name="connsiteX3" fmla="*/ 128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6" y="39"/>
                  </a:moveTo>
                  <a:lnTo>
                    <a:pt x="27887" y="39"/>
                  </a:lnTo>
                  <a:lnTo>
                    <a:pt x="27887" y="8906"/>
                  </a:lnTo>
                  <a:lnTo>
                    <a:pt x="128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1" name="Freeform: Shape 2590">
              <a:extLst>
                <a:ext uri="{FF2B5EF4-FFF2-40B4-BE49-F238E27FC236}">
                  <a16:creationId xmlns:a16="http://schemas.microsoft.com/office/drawing/2014/main" id="{5EF4B262-A925-408E-8EFB-B0C900F82D71}"/>
                </a:ext>
              </a:extLst>
            </p:cNvPr>
            <p:cNvSpPr/>
            <p:nvPr/>
          </p:nvSpPr>
          <p:spPr>
            <a:xfrm>
              <a:off x="11467684" y="3055367"/>
              <a:ext cx="26600" cy="133003"/>
            </a:xfrm>
            <a:custGeom>
              <a:avLst/>
              <a:gdLst>
                <a:gd name="connsiteX0" fmla="*/ 1287 w 26600"/>
                <a:gd name="connsiteY0" fmla="*/ 39 h 133003"/>
                <a:gd name="connsiteX1" fmla="*/ 27888 w 26600"/>
                <a:gd name="connsiteY1" fmla="*/ 39 h 133003"/>
                <a:gd name="connsiteX2" fmla="*/ 27888 w 26600"/>
                <a:gd name="connsiteY2" fmla="*/ 133043 h 133003"/>
                <a:gd name="connsiteX3" fmla="*/ 128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7" y="39"/>
                  </a:moveTo>
                  <a:lnTo>
                    <a:pt x="27888" y="39"/>
                  </a:lnTo>
                  <a:lnTo>
                    <a:pt x="27888" y="133043"/>
                  </a:lnTo>
                  <a:lnTo>
                    <a:pt x="128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2" name="Freeform: Shape 2591">
              <a:extLst>
                <a:ext uri="{FF2B5EF4-FFF2-40B4-BE49-F238E27FC236}">
                  <a16:creationId xmlns:a16="http://schemas.microsoft.com/office/drawing/2014/main" id="{184DDFD4-01D3-4102-A9F1-0F4AE6A73519}"/>
                </a:ext>
              </a:extLst>
            </p:cNvPr>
            <p:cNvSpPr/>
            <p:nvPr/>
          </p:nvSpPr>
          <p:spPr>
            <a:xfrm>
              <a:off x="11467684" y="3055367"/>
              <a:ext cx="26600" cy="8866"/>
            </a:xfrm>
            <a:custGeom>
              <a:avLst/>
              <a:gdLst>
                <a:gd name="connsiteX0" fmla="*/ 1287 w 26600"/>
                <a:gd name="connsiteY0" fmla="*/ 39 h 8866"/>
                <a:gd name="connsiteX1" fmla="*/ 27888 w 26600"/>
                <a:gd name="connsiteY1" fmla="*/ 39 h 8866"/>
                <a:gd name="connsiteX2" fmla="*/ 27888 w 26600"/>
                <a:gd name="connsiteY2" fmla="*/ 8906 h 8866"/>
                <a:gd name="connsiteX3" fmla="*/ 128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7" y="39"/>
                  </a:moveTo>
                  <a:lnTo>
                    <a:pt x="27888" y="39"/>
                  </a:lnTo>
                  <a:lnTo>
                    <a:pt x="27888" y="8906"/>
                  </a:lnTo>
                  <a:lnTo>
                    <a:pt x="128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3" name="Freeform: Shape 2592">
              <a:extLst>
                <a:ext uri="{FF2B5EF4-FFF2-40B4-BE49-F238E27FC236}">
                  <a16:creationId xmlns:a16="http://schemas.microsoft.com/office/drawing/2014/main" id="{4D9970F3-2981-4BF0-B578-9B5654C0DCE5}"/>
                </a:ext>
              </a:extLst>
            </p:cNvPr>
            <p:cNvSpPr/>
            <p:nvPr/>
          </p:nvSpPr>
          <p:spPr>
            <a:xfrm>
              <a:off x="11476551" y="3055367"/>
              <a:ext cx="26600" cy="133003"/>
            </a:xfrm>
            <a:custGeom>
              <a:avLst/>
              <a:gdLst>
                <a:gd name="connsiteX0" fmla="*/ 1288 w 26600"/>
                <a:gd name="connsiteY0" fmla="*/ 39 h 133003"/>
                <a:gd name="connsiteX1" fmla="*/ 27889 w 26600"/>
                <a:gd name="connsiteY1" fmla="*/ 39 h 133003"/>
                <a:gd name="connsiteX2" fmla="*/ 27889 w 26600"/>
                <a:gd name="connsiteY2" fmla="*/ 133043 h 133003"/>
                <a:gd name="connsiteX3" fmla="*/ 128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8" y="39"/>
                  </a:moveTo>
                  <a:lnTo>
                    <a:pt x="27889" y="39"/>
                  </a:lnTo>
                  <a:lnTo>
                    <a:pt x="27889" y="133043"/>
                  </a:lnTo>
                  <a:lnTo>
                    <a:pt x="128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4" name="Freeform: Shape 2593">
              <a:extLst>
                <a:ext uri="{FF2B5EF4-FFF2-40B4-BE49-F238E27FC236}">
                  <a16:creationId xmlns:a16="http://schemas.microsoft.com/office/drawing/2014/main" id="{0B33A32A-DA09-48F4-975A-42D43070A204}"/>
                </a:ext>
              </a:extLst>
            </p:cNvPr>
            <p:cNvSpPr/>
            <p:nvPr/>
          </p:nvSpPr>
          <p:spPr>
            <a:xfrm>
              <a:off x="11476551" y="3055367"/>
              <a:ext cx="26600" cy="8866"/>
            </a:xfrm>
            <a:custGeom>
              <a:avLst/>
              <a:gdLst>
                <a:gd name="connsiteX0" fmla="*/ 1288 w 26600"/>
                <a:gd name="connsiteY0" fmla="*/ 39 h 8866"/>
                <a:gd name="connsiteX1" fmla="*/ 27889 w 26600"/>
                <a:gd name="connsiteY1" fmla="*/ 39 h 8866"/>
                <a:gd name="connsiteX2" fmla="*/ 27889 w 26600"/>
                <a:gd name="connsiteY2" fmla="*/ 8906 h 8866"/>
                <a:gd name="connsiteX3" fmla="*/ 128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8" y="39"/>
                  </a:moveTo>
                  <a:lnTo>
                    <a:pt x="27889" y="39"/>
                  </a:lnTo>
                  <a:lnTo>
                    <a:pt x="27889" y="8906"/>
                  </a:lnTo>
                  <a:lnTo>
                    <a:pt x="128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5" name="Freeform: Shape 2594">
              <a:extLst>
                <a:ext uri="{FF2B5EF4-FFF2-40B4-BE49-F238E27FC236}">
                  <a16:creationId xmlns:a16="http://schemas.microsoft.com/office/drawing/2014/main" id="{94B869EC-0702-4040-B7FA-EC4D9116C1C6}"/>
                </a:ext>
              </a:extLst>
            </p:cNvPr>
            <p:cNvSpPr/>
            <p:nvPr/>
          </p:nvSpPr>
          <p:spPr>
            <a:xfrm>
              <a:off x="11485418" y="3055367"/>
              <a:ext cx="26600" cy="133003"/>
            </a:xfrm>
            <a:custGeom>
              <a:avLst/>
              <a:gdLst>
                <a:gd name="connsiteX0" fmla="*/ 1289 w 26600"/>
                <a:gd name="connsiteY0" fmla="*/ 39 h 133003"/>
                <a:gd name="connsiteX1" fmla="*/ 27890 w 26600"/>
                <a:gd name="connsiteY1" fmla="*/ 39 h 133003"/>
                <a:gd name="connsiteX2" fmla="*/ 27890 w 26600"/>
                <a:gd name="connsiteY2" fmla="*/ 133043 h 133003"/>
                <a:gd name="connsiteX3" fmla="*/ 128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89" y="39"/>
                  </a:moveTo>
                  <a:lnTo>
                    <a:pt x="27890" y="39"/>
                  </a:lnTo>
                  <a:lnTo>
                    <a:pt x="27890" y="133043"/>
                  </a:lnTo>
                  <a:lnTo>
                    <a:pt x="128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6" name="Freeform: Shape 2595">
              <a:extLst>
                <a:ext uri="{FF2B5EF4-FFF2-40B4-BE49-F238E27FC236}">
                  <a16:creationId xmlns:a16="http://schemas.microsoft.com/office/drawing/2014/main" id="{F6D9CCAC-0E3C-40D1-8E30-A65F3036F008}"/>
                </a:ext>
              </a:extLst>
            </p:cNvPr>
            <p:cNvSpPr/>
            <p:nvPr/>
          </p:nvSpPr>
          <p:spPr>
            <a:xfrm>
              <a:off x="11485418" y="3055367"/>
              <a:ext cx="26600" cy="8866"/>
            </a:xfrm>
            <a:custGeom>
              <a:avLst/>
              <a:gdLst>
                <a:gd name="connsiteX0" fmla="*/ 1289 w 26600"/>
                <a:gd name="connsiteY0" fmla="*/ 39 h 8866"/>
                <a:gd name="connsiteX1" fmla="*/ 27890 w 26600"/>
                <a:gd name="connsiteY1" fmla="*/ 39 h 8866"/>
                <a:gd name="connsiteX2" fmla="*/ 27890 w 26600"/>
                <a:gd name="connsiteY2" fmla="*/ 8906 h 8866"/>
                <a:gd name="connsiteX3" fmla="*/ 128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89" y="39"/>
                  </a:moveTo>
                  <a:lnTo>
                    <a:pt x="27890" y="39"/>
                  </a:lnTo>
                  <a:lnTo>
                    <a:pt x="27890" y="8906"/>
                  </a:lnTo>
                  <a:lnTo>
                    <a:pt x="128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7" name="Freeform: Shape 2596">
              <a:extLst>
                <a:ext uri="{FF2B5EF4-FFF2-40B4-BE49-F238E27FC236}">
                  <a16:creationId xmlns:a16="http://schemas.microsoft.com/office/drawing/2014/main" id="{A8D4639E-924E-4E62-B0FF-97C42B4BF18A}"/>
                </a:ext>
              </a:extLst>
            </p:cNvPr>
            <p:cNvSpPr/>
            <p:nvPr/>
          </p:nvSpPr>
          <p:spPr>
            <a:xfrm>
              <a:off x="11494285" y="3055367"/>
              <a:ext cx="26600" cy="133003"/>
            </a:xfrm>
            <a:custGeom>
              <a:avLst/>
              <a:gdLst>
                <a:gd name="connsiteX0" fmla="*/ 1290 w 26600"/>
                <a:gd name="connsiteY0" fmla="*/ 39 h 133003"/>
                <a:gd name="connsiteX1" fmla="*/ 27891 w 26600"/>
                <a:gd name="connsiteY1" fmla="*/ 39 h 133003"/>
                <a:gd name="connsiteX2" fmla="*/ 27891 w 26600"/>
                <a:gd name="connsiteY2" fmla="*/ 133043 h 133003"/>
                <a:gd name="connsiteX3" fmla="*/ 129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0" y="39"/>
                  </a:moveTo>
                  <a:lnTo>
                    <a:pt x="27891" y="39"/>
                  </a:lnTo>
                  <a:lnTo>
                    <a:pt x="27891" y="133043"/>
                  </a:lnTo>
                  <a:lnTo>
                    <a:pt x="129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8" name="Freeform: Shape 2597">
              <a:extLst>
                <a:ext uri="{FF2B5EF4-FFF2-40B4-BE49-F238E27FC236}">
                  <a16:creationId xmlns:a16="http://schemas.microsoft.com/office/drawing/2014/main" id="{1D29959F-D937-4B7B-B89F-0CCBDB086911}"/>
                </a:ext>
              </a:extLst>
            </p:cNvPr>
            <p:cNvSpPr/>
            <p:nvPr/>
          </p:nvSpPr>
          <p:spPr>
            <a:xfrm>
              <a:off x="11494285" y="3055367"/>
              <a:ext cx="26600" cy="8866"/>
            </a:xfrm>
            <a:custGeom>
              <a:avLst/>
              <a:gdLst>
                <a:gd name="connsiteX0" fmla="*/ 1290 w 26600"/>
                <a:gd name="connsiteY0" fmla="*/ 39 h 8866"/>
                <a:gd name="connsiteX1" fmla="*/ 27891 w 26600"/>
                <a:gd name="connsiteY1" fmla="*/ 39 h 8866"/>
                <a:gd name="connsiteX2" fmla="*/ 27891 w 26600"/>
                <a:gd name="connsiteY2" fmla="*/ 8906 h 8866"/>
                <a:gd name="connsiteX3" fmla="*/ 129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0" y="39"/>
                  </a:moveTo>
                  <a:lnTo>
                    <a:pt x="27891" y="39"/>
                  </a:lnTo>
                  <a:lnTo>
                    <a:pt x="27891" y="8906"/>
                  </a:lnTo>
                  <a:lnTo>
                    <a:pt x="129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9" name="Freeform: Shape 2598">
              <a:extLst>
                <a:ext uri="{FF2B5EF4-FFF2-40B4-BE49-F238E27FC236}">
                  <a16:creationId xmlns:a16="http://schemas.microsoft.com/office/drawing/2014/main" id="{0337DFE6-BAB4-496D-AA65-33CF35652EC6}"/>
                </a:ext>
              </a:extLst>
            </p:cNvPr>
            <p:cNvSpPr/>
            <p:nvPr/>
          </p:nvSpPr>
          <p:spPr>
            <a:xfrm>
              <a:off x="11503152" y="3055367"/>
              <a:ext cx="26600" cy="133003"/>
            </a:xfrm>
            <a:custGeom>
              <a:avLst/>
              <a:gdLst>
                <a:gd name="connsiteX0" fmla="*/ 1291 w 26600"/>
                <a:gd name="connsiteY0" fmla="*/ 39 h 133003"/>
                <a:gd name="connsiteX1" fmla="*/ 27892 w 26600"/>
                <a:gd name="connsiteY1" fmla="*/ 39 h 133003"/>
                <a:gd name="connsiteX2" fmla="*/ 27892 w 26600"/>
                <a:gd name="connsiteY2" fmla="*/ 133043 h 133003"/>
                <a:gd name="connsiteX3" fmla="*/ 129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1" y="39"/>
                  </a:moveTo>
                  <a:lnTo>
                    <a:pt x="27892" y="39"/>
                  </a:lnTo>
                  <a:lnTo>
                    <a:pt x="27892" y="133043"/>
                  </a:lnTo>
                  <a:lnTo>
                    <a:pt x="129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0" name="Freeform: Shape 2599">
              <a:extLst>
                <a:ext uri="{FF2B5EF4-FFF2-40B4-BE49-F238E27FC236}">
                  <a16:creationId xmlns:a16="http://schemas.microsoft.com/office/drawing/2014/main" id="{70201D73-2F42-478A-BF65-1DD5A033E9C9}"/>
                </a:ext>
              </a:extLst>
            </p:cNvPr>
            <p:cNvSpPr/>
            <p:nvPr/>
          </p:nvSpPr>
          <p:spPr>
            <a:xfrm>
              <a:off x="11503152" y="3055367"/>
              <a:ext cx="26600" cy="8866"/>
            </a:xfrm>
            <a:custGeom>
              <a:avLst/>
              <a:gdLst>
                <a:gd name="connsiteX0" fmla="*/ 1291 w 26600"/>
                <a:gd name="connsiteY0" fmla="*/ 39 h 8866"/>
                <a:gd name="connsiteX1" fmla="*/ 27892 w 26600"/>
                <a:gd name="connsiteY1" fmla="*/ 39 h 8866"/>
                <a:gd name="connsiteX2" fmla="*/ 27892 w 26600"/>
                <a:gd name="connsiteY2" fmla="*/ 8906 h 8866"/>
                <a:gd name="connsiteX3" fmla="*/ 129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1" y="39"/>
                  </a:moveTo>
                  <a:lnTo>
                    <a:pt x="27892" y="39"/>
                  </a:lnTo>
                  <a:lnTo>
                    <a:pt x="27892" y="8906"/>
                  </a:lnTo>
                  <a:lnTo>
                    <a:pt x="129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1" name="Freeform: Shape 2600">
              <a:extLst>
                <a:ext uri="{FF2B5EF4-FFF2-40B4-BE49-F238E27FC236}">
                  <a16:creationId xmlns:a16="http://schemas.microsoft.com/office/drawing/2014/main" id="{1E20F9E4-56DB-40F2-B28C-401ECF734BA3}"/>
                </a:ext>
              </a:extLst>
            </p:cNvPr>
            <p:cNvSpPr/>
            <p:nvPr/>
          </p:nvSpPr>
          <p:spPr>
            <a:xfrm>
              <a:off x="11512019" y="3055367"/>
              <a:ext cx="26600" cy="133003"/>
            </a:xfrm>
            <a:custGeom>
              <a:avLst/>
              <a:gdLst>
                <a:gd name="connsiteX0" fmla="*/ 1292 w 26600"/>
                <a:gd name="connsiteY0" fmla="*/ 39 h 133003"/>
                <a:gd name="connsiteX1" fmla="*/ 27893 w 26600"/>
                <a:gd name="connsiteY1" fmla="*/ 39 h 133003"/>
                <a:gd name="connsiteX2" fmla="*/ 27893 w 26600"/>
                <a:gd name="connsiteY2" fmla="*/ 133043 h 133003"/>
                <a:gd name="connsiteX3" fmla="*/ 129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2" y="39"/>
                  </a:moveTo>
                  <a:lnTo>
                    <a:pt x="27893" y="39"/>
                  </a:lnTo>
                  <a:lnTo>
                    <a:pt x="27893" y="133043"/>
                  </a:lnTo>
                  <a:lnTo>
                    <a:pt x="129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2" name="Freeform: Shape 2601">
              <a:extLst>
                <a:ext uri="{FF2B5EF4-FFF2-40B4-BE49-F238E27FC236}">
                  <a16:creationId xmlns:a16="http://schemas.microsoft.com/office/drawing/2014/main" id="{E18DC778-E4B5-42C5-A32F-82C1D608F97E}"/>
                </a:ext>
              </a:extLst>
            </p:cNvPr>
            <p:cNvSpPr/>
            <p:nvPr/>
          </p:nvSpPr>
          <p:spPr>
            <a:xfrm>
              <a:off x="11512019" y="3055367"/>
              <a:ext cx="26600" cy="8866"/>
            </a:xfrm>
            <a:custGeom>
              <a:avLst/>
              <a:gdLst>
                <a:gd name="connsiteX0" fmla="*/ 1292 w 26600"/>
                <a:gd name="connsiteY0" fmla="*/ 39 h 8866"/>
                <a:gd name="connsiteX1" fmla="*/ 27893 w 26600"/>
                <a:gd name="connsiteY1" fmla="*/ 39 h 8866"/>
                <a:gd name="connsiteX2" fmla="*/ 27893 w 26600"/>
                <a:gd name="connsiteY2" fmla="*/ 8906 h 8866"/>
                <a:gd name="connsiteX3" fmla="*/ 129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2" y="39"/>
                  </a:moveTo>
                  <a:lnTo>
                    <a:pt x="27893" y="39"/>
                  </a:lnTo>
                  <a:lnTo>
                    <a:pt x="27893" y="8906"/>
                  </a:lnTo>
                  <a:lnTo>
                    <a:pt x="129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3" name="Freeform: Shape 2602">
              <a:extLst>
                <a:ext uri="{FF2B5EF4-FFF2-40B4-BE49-F238E27FC236}">
                  <a16:creationId xmlns:a16="http://schemas.microsoft.com/office/drawing/2014/main" id="{83B3DDC7-5D0C-4928-8B17-8DFBD102F928}"/>
                </a:ext>
              </a:extLst>
            </p:cNvPr>
            <p:cNvSpPr/>
            <p:nvPr/>
          </p:nvSpPr>
          <p:spPr>
            <a:xfrm>
              <a:off x="11520886" y="3055367"/>
              <a:ext cx="26600" cy="133003"/>
            </a:xfrm>
            <a:custGeom>
              <a:avLst/>
              <a:gdLst>
                <a:gd name="connsiteX0" fmla="*/ 1293 w 26600"/>
                <a:gd name="connsiteY0" fmla="*/ 39 h 133003"/>
                <a:gd name="connsiteX1" fmla="*/ 27894 w 26600"/>
                <a:gd name="connsiteY1" fmla="*/ 39 h 133003"/>
                <a:gd name="connsiteX2" fmla="*/ 27894 w 26600"/>
                <a:gd name="connsiteY2" fmla="*/ 133043 h 133003"/>
                <a:gd name="connsiteX3" fmla="*/ 129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3" y="39"/>
                  </a:moveTo>
                  <a:lnTo>
                    <a:pt x="27894" y="39"/>
                  </a:lnTo>
                  <a:lnTo>
                    <a:pt x="27894" y="133043"/>
                  </a:lnTo>
                  <a:lnTo>
                    <a:pt x="129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4" name="Freeform: Shape 2603">
              <a:extLst>
                <a:ext uri="{FF2B5EF4-FFF2-40B4-BE49-F238E27FC236}">
                  <a16:creationId xmlns:a16="http://schemas.microsoft.com/office/drawing/2014/main" id="{BFD144C1-B528-410B-945F-F49491B4A433}"/>
                </a:ext>
              </a:extLst>
            </p:cNvPr>
            <p:cNvSpPr/>
            <p:nvPr/>
          </p:nvSpPr>
          <p:spPr>
            <a:xfrm>
              <a:off x="11520886" y="3055367"/>
              <a:ext cx="26600" cy="8866"/>
            </a:xfrm>
            <a:custGeom>
              <a:avLst/>
              <a:gdLst>
                <a:gd name="connsiteX0" fmla="*/ 1293 w 26600"/>
                <a:gd name="connsiteY0" fmla="*/ 39 h 8866"/>
                <a:gd name="connsiteX1" fmla="*/ 27894 w 26600"/>
                <a:gd name="connsiteY1" fmla="*/ 39 h 8866"/>
                <a:gd name="connsiteX2" fmla="*/ 27894 w 26600"/>
                <a:gd name="connsiteY2" fmla="*/ 8906 h 8866"/>
                <a:gd name="connsiteX3" fmla="*/ 129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3" y="39"/>
                  </a:moveTo>
                  <a:lnTo>
                    <a:pt x="27894" y="39"/>
                  </a:lnTo>
                  <a:lnTo>
                    <a:pt x="27894" y="8906"/>
                  </a:lnTo>
                  <a:lnTo>
                    <a:pt x="129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5" name="Freeform: Shape 2604">
              <a:extLst>
                <a:ext uri="{FF2B5EF4-FFF2-40B4-BE49-F238E27FC236}">
                  <a16:creationId xmlns:a16="http://schemas.microsoft.com/office/drawing/2014/main" id="{891A2C49-0574-4D9D-971B-5E3B366BBE37}"/>
                </a:ext>
              </a:extLst>
            </p:cNvPr>
            <p:cNvSpPr/>
            <p:nvPr/>
          </p:nvSpPr>
          <p:spPr>
            <a:xfrm>
              <a:off x="11529753" y="3055367"/>
              <a:ext cx="26600" cy="133003"/>
            </a:xfrm>
            <a:custGeom>
              <a:avLst/>
              <a:gdLst>
                <a:gd name="connsiteX0" fmla="*/ 1294 w 26600"/>
                <a:gd name="connsiteY0" fmla="*/ 39 h 133003"/>
                <a:gd name="connsiteX1" fmla="*/ 27895 w 26600"/>
                <a:gd name="connsiteY1" fmla="*/ 39 h 133003"/>
                <a:gd name="connsiteX2" fmla="*/ 27895 w 26600"/>
                <a:gd name="connsiteY2" fmla="*/ 133043 h 133003"/>
                <a:gd name="connsiteX3" fmla="*/ 129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4" y="39"/>
                  </a:moveTo>
                  <a:lnTo>
                    <a:pt x="27895" y="39"/>
                  </a:lnTo>
                  <a:lnTo>
                    <a:pt x="27895" y="133043"/>
                  </a:lnTo>
                  <a:lnTo>
                    <a:pt x="129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6" name="Freeform: Shape 2605">
              <a:extLst>
                <a:ext uri="{FF2B5EF4-FFF2-40B4-BE49-F238E27FC236}">
                  <a16:creationId xmlns:a16="http://schemas.microsoft.com/office/drawing/2014/main" id="{3F781A00-F9FA-4176-86A8-0375BE11A1F4}"/>
                </a:ext>
              </a:extLst>
            </p:cNvPr>
            <p:cNvSpPr/>
            <p:nvPr/>
          </p:nvSpPr>
          <p:spPr>
            <a:xfrm>
              <a:off x="11529753" y="3055367"/>
              <a:ext cx="26600" cy="8866"/>
            </a:xfrm>
            <a:custGeom>
              <a:avLst/>
              <a:gdLst>
                <a:gd name="connsiteX0" fmla="*/ 1294 w 26600"/>
                <a:gd name="connsiteY0" fmla="*/ 39 h 8866"/>
                <a:gd name="connsiteX1" fmla="*/ 27895 w 26600"/>
                <a:gd name="connsiteY1" fmla="*/ 39 h 8866"/>
                <a:gd name="connsiteX2" fmla="*/ 27895 w 26600"/>
                <a:gd name="connsiteY2" fmla="*/ 8906 h 8866"/>
                <a:gd name="connsiteX3" fmla="*/ 129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4" y="39"/>
                  </a:moveTo>
                  <a:lnTo>
                    <a:pt x="27895" y="39"/>
                  </a:lnTo>
                  <a:lnTo>
                    <a:pt x="27895" y="8906"/>
                  </a:lnTo>
                  <a:lnTo>
                    <a:pt x="129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7" name="Freeform: Shape 2606">
              <a:extLst>
                <a:ext uri="{FF2B5EF4-FFF2-40B4-BE49-F238E27FC236}">
                  <a16:creationId xmlns:a16="http://schemas.microsoft.com/office/drawing/2014/main" id="{833D9D7A-2CB2-48CE-BFC7-445AE1535934}"/>
                </a:ext>
              </a:extLst>
            </p:cNvPr>
            <p:cNvSpPr/>
            <p:nvPr/>
          </p:nvSpPr>
          <p:spPr>
            <a:xfrm>
              <a:off x="11538620" y="3055367"/>
              <a:ext cx="26600" cy="133003"/>
            </a:xfrm>
            <a:custGeom>
              <a:avLst/>
              <a:gdLst>
                <a:gd name="connsiteX0" fmla="*/ 1295 w 26600"/>
                <a:gd name="connsiteY0" fmla="*/ 39 h 133003"/>
                <a:gd name="connsiteX1" fmla="*/ 27896 w 26600"/>
                <a:gd name="connsiteY1" fmla="*/ 39 h 133003"/>
                <a:gd name="connsiteX2" fmla="*/ 27896 w 26600"/>
                <a:gd name="connsiteY2" fmla="*/ 133043 h 133003"/>
                <a:gd name="connsiteX3" fmla="*/ 129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5" y="39"/>
                  </a:moveTo>
                  <a:lnTo>
                    <a:pt x="27896" y="39"/>
                  </a:lnTo>
                  <a:lnTo>
                    <a:pt x="27896" y="133043"/>
                  </a:lnTo>
                  <a:lnTo>
                    <a:pt x="129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8" name="Freeform: Shape 2607">
              <a:extLst>
                <a:ext uri="{FF2B5EF4-FFF2-40B4-BE49-F238E27FC236}">
                  <a16:creationId xmlns:a16="http://schemas.microsoft.com/office/drawing/2014/main" id="{FDDABB42-84D9-4634-8322-14BE50B1F7B3}"/>
                </a:ext>
              </a:extLst>
            </p:cNvPr>
            <p:cNvSpPr/>
            <p:nvPr/>
          </p:nvSpPr>
          <p:spPr>
            <a:xfrm>
              <a:off x="11538620" y="3055367"/>
              <a:ext cx="26600" cy="8866"/>
            </a:xfrm>
            <a:custGeom>
              <a:avLst/>
              <a:gdLst>
                <a:gd name="connsiteX0" fmla="*/ 1295 w 26600"/>
                <a:gd name="connsiteY0" fmla="*/ 39 h 8866"/>
                <a:gd name="connsiteX1" fmla="*/ 27896 w 26600"/>
                <a:gd name="connsiteY1" fmla="*/ 39 h 8866"/>
                <a:gd name="connsiteX2" fmla="*/ 27896 w 26600"/>
                <a:gd name="connsiteY2" fmla="*/ 8906 h 8866"/>
                <a:gd name="connsiteX3" fmla="*/ 129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5" y="39"/>
                  </a:moveTo>
                  <a:lnTo>
                    <a:pt x="27896" y="39"/>
                  </a:lnTo>
                  <a:lnTo>
                    <a:pt x="27896" y="8906"/>
                  </a:lnTo>
                  <a:lnTo>
                    <a:pt x="129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9" name="Freeform: Shape 2608">
              <a:extLst>
                <a:ext uri="{FF2B5EF4-FFF2-40B4-BE49-F238E27FC236}">
                  <a16:creationId xmlns:a16="http://schemas.microsoft.com/office/drawing/2014/main" id="{F81CD5C1-DE80-45C6-AC0D-CEFA000F2E4F}"/>
                </a:ext>
              </a:extLst>
            </p:cNvPr>
            <p:cNvSpPr/>
            <p:nvPr/>
          </p:nvSpPr>
          <p:spPr>
            <a:xfrm>
              <a:off x="11547487" y="3055367"/>
              <a:ext cx="26600" cy="133003"/>
            </a:xfrm>
            <a:custGeom>
              <a:avLst/>
              <a:gdLst>
                <a:gd name="connsiteX0" fmla="*/ 1296 w 26600"/>
                <a:gd name="connsiteY0" fmla="*/ 39 h 133003"/>
                <a:gd name="connsiteX1" fmla="*/ 27897 w 26600"/>
                <a:gd name="connsiteY1" fmla="*/ 39 h 133003"/>
                <a:gd name="connsiteX2" fmla="*/ 27897 w 26600"/>
                <a:gd name="connsiteY2" fmla="*/ 133043 h 133003"/>
                <a:gd name="connsiteX3" fmla="*/ 129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6" y="39"/>
                  </a:moveTo>
                  <a:lnTo>
                    <a:pt x="27897" y="39"/>
                  </a:lnTo>
                  <a:lnTo>
                    <a:pt x="27897" y="133043"/>
                  </a:lnTo>
                  <a:lnTo>
                    <a:pt x="129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0" name="Freeform: Shape 2609">
              <a:extLst>
                <a:ext uri="{FF2B5EF4-FFF2-40B4-BE49-F238E27FC236}">
                  <a16:creationId xmlns:a16="http://schemas.microsoft.com/office/drawing/2014/main" id="{77E9910E-6382-4C23-BC54-F96B97522D47}"/>
                </a:ext>
              </a:extLst>
            </p:cNvPr>
            <p:cNvSpPr/>
            <p:nvPr/>
          </p:nvSpPr>
          <p:spPr>
            <a:xfrm>
              <a:off x="11547487" y="3055367"/>
              <a:ext cx="26600" cy="8866"/>
            </a:xfrm>
            <a:custGeom>
              <a:avLst/>
              <a:gdLst>
                <a:gd name="connsiteX0" fmla="*/ 1296 w 26600"/>
                <a:gd name="connsiteY0" fmla="*/ 39 h 8866"/>
                <a:gd name="connsiteX1" fmla="*/ 27897 w 26600"/>
                <a:gd name="connsiteY1" fmla="*/ 39 h 8866"/>
                <a:gd name="connsiteX2" fmla="*/ 27897 w 26600"/>
                <a:gd name="connsiteY2" fmla="*/ 8906 h 8866"/>
                <a:gd name="connsiteX3" fmla="*/ 129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6" y="39"/>
                  </a:moveTo>
                  <a:lnTo>
                    <a:pt x="27897" y="39"/>
                  </a:lnTo>
                  <a:lnTo>
                    <a:pt x="27897" y="8906"/>
                  </a:lnTo>
                  <a:lnTo>
                    <a:pt x="129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1" name="Freeform: Shape 2610">
              <a:extLst>
                <a:ext uri="{FF2B5EF4-FFF2-40B4-BE49-F238E27FC236}">
                  <a16:creationId xmlns:a16="http://schemas.microsoft.com/office/drawing/2014/main" id="{FE30CF20-333D-46F3-81FD-3D2DA8586C59}"/>
                </a:ext>
              </a:extLst>
            </p:cNvPr>
            <p:cNvSpPr/>
            <p:nvPr/>
          </p:nvSpPr>
          <p:spPr>
            <a:xfrm>
              <a:off x="11556354" y="3055367"/>
              <a:ext cx="26600" cy="133003"/>
            </a:xfrm>
            <a:custGeom>
              <a:avLst/>
              <a:gdLst>
                <a:gd name="connsiteX0" fmla="*/ 1297 w 26600"/>
                <a:gd name="connsiteY0" fmla="*/ 39 h 133003"/>
                <a:gd name="connsiteX1" fmla="*/ 27898 w 26600"/>
                <a:gd name="connsiteY1" fmla="*/ 39 h 133003"/>
                <a:gd name="connsiteX2" fmla="*/ 27898 w 26600"/>
                <a:gd name="connsiteY2" fmla="*/ 133043 h 133003"/>
                <a:gd name="connsiteX3" fmla="*/ 129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7" y="39"/>
                  </a:moveTo>
                  <a:lnTo>
                    <a:pt x="27898" y="39"/>
                  </a:lnTo>
                  <a:lnTo>
                    <a:pt x="27898" y="133043"/>
                  </a:lnTo>
                  <a:lnTo>
                    <a:pt x="129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2" name="Freeform: Shape 2611">
              <a:extLst>
                <a:ext uri="{FF2B5EF4-FFF2-40B4-BE49-F238E27FC236}">
                  <a16:creationId xmlns:a16="http://schemas.microsoft.com/office/drawing/2014/main" id="{2791801B-AA90-4823-8810-C506AF3DE77C}"/>
                </a:ext>
              </a:extLst>
            </p:cNvPr>
            <p:cNvSpPr/>
            <p:nvPr/>
          </p:nvSpPr>
          <p:spPr>
            <a:xfrm>
              <a:off x="11556354" y="3055367"/>
              <a:ext cx="26600" cy="8866"/>
            </a:xfrm>
            <a:custGeom>
              <a:avLst/>
              <a:gdLst>
                <a:gd name="connsiteX0" fmla="*/ 1297 w 26600"/>
                <a:gd name="connsiteY0" fmla="*/ 39 h 8866"/>
                <a:gd name="connsiteX1" fmla="*/ 27898 w 26600"/>
                <a:gd name="connsiteY1" fmla="*/ 39 h 8866"/>
                <a:gd name="connsiteX2" fmla="*/ 27898 w 26600"/>
                <a:gd name="connsiteY2" fmla="*/ 8906 h 8866"/>
                <a:gd name="connsiteX3" fmla="*/ 129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7" y="39"/>
                  </a:moveTo>
                  <a:lnTo>
                    <a:pt x="27898" y="39"/>
                  </a:lnTo>
                  <a:lnTo>
                    <a:pt x="27898" y="8906"/>
                  </a:lnTo>
                  <a:lnTo>
                    <a:pt x="129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3" name="Freeform: Shape 2612">
              <a:extLst>
                <a:ext uri="{FF2B5EF4-FFF2-40B4-BE49-F238E27FC236}">
                  <a16:creationId xmlns:a16="http://schemas.microsoft.com/office/drawing/2014/main" id="{F18FCD33-7C70-4288-8EA3-1AEF6002C5EF}"/>
                </a:ext>
              </a:extLst>
            </p:cNvPr>
            <p:cNvSpPr/>
            <p:nvPr/>
          </p:nvSpPr>
          <p:spPr>
            <a:xfrm>
              <a:off x="11565220" y="3064234"/>
              <a:ext cx="26600" cy="124136"/>
            </a:xfrm>
            <a:custGeom>
              <a:avLst/>
              <a:gdLst>
                <a:gd name="connsiteX0" fmla="*/ 1298 w 26600"/>
                <a:gd name="connsiteY0" fmla="*/ 40 h 124136"/>
                <a:gd name="connsiteX1" fmla="*/ 27899 w 26600"/>
                <a:gd name="connsiteY1" fmla="*/ 40 h 124136"/>
                <a:gd name="connsiteX2" fmla="*/ 27899 w 26600"/>
                <a:gd name="connsiteY2" fmla="*/ 124177 h 124136"/>
                <a:gd name="connsiteX3" fmla="*/ 1298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298" y="40"/>
                  </a:moveTo>
                  <a:lnTo>
                    <a:pt x="27899" y="40"/>
                  </a:lnTo>
                  <a:lnTo>
                    <a:pt x="27899" y="124177"/>
                  </a:lnTo>
                  <a:lnTo>
                    <a:pt x="1298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4" name="Freeform: Shape 2613">
              <a:extLst>
                <a:ext uri="{FF2B5EF4-FFF2-40B4-BE49-F238E27FC236}">
                  <a16:creationId xmlns:a16="http://schemas.microsoft.com/office/drawing/2014/main" id="{63E560ED-0C44-4015-9B9F-D5DA9D88D38E}"/>
                </a:ext>
              </a:extLst>
            </p:cNvPr>
            <p:cNvSpPr/>
            <p:nvPr/>
          </p:nvSpPr>
          <p:spPr>
            <a:xfrm>
              <a:off x="11565220" y="3064234"/>
              <a:ext cx="26600" cy="8866"/>
            </a:xfrm>
            <a:custGeom>
              <a:avLst/>
              <a:gdLst>
                <a:gd name="connsiteX0" fmla="*/ 1298 w 26600"/>
                <a:gd name="connsiteY0" fmla="*/ 40 h 8866"/>
                <a:gd name="connsiteX1" fmla="*/ 27899 w 26600"/>
                <a:gd name="connsiteY1" fmla="*/ 40 h 8866"/>
                <a:gd name="connsiteX2" fmla="*/ 27899 w 26600"/>
                <a:gd name="connsiteY2" fmla="*/ 8907 h 8866"/>
                <a:gd name="connsiteX3" fmla="*/ 1298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8" y="40"/>
                  </a:moveTo>
                  <a:lnTo>
                    <a:pt x="27899" y="40"/>
                  </a:lnTo>
                  <a:lnTo>
                    <a:pt x="27899" y="8907"/>
                  </a:lnTo>
                  <a:lnTo>
                    <a:pt x="1298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5" name="Freeform: Shape 2614">
              <a:extLst>
                <a:ext uri="{FF2B5EF4-FFF2-40B4-BE49-F238E27FC236}">
                  <a16:creationId xmlns:a16="http://schemas.microsoft.com/office/drawing/2014/main" id="{59F69E39-A49F-43BA-879D-601CAC1194BD}"/>
                </a:ext>
              </a:extLst>
            </p:cNvPr>
            <p:cNvSpPr/>
            <p:nvPr/>
          </p:nvSpPr>
          <p:spPr>
            <a:xfrm>
              <a:off x="11574087" y="3055367"/>
              <a:ext cx="26600" cy="133003"/>
            </a:xfrm>
            <a:custGeom>
              <a:avLst/>
              <a:gdLst>
                <a:gd name="connsiteX0" fmla="*/ 1299 w 26600"/>
                <a:gd name="connsiteY0" fmla="*/ 39 h 133003"/>
                <a:gd name="connsiteX1" fmla="*/ 27900 w 26600"/>
                <a:gd name="connsiteY1" fmla="*/ 39 h 133003"/>
                <a:gd name="connsiteX2" fmla="*/ 27900 w 26600"/>
                <a:gd name="connsiteY2" fmla="*/ 133043 h 133003"/>
                <a:gd name="connsiteX3" fmla="*/ 129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299" y="39"/>
                  </a:moveTo>
                  <a:lnTo>
                    <a:pt x="27900" y="39"/>
                  </a:lnTo>
                  <a:lnTo>
                    <a:pt x="27900" y="133043"/>
                  </a:lnTo>
                  <a:lnTo>
                    <a:pt x="129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6" name="Freeform: Shape 2615">
              <a:extLst>
                <a:ext uri="{FF2B5EF4-FFF2-40B4-BE49-F238E27FC236}">
                  <a16:creationId xmlns:a16="http://schemas.microsoft.com/office/drawing/2014/main" id="{C9CEEF8D-4844-4752-8C51-5F5A5E6B951A}"/>
                </a:ext>
              </a:extLst>
            </p:cNvPr>
            <p:cNvSpPr/>
            <p:nvPr/>
          </p:nvSpPr>
          <p:spPr>
            <a:xfrm>
              <a:off x="11574087" y="3055367"/>
              <a:ext cx="26600" cy="8866"/>
            </a:xfrm>
            <a:custGeom>
              <a:avLst/>
              <a:gdLst>
                <a:gd name="connsiteX0" fmla="*/ 1299 w 26600"/>
                <a:gd name="connsiteY0" fmla="*/ 39 h 8866"/>
                <a:gd name="connsiteX1" fmla="*/ 27900 w 26600"/>
                <a:gd name="connsiteY1" fmla="*/ 39 h 8866"/>
                <a:gd name="connsiteX2" fmla="*/ 27900 w 26600"/>
                <a:gd name="connsiteY2" fmla="*/ 8906 h 8866"/>
                <a:gd name="connsiteX3" fmla="*/ 129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299" y="39"/>
                  </a:moveTo>
                  <a:lnTo>
                    <a:pt x="27900" y="39"/>
                  </a:lnTo>
                  <a:lnTo>
                    <a:pt x="27900" y="8906"/>
                  </a:lnTo>
                  <a:lnTo>
                    <a:pt x="129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7" name="Freeform: Shape 2616">
              <a:extLst>
                <a:ext uri="{FF2B5EF4-FFF2-40B4-BE49-F238E27FC236}">
                  <a16:creationId xmlns:a16="http://schemas.microsoft.com/office/drawing/2014/main" id="{F0E2BB7C-4412-4603-81D4-AC519F5423F1}"/>
                </a:ext>
              </a:extLst>
            </p:cNvPr>
            <p:cNvSpPr/>
            <p:nvPr/>
          </p:nvSpPr>
          <p:spPr>
            <a:xfrm>
              <a:off x="11582954" y="3055367"/>
              <a:ext cx="26600" cy="133003"/>
            </a:xfrm>
            <a:custGeom>
              <a:avLst/>
              <a:gdLst>
                <a:gd name="connsiteX0" fmla="*/ 1300 w 26600"/>
                <a:gd name="connsiteY0" fmla="*/ 39 h 133003"/>
                <a:gd name="connsiteX1" fmla="*/ 27901 w 26600"/>
                <a:gd name="connsiteY1" fmla="*/ 39 h 133003"/>
                <a:gd name="connsiteX2" fmla="*/ 27901 w 26600"/>
                <a:gd name="connsiteY2" fmla="*/ 133043 h 133003"/>
                <a:gd name="connsiteX3" fmla="*/ 130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0" y="39"/>
                  </a:moveTo>
                  <a:lnTo>
                    <a:pt x="27901" y="39"/>
                  </a:lnTo>
                  <a:lnTo>
                    <a:pt x="27901" y="133043"/>
                  </a:lnTo>
                  <a:lnTo>
                    <a:pt x="130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8" name="Freeform: Shape 2617">
              <a:extLst>
                <a:ext uri="{FF2B5EF4-FFF2-40B4-BE49-F238E27FC236}">
                  <a16:creationId xmlns:a16="http://schemas.microsoft.com/office/drawing/2014/main" id="{2FFD0CA6-EE74-4201-B083-2A9A93841F51}"/>
                </a:ext>
              </a:extLst>
            </p:cNvPr>
            <p:cNvSpPr/>
            <p:nvPr/>
          </p:nvSpPr>
          <p:spPr>
            <a:xfrm>
              <a:off x="11582954" y="3055367"/>
              <a:ext cx="26600" cy="8866"/>
            </a:xfrm>
            <a:custGeom>
              <a:avLst/>
              <a:gdLst>
                <a:gd name="connsiteX0" fmla="*/ 1300 w 26600"/>
                <a:gd name="connsiteY0" fmla="*/ 39 h 8866"/>
                <a:gd name="connsiteX1" fmla="*/ 27901 w 26600"/>
                <a:gd name="connsiteY1" fmla="*/ 39 h 8866"/>
                <a:gd name="connsiteX2" fmla="*/ 27901 w 26600"/>
                <a:gd name="connsiteY2" fmla="*/ 8906 h 8866"/>
                <a:gd name="connsiteX3" fmla="*/ 130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0" y="39"/>
                  </a:moveTo>
                  <a:lnTo>
                    <a:pt x="27901" y="39"/>
                  </a:lnTo>
                  <a:lnTo>
                    <a:pt x="27901" y="8906"/>
                  </a:lnTo>
                  <a:lnTo>
                    <a:pt x="130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9" name="Freeform: Shape 2618">
              <a:extLst>
                <a:ext uri="{FF2B5EF4-FFF2-40B4-BE49-F238E27FC236}">
                  <a16:creationId xmlns:a16="http://schemas.microsoft.com/office/drawing/2014/main" id="{790D2747-223A-41D3-8B26-1498563DDA45}"/>
                </a:ext>
              </a:extLst>
            </p:cNvPr>
            <p:cNvSpPr/>
            <p:nvPr/>
          </p:nvSpPr>
          <p:spPr>
            <a:xfrm>
              <a:off x="11591821" y="3055367"/>
              <a:ext cx="26600" cy="133003"/>
            </a:xfrm>
            <a:custGeom>
              <a:avLst/>
              <a:gdLst>
                <a:gd name="connsiteX0" fmla="*/ 1301 w 26600"/>
                <a:gd name="connsiteY0" fmla="*/ 39 h 133003"/>
                <a:gd name="connsiteX1" fmla="*/ 27902 w 26600"/>
                <a:gd name="connsiteY1" fmla="*/ 39 h 133003"/>
                <a:gd name="connsiteX2" fmla="*/ 27902 w 26600"/>
                <a:gd name="connsiteY2" fmla="*/ 133043 h 133003"/>
                <a:gd name="connsiteX3" fmla="*/ 130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1" y="39"/>
                  </a:moveTo>
                  <a:lnTo>
                    <a:pt x="27902" y="39"/>
                  </a:lnTo>
                  <a:lnTo>
                    <a:pt x="27902" y="133043"/>
                  </a:lnTo>
                  <a:lnTo>
                    <a:pt x="130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0" name="Freeform: Shape 2619">
              <a:extLst>
                <a:ext uri="{FF2B5EF4-FFF2-40B4-BE49-F238E27FC236}">
                  <a16:creationId xmlns:a16="http://schemas.microsoft.com/office/drawing/2014/main" id="{F47BAECC-A9F0-442A-9B89-1FE4D035C67B}"/>
                </a:ext>
              </a:extLst>
            </p:cNvPr>
            <p:cNvSpPr/>
            <p:nvPr/>
          </p:nvSpPr>
          <p:spPr>
            <a:xfrm>
              <a:off x="11591821" y="3055367"/>
              <a:ext cx="26600" cy="8866"/>
            </a:xfrm>
            <a:custGeom>
              <a:avLst/>
              <a:gdLst>
                <a:gd name="connsiteX0" fmla="*/ 1301 w 26600"/>
                <a:gd name="connsiteY0" fmla="*/ 39 h 8866"/>
                <a:gd name="connsiteX1" fmla="*/ 27902 w 26600"/>
                <a:gd name="connsiteY1" fmla="*/ 39 h 8866"/>
                <a:gd name="connsiteX2" fmla="*/ 27902 w 26600"/>
                <a:gd name="connsiteY2" fmla="*/ 8906 h 8866"/>
                <a:gd name="connsiteX3" fmla="*/ 130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1" y="39"/>
                  </a:moveTo>
                  <a:lnTo>
                    <a:pt x="27902" y="39"/>
                  </a:lnTo>
                  <a:lnTo>
                    <a:pt x="27902" y="8906"/>
                  </a:lnTo>
                  <a:lnTo>
                    <a:pt x="130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1" name="Freeform: Shape 2620">
              <a:extLst>
                <a:ext uri="{FF2B5EF4-FFF2-40B4-BE49-F238E27FC236}">
                  <a16:creationId xmlns:a16="http://schemas.microsoft.com/office/drawing/2014/main" id="{4B3E732B-5AE6-4333-9E09-7C34161CCDE2}"/>
                </a:ext>
              </a:extLst>
            </p:cNvPr>
            <p:cNvSpPr/>
            <p:nvPr/>
          </p:nvSpPr>
          <p:spPr>
            <a:xfrm>
              <a:off x="11600688" y="3055367"/>
              <a:ext cx="26600" cy="133003"/>
            </a:xfrm>
            <a:custGeom>
              <a:avLst/>
              <a:gdLst>
                <a:gd name="connsiteX0" fmla="*/ 1302 w 26600"/>
                <a:gd name="connsiteY0" fmla="*/ 39 h 133003"/>
                <a:gd name="connsiteX1" fmla="*/ 27903 w 26600"/>
                <a:gd name="connsiteY1" fmla="*/ 39 h 133003"/>
                <a:gd name="connsiteX2" fmla="*/ 27903 w 26600"/>
                <a:gd name="connsiteY2" fmla="*/ 133043 h 133003"/>
                <a:gd name="connsiteX3" fmla="*/ 130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2" y="39"/>
                  </a:moveTo>
                  <a:lnTo>
                    <a:pt x="27903" y="39"/>
                  </a:lnTo>
                  <a:lnTo>
                    <a:pt x="27903" y="133043"/>
                  </a:lnTo>
                  <a:lnTo>
                    <a:pt x="130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2" name="Freeform: Shape 2621">
              <a:extLst>
                <a:ext uri="{FF2B5EF4-FFF2-40B4-BE49-F238E27FC236}">
                  <a16:creationId xmlns:a16="http://schemas.microsoft.com/office/drawing/2014/main" id="{BFC3690E-F386-47F0-8B34-59F18282C95C}"/>
                </a:ext>
              </a:extLst>
            </p:cNvPr>
            <p:cNvSpPr/>
            <p:nvPr/>
          </p:nvSpPr>
          <p:spPr>
            <a:xfrm>
              <a:off x="11600688" y="3055367"/>
              <a:ext cx="26600" cy="8866"/>
            </a:xfrm>
            <a:custGeom>
              <a:avLst/>
              <a:gdLst>
                <a:gd name="connsiteX0" fmla="*/ 1302 w 26600"/>
                <a:gd name="connsiteY0" fmla="*/ 39 h 8866"/>
                <a:gd name="connsiteX1" fmla="*/ 27903 w 26600"/>
                <a:gd name="connsiteY1" fmla="*/ 39 h 8866"/>
                <a:gd name="connsiteX2" fmla="*/ 27903 w 26600"/>
                <a:gd name="connsiteY2" fmla="*/ 8906 h 8866"/>
                <a:gd name="connsiteX3" fmla="*/ 130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2" y="39"/>
                  </a:moveTo>
                  <a:lnTo>
                    <a:pt x="27903" y="39"/>
                  </a:lnTo>
                  <a:lnTo>
                    <a:pt x="27903" y="8906"/>
                  </a:lnTo>
                  <a:lnTo>
                    <a:pt x="130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3" name="Freeform: Shape 2622">
              <a:extLst>
                <a:ext uri="{FF2B5EF4-FFF2-40B4-BE49-F238E27FC236}">
                  <a16:creationId xmlns:a16="http://schemas.microsoft.com/office/drawing/2014/main" id="{2D56B467-F170-4D2F-A709-5D5029D06C03}"/>
                </a:ext>
              </a:extLst>
            </p:cNvPr>
            <p:cNvSpPr/>
            <p:nvPr/>
          </p:nvSpPr>
          <p:spPr>
            <a:xfrm>
              <a:off x="11609555" y="3055367"/>
              <a:ext cx="26600" cy="133003"/>
            </a:xfrm>
            <a:custGeom>
              <a:avLst/>
              <a:gdLst>
                <a:gd name="connsiteX0" fmla="*/ 1303 w 26600"/>
                <a:gd name="connsiteY0" fmla="*/ 39 h 133003"/>
                <a:gd name="connsiteX1" fmla="*/ 27904 w 26600"/>
                <a:gd name="connsiteY1" fmla="*/ 39 h 133003"/>
                <a:gd name="connsiteX2" fmla="*/ 27904 w 26600"/>
                <a:gd name="connsiteY2" fmla="*/ 133043 h 133003"/>
                <a:gd name="connsiteX3" fmla="*/ 130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3" y="39"/>
                  </a:moveTo>
                  <a:lnTo>
                    <a:pt x="27904" y="39"/>
                  </a:lnTo>
                  <a:lnTo>
                    <a:pt x="27904" y="133043"/>
                  </a:lnTo>
                  <a:lnTo>
                    <a:pt x="130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4" name="Freeform: Shape 2623">
              <a:extLst>
                <a:ext uri="{FF2B5EF4-FFF2-40B4-BE49-F238E27FC236}">
                  <a16:creationId xmlns:a16="http://schemas.microsoft.com/office/drawing/2014/main" id="{B0FFC243-3141-41F7-A56F-2BDD25EE9A60}"/>
                </a:ext>
              </a:extLst>
            </p:cNvPr>
            <p:cNvSpPr/>
            <p:nvPr/>
          </p:nvSpPr>
          <p:spPr>
            <a:xfrm>
              <a:off x="11609555" y="3055367"/>
              <a:ext cx="26600" cy="8866"/>
            </a:xfrm>
            <a:custGeom>
              <a:avLst/>
              <a:gdLst>
                <a:gd name="connsiteX0" fmla="*/ 1303 w 26600"/>
                <a:gd name="connsiteY0" fmla="*/ 39 h 8866"/>
                <a:gd name="connsiteX1" fmla="*/ 27904 w 26600"/>
                <a:gd name="connsiteY1" fmla="*/ 39 h 8866"/>
                <a:gd name="connsiteX2" fmla="*/ 27904 w 26600"/>
                <a:gd name="connsiteY2" fmla="*/ 8906 h 8866"/>
                <a:gd name="connsiteX3" fmla="*/ 130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3" y="39"/>
                  </a:moveTo>
                  <a:lnTo>
                    <a:pt x="27904" y="39"/>
                  </a:lnTo>
                  <a:lnTo>
                    <a:pt x="27904" y="8906"/>
                  </a:lnTo>
                  <a:lnTo>
                    <a:pt x="130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5" name="Freeform: Shape 2624">
              <a:extLst>
                <a:ext uri="{FF2B5EF4-FFF2-40B4-BE49-F238E27FC236}">
                  <a16:creationId xmlns:a16="http://schemas.microsoft.com/office/drawing/2014/main" id="{988B4597-83E4-42D1-B264-111D3E3A8B45}"/>
                </a:ext>
              </a:extLst>
            </p:cNvPr>
            <p:cNvSpPr/>
            <p:nvPr/>
          </p:nvSpPr>
          <p:spPr>
            <a:xfrm>
              <a:off x="11618422" y="3055367"/>
              <a:ext cx="26600" cy="133003"/>
            </a:xfrm>
            <a:custGeom>
              <a:avLst/>
              <a:gdLst>
                <a:gd name="connsiteX0" fmla="*/ 1304 w 26600"/>
                <a:gd name="connsiteY0" fmla="*/ 39 h 133003"/>
                <a:gd name="connsiteX1" fmla="*/ 27905 w 26600"/>
                <a:gd name="connsiteY1" fmla="*/ 39 h 133003"/>
                <a:gd name="connsiteX2" fmla="*/ 27905 w 26600"/>
                <a:gd name="connsiteY2" fmla="*/ 133043 h 133003"/>
                <a:gd name="connsiteX3" fmla="*/ 130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4" y="39"/>
                  </a:moveTo>
                  <a:lnTo>
                    <a:pt x="27905" y="39"/>
                  </a:lnTo>
                  <a:lnTo>
                    <a:pt x="27905" y="133043"/>
                  </a:lnTo>
                  <a:lnTo>
                    <a:pt x="130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6" name="Freeform: Shape 2625">
              <a:extLst>
                <a:ext uri="{FF2B5EF4-FFF2-40B4-BE49-F238E27FC236}">
                  <a16:creationId xmlns:a16="http://schemas.microsoft.com/office/drawing/2014/main" id="{17588E60-93AE-4CAF-BC8F-09D51842114A}"/>
                </a:ext>
              </a:extLst>
            </p:cNvPr>
            <p:cNvSpPr/>
            <p:nvPr/>
          </p:nvSpPr>
          <p:spPr>
            <a:xfrm>
              <a:off x="11618422" y="3055367"/>
              <a:ext cx="26600" cy="8866"/>
            </a:xfrm>
            <a:custGeom>
              <a:avLst/>
              <a:gdLst>
                <a:gd name="connsiteX0" fmla="*/ 1304 w 26600"/>
                <a:gd name="connsiteY0" fmla="*/ 39 h 8866"/>
                <a:gd name="connsiteX1" fmla="*/ 27905 w 26600"/>
                <a:gd name="connsiteY1" fmla="*/ 39 h 8866"/>
                <a:gd name="connsiteX2" fmla="*/ 27905 w 26600"/>
                <a:gd name="connsiteY2" fmla="*/ 8906 h 8866"/>
                <a:gd name="connsiteX3" fmla="*/ 130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4" y="39"/>
                  </a:moveTo>
                  <a:lnTo>
                    <a:pt x="27905" y="39"/>
                  </a:lnTo>
                  <a:lnTo>
                    <a:pt x="27905" y="8906"/>
                  </a:lnTo>
                  <a:lnTo>
                    <a:pt x="130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7" name="Freeform: Shape 2626">
              <a:extLst>
                <a:ext uri="{FF2B5EF4-FFF2-40B4-BE49-F238E27FC236}">
                  <a16:creationId xmlns:a16="http://schemas.microsoft.com/office/drawing/2014/main" id="{FF060C28-59E1-4B81-8ED1-7487F8367182}"/>
                </a:ext>
              </a:extLst>
            </p:cNvPr>
            <p:cNvSpPr/>
            <p:nvPr/>
          </p:nvSpPr>
          <p:spPr>
            <a:xfrm>
              <a:off x="11627289" y="3055367"/>
              <a:ext cx="26600" cy="133003"/>
            </a:xfrm>
            <a:custGeom>
              <a:avLst/>
              <a:gdLst>
                <a:gd name="connsiteX0" fmla="*/ 1305 w 26600"/>
                <a:gd name="connsiteY0" fmla="*/ 39 h 133003"/>
                <a:gd name="connsiteX1" fmla="*/ 27906 w 26600"/>
                <a:gd name="connsiteY1" fmla="*/ 39 h 133003"/>
                <a:gd name="connsiteX2" fmla="*/ 27906 w 26600"/>
                <a:gd name="connsiteY2" fmla="*/ 133043 h 133003"/>
                <a:gd name="connsiteX3" fmla="*/ 130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5" y="39"/>
                  </a:moveTo>
                  <a:lnTo>
                    <a:pt x="27906" y="39"/>
                  </a:lnTo>
                  <a:lnTo>
                    <a:pt x="27906" y="133043"/>
                  </a:lnTo>
                  <a:lnTo>
                    <a:pt x="130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8" name="Freeform: Shape 2627">
              <a:extLst>
                <a:ext uri="{FF2B5EF4-FFF2-40B4-BE49-F238E27FC236}">
                  <a16:creationId xmlns:a16="http://schemas.microsoft.com/office/drawing/2014/main" id="{F11C24E6-5629-4676-8FA8-5DAD3991263A}"/>
                </a:ext>
              </a:extLst>
            </p:cNvPr>
            <p:cNvSpPr/>
            <p:nvPr/>
          </p:nvSpPr>
          <p:spPr>
            <a:xfrm>
              <a:off x="11627289" y="3055367"/>
              <a:ext cx="26600" cy="8866"/>
            </a:xfrm>
            <a:custGeom>
              <a:avLst/>
              <a:gdLst>
                <a:gd name="connsiteX0" fmla="*/ 1305 w 26600"/>
                <a:gd name="connsiteY0" fmla="*/ 39 h 8866"/>
                <a:gd name="connsiteX1" fmla="*/ 27906 w 26600"/>
                <a:gd name="connsiteY1" fmla="*/ 39 h 8866"/>
                <a:gd name="connsiteX2" fmla="*/ 27906 w 26600"/>
                <a:gd name="connsiteY2" fmla="*/ 8906 h 8866"/>
                <a:gd name="connsiteX3" fmla="*/ 130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5" y="39"/>
                  </a:moveTo>
                  <a:lnTo>
                    <a:pt x="27906" y="39"/>
                  </a:lnTo>
                  <a:lnTo>
                    <a:pt x="27906" y="8906"/>
                  </a:lnTo>
                  <a:lnTo>
                    <a:pt x="130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9" name="Freeform: Shape 2628">
              <a:extLst>
                <a:ext uri="{FF2B5EF4-FFF2-40B4-BE49-F238E27FC236}">
                  <a16:creationId xmlns:a16="http://schemas.microsoft.com/office/drawing/2014/main" id="{D32E285F-F1F1-4F55-97C5-F0FAB1655D4E}"/>
                </a:ext>
              </a:extLst>
            </p:cNvPr>
            <p:cNvSpPr/>
            <p:nvPr/>
          </p:nvSpPr>
          <p:spPr>
            <a:xfrm>
              <a:off x="11636156" y="3055367"/>
              <a:ext cx="26600" cy="133003"/>
            </a:xfrm>
            <a:custGeom>
              <a:avLst/>
              <a:gdLst>
                <a:gd name="connsiteX0" fmla="*/ 1306 w 26600"/>
                <a:gd name="connsiteY0" fmla="*/ 39 h 133003"/>
                <a:gd name="connsiteX1" fmla="*/ 27907 w 26600"/>
                <a:gd name="connsiteY1" fmla="*/ 39 h 133003"/>
                <a:gd name="connsiteX2" fmla="*/ 27907 w 26600"/>
                <a:gd name="connsiteY2" fmla="*/ 133043 h 133003"/>
                <a:gd name="connsiteX3" fmla="*/ 130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6" y="39"/>
                  </a:moveTo>
                  <a:lnTo>
                    <a:pt x="27907" y="39"/>
                  </a:lnTo>
                  <a:lnTo>
                    <a:pt x="27907" y="133043"/>
                  </a:lnTo>
                  <a:lnTo>
                    <a:pt x="130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0" name="Freeform: Shape 2629">
              <a:extLst>
                <a:ext uri="{FF2B5EF4-FFF2-40B4-BE49-F238E27FC236}">
                  <a16:creationId xmlns:a16="http://schemas.microsoft.com/office/drawing/2014/main" id="{39483B99-350D-466F-8923-37BD686CD0BB}"/>
                </a:ext>
              </a:extLst>
            </p:cNvPr>
            <p:cNvSpPr/>
            <p:nvPr/>
          </p:nvSpPr>
          <p:spPr>
            <a:xfrm>
              <a:off x="11636156" y="3055367"/>
              <a:ext cx="26600" cy="8866"/>
            </a:xfrm>
            <a:custGeom>
              <a:avLst/>
              <a:gdLst>
                <a:gd name="connsiteX0" fmla="*/ 1306 w 26600"/>
                <a:gd name="connsiteY0" fmla="*/ 39 h 8866"/>
                <a:gd name="connsiteX1" fmla="*/ 27907 w 26600"/>
                <a:gd name="connsiteY1" fmla="*/ 39 h 8866"/>
                <a:gd name="connsiteX2" fmla="*/ 27907 w 26600"/>
                <a:gd name="connsiteY2" fmla="*/ 8906 h 8866"/>
                <a:gd name="connsiteX3" fmla="*/ 130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6" y="39"/>
                  </a:moveTo>
                  <a:lnTo>
                    <a:pt x="27907" y="39"/>
                  </a:lnTo>
                  <a:lnTo>
                    <a:pt x="27907" y="8906"/>
                  </a:lnTo>
                  <a:lnTo>
                    <a:pt x="130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1" name="Freeform: Shape 2630">
              <a:extLst>
                <a:ext uri="{FF2B5EF4-FFF2-40B4-BE49-F238E27FC236}">
                  <a16:creationId xmlns:a16="http://schemas.microsoft.com/office/drawing/2014/main" id="{C433D2BC-B50D-45AE-BD73-A729E10A4130}"/>
                </a:ext>
              </a:extLst>
            </p:cNvPr>
            <p:cNvSpPr/>
            <p:nvPr/>
          </p:nvSpPr>
          <p:spPr>
            <a:xfrm>
              <a:off x="11645023" y="3055367"/>
              <a:ext cx="26600" cy="133003"/>
            </a:xfrm>
            <a:custGeom>
              <a:avLst/>
              <a:gdLst>
                <a:gd name="connsiteX0" fmla="*/ 1307 w 26600"/>
                <a:gd name="connsiteY0" fmla="*/ 39 h 133003"/>
                <a:gd name="connsiteX1" fmla="*/ 27908 w 26600"/>
                <a:gd name="connsiteY1" fmla="*/ 39 h 133003"/>
                <a:gd name="connsiteX2" fmla="*/ 27908 w 26600"/>
                <a:gd name="connsiteY2" fmla="*/ 133043 h 133003"/>
                <a:gd name="connsiteX3" fmla="*/ 130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7" y="39"/>
                  </a:moveTo>
                  <a:lnTo>
                    <a:pt x="27908" y="39"/>
                  </a:lnTo>
                  <a:lnTo>
                    <a:pt x="27908" y="133043"/>
                  </a:lnTo>
                  <a:lnTo>
                    <a:pt x="130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2" name="Freeform: Shape 2631">
              <a:extLst>
                <a:ext uri="{FF2B5EF4-FFF2-40B4-BE49-F238E27FC236}">
                  <a16:creationId xmlns:a16="http://schemas.microsoft.com/office/drawing/2014/main" id="{E0BD854E-B699-4979-AB7C-49F385C6641E}"/>
                </a:ext>
              </a:extLst>
            </p:cNvPr>
            <p:cNvSpPr/>
            <p:nvPr/>
          </p:nvSpPr>
          <p:spPr>
            <a:xfrm>
              <a:off x="11645023" y="3055367"/>
              <a:ext cx="26600" cy="8866"/>
            </a:xfrm>
            <a:custGeom>
              <a:avLst/>
              <a:gdLst>
                <a:gd name="connsiteX0" fmla="*/ 1307 w 26600"/>
                <a:gd name="connsiteY0" fmla="*/ 39 h 8866"/>
                <a:gd name="connsiteX1" fmla="*/ 27908 w 26600"/>
                <a:gd name="connsiteY1" fmla="*/ 39 h 8866"/>
                <a:gd name="connsiteX2" fmla="*/ 27908 w 26600"/>
                <a:gd name="connsiteY2" fmla="*/ 8906 h 8866"/>
                <a:gd name="connsiteX3" fmla="*/ 130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7" y="39"/>
                  </a:moveTo>
                  <a:lnTo>
                    <a:pt x="27908" y="39"/>
                  </a:lnTo>
                  <a:lnTo>
                    <a:pt x="27908" y="8906"/>
                  </a:lnTo>
                  <a:lnTo>
                    <a:pt x="130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3" name="Freeform: Shape 2632">
              <a:extLst>
                <a:ext uri="{FF2B5EF4-FFF2-40B4-BE49-F238E27FC236}">
                  <a16:creationId xmlns:a16="http://schemas.microsoft.com/office/drawing/2014/main" id="{C0BD785B-A255-4146-960F-35206A3B37FC}"/>
                </a:ext>
              </a:extLst>
            </p:cNvPr>
            <p:cNvSpPr/>
            <p:nvPr/>
          </p:nvSpPr>
          <p:spPr>
            <a:xfrm>
              <a:off x="11653890" y="3055367"/>
              <a:ext cx="26600" cy="133003"/>
            </a:xfrm>
            <a:custGeom>
              <a:avLst/>
              <a:gdLst>
                <a:gd name="connsiteX0" fmla="*/ 1308 w 26600"/>
                <a:gd name="connsiteY0" fmla="*/ 39 h 133003"/>
                <a:gd name="connsiteX1" fmla="*/ 27909 w 26600"/>
                <a:gd name="connsiteY1" fmla="*/ 39 h 133003"/>
                <a:gd name="connsiteX2" fmla="*/ 27909 w 26600"/>
                <a:gd name="connsiteY2" fmla="*/ 133043 h 133003"/>
                <a:gd name="connsiteX3" fmla="*/ 130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8" y="39"/>
                  </a:moveTo>
                  <a:lnTo>
                    <a:pt x="27909" y="39"/>
                  </a:lnTo>
                  <a:lnTo>
                    <a:pt x="27909" y="133043"/>
                  </a:lnTo>
                  <a:lnTo>
                    <a:pt x="130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4" name="Freeform: Shape 2633">
              <a:extLst>
                <a:ext uri="{FF2B5EF4-FFF2-40B4-BE49-F238E27FC236}">
                  <a16:creationId xmlns:a16="http://schemas.microsoft.com/office/drawing/2014/main" id="{0A192F45-8D43-4E4D-8783-013A3C4CFC53}"/>
                </a:ext>
              </a:extLst>
            </p:cNvPr>
            <p:cNvSpPr/>
            <p:nvPr/>
          </p:nvSpPr>
          <p:spPr>
            <a:xfrm>
              <a:off x="11653890" y="3055367"/>
              <a:ext cx="26600" cy="8866"/>
            </a:xfrm>
            <a:custGeom>
              <a:avLst/>
              <a:gdLst>
                <a:gd name="connsiteX0" fmla="*/ 1308 w 26600"/>
                <a:gd name="connsiteY0" fmla="*/ 39 h 8866"/>
                <a:gd name="connsiteX1" fmla="*/ 27909 w 26600"/>
                <a:gd name="connsiteY1" fmla="*/ 39 h 8866"/>
                <a:gd name="connsiteX2" fmla="*/ 27909 w 26600"/>
                <a:gd name="connsiteY2" fmla="*/ 8906 h 8866"/>
                <a:gd name="connsiteX3" fmla="*/ 130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8" y="39"/>
                  </a:moveTo>
                  <a:lnTo>
                    <a:pt x="27909" y="39"/>
                  </a:lnTo>
                  <a:lnTo>
                    <a:pt x="27909" y="8906"/>
                  </a:lnTo>
                  <a:lnTo>
                    <a:pt x="130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5" name="Freeform: Shape 2634">
              <a:extLst>
                <a:ext uri="{FF2B5EF4-FFF2-40B4-BE49-F238E27FC236}">
                  <a16:creationId xmlns:a16="http://schemas.microsoft.com/office/drawing/2014/main" id="{152DE19D-DA04-439D-AC92-A96D917028A9}"/>
                </a:ext>
              </a:extLst>
            </p:cNvPr>
            <p:cNvSpPr/>
            <p:nvPr/>
          </p:nvSpPr>
          <p:spPr>
            <a:xfrm>
              <a:off x="11662756" y="3055367"/>
              <a:ext cx="26600" cy="133003"/>
            </a:xfrm>
            <a:custGeom>
              <a:avLst/>
              <a:gdLst>
                <a:gd name="connsiteX0" fmla="*/ 1309 w 26600"/>
                <a:gd name="connsiteY0" fmla="*/ 39 h 133003"/>
                <a:gd name="connsiteX1" fmla="*/ 27910 w 26600"/>
                <a:gd name="connsiteY1" fmla="*/ 39 h 133003"/>
                <a:gd name="connsiteX2" fmla="*/ 27910 w 26600"/>
                <a:gd name="connsiteY2" fmla="*/ 133043 h 133003"/>
                <a:gd name="connsiteX3" fmla="*/ 130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09" y="39"/>
                  </a:moveTo>
                  <a:lnTo>
                    <a:pt x="27910" y="39"/>
                  </a:lnTo>
                  <a:lnTo>
                    <a:pt x="27910" y="133043"/>
                  </a:lnTo>
                  <a:lnTo>
                    <a:pt x="130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6" name="Freeform: Shape 2635">
              <a:extLst>
                <a:ext uri="{FF2B5EF4-FFF2-40B4-BE49-F238E27FC236}">
                  <a16:creationId xmlns:a16="http://schemas.microsoft.com/office/drawing/2014/main" id="{B9B62FAA-945A-408D-BD92-FC64938566A1}"/>
                </a:ext>
              </a:extLst>
            </p:cNvPr>
            <p:cNvSpPr/>
            <p:nvPr/>
          </p:nvSpPr>
          <p:spPr>
            <a:xfrm>
              <a:off x="11662756" y="3055367"/>
              <a:ext cx="26600" cy="8866"/>
            </a:xfrm>
            <a:custGeom>
              <a:avLst/>
              <a:gdLst>
                <a:gd name="connsiteX0" fmla="*/ 1309 w 26600"/>
                <a:gd name="connsiteY0" fmla="*/ 39 h 8866"/>
                <a:gd name="connsiteX1" fmla="*/ 27910 w 26600"/>
                <a:gd name="connsiteY1" fmla="*/ 39 h 8866"/>
                <a:gd name="connsiteX2" fmla="*/ 27910 w 26600"/>
                <a:gd name="connsiteY2" fmla="*/ 8906 h 8866"/>
                <a:gd name="connsiteX3" fmla="*/ 130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09" y="39"/>
                  </a:moveTo>
                  <a:lnTo>
                    <a:pt x="27910" y="39"/>
                  </a:lnTo>
                  <a:lnTo>
                    <a:pt x="27910" y="8906"/>
                  </a:lnTo>
                  <a:lnTo>
                    <a:pt x="130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7" name="Freeform: Shape 2636">
              <a:extLst>
                <a:ext uri="{FF2B5EF4-FFF2-40B4-BE49-F238E27FC236}">
                  <a16:creationId xmlns:a16="http://schemas.microsoft.com/office/drawing/2014/main" id="{DDE80DCF-F12D-498C-ABF9-FB3BA3003718}"/>
                </a:ext>
              </a:extLst>
            </p:cNvPr>
            <p:cNvSpPr/>
            <p:nvPr/>
          </p:nvSpPr>
          <p:spPr>
            <a:xfrm>
              <a:off x="11671623" y="3055367"/>
              <a:ext cx="26600" cy="133003"/>
            </a:xfrm>
            <a:custGeom>
              <a:avLst/>
              <a:gdLst>
                <a:gd name="connsiteX0" fmla="*/ 1310 w 26600"/>
                <a:gd name="connsiteY0" fmla="*/ 39 h 133003"/>
                <a:gd name="connsiteX1" fmla="*/ 27911 w 26600"/>
                <a:gd name="connsiteY1" fmla="*/ 39 h 133003"/>
                <a:gd name="connsiteX2" fmla="*/ 27911 w 26600"/>
                <a:gd name="connsiteY2" fmla="*/ 133043 h 133003"/>
                <a:gd name="connsiteX3" fmla="*/ 131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0" y="39"/>
                  </a:moveTo>
                  <a:lnTo>
                    <a:pt x="27911" y="39"/>
                  </a:lnTo>
                  <a:lnTo>
                    <a:pt x="27911" y="133043"/>
                  </a:lnTo>
                  <a:lnTo>
                    <a:pt x="131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8" name="Freeform: Shape 2637">
              <a:extLst>
                <a:ext uri="{FF2B5EF4-FFF2-40B4-BE49-F238E27FC236}">
                  <a16:creationId xmlns:a16="http://schemas.microsoft.com/office/drawing/2014/main" id="{3DEE8548-F429-4124-9762-485CABD8B294}"/>
                </a:ext>
              </a:extLst>
            </p:cNvPr>
            <p:cNvSpPr/>
            <p:nvPr/>
          </p:nvSpPr>
          <p:spPr>
            <a:xfrm>
              <a:off x="11671623" y="3055367"/>
              <a:ext cx="26600" cy="8866"/>
            </a:xfrm>
            <a:custGeom>
              <a:avLst/>
              <a:gdLst>
                <a:gd name="connsiteX0" fmla="*/ 1310 w 26600"/>
                <a:gd name="connsiteY0" fmla="*/ 39 h 8866"/>
                <a:gd name="connsiteX1" fmla="*/ 27911 w 26600"/>
                <a:gd name="connsiteY1" fmla="*/ 39 h 8866"/>
                <a:gd name="connsiteX2" fmla="*/ 27911 w 26600"/>
                <a:gd name="connsiteY2" fmla="*/ 8906 h 8866"/>
                <a:gd name="connsiteX3" fmla="*/ 131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0" y="39"/>
                  </a:moveTo>
                  <a:lnTo>
                    <a:pt x="27911" y="39"/>
                  </a:lnTo>
                  <a:lnTo>
                    <a:pt x="27911" y="8906"/>
                  </a:lnTo>
                  <a:lnTo>
                    <a:pt x="131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9" name="Freeform: Shape 2638">
              <a:extLst>
                <a:ext uri="{FF2B5EF4-FFF2-40B4-BE49-F238E27FC236}">
                  <a16:creationId xmlns:a16="http://schemas.microsoft.com/office/drawing/2014/main" id="{FD81BEE9-441F-4D93-94F6-75198ABC57F5}"/>
                </a:ext>
              </a:extLst>
            </p:cNvPr>
            <p:cNvSpPr/>
            <p:nvPr/>
          </p:nvSpPr>
          <p:spPr>
            <a:xfrm>
              <a:off x="11680490" y="3055367"/>
              <a:ext cx="26600" cy="133003"/>
            </a:xfrm>
            <a:custGeom>
              <a:avLst/>
              <a:gdLst>
                <a:gd name="connsiteX0" fmla="*/ 1311 w 26600"/>
                <a:gd name="connsiteY0" fmla="*/ 39 h 133003"/>
                <a:gd name="connsiteX1" fmla="*/ 27912 w 26600"/>
                <a:gd name="connsiteY1" fmla="*/ 39 h 133003"/>
                <a:gd name="connsiteX2" fmla="*/ 27912 w 26600"/>
                <a:gd name="connsiteY2" fmla="*/ 133043 h 133003"/>
                <a:gd name="connsiteX3" fmla="*/ 131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1" y="39"/>
                  </a:moveTo>
                  <a:lnTo>
                    <a:pt x="27912" y="39"/>
                  </a:lnTo>
                  <a:lnTo>
                    <a:pt x="27912" y="133043"/>
                  </a:lnTo>
                  <a:lnTo>
                    <a:pt x="131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0" name="Freeform: Shape 2639">
              <a:extLst>
                <a:ext uri="{FF2B5EF4-FFF2-40B4-BE49-F238E27FC236}">
                  <a16:creationId xmlns:a16="http://schemas.microsoft.com/office/drawing/2014/main" id="{292FFFB4-BDA2-4821-A1D0-54F7FAD23FBE}"/>
                </a:ext>
              </a:extLst>
            </p:cNvPr>
            <p:cNvSpPr/>
            <p:nvPr/>
          </p:nvSpPr>
          <p:spPr>
            <a:xfrm>
              <a:off x="11680490" y="3055367"/>
              <a:ext cx="26600" cy="8866"/>
            </a:xfrm>
            <a:custGeom>
              <a:avLst/>
              <a:gdLst>
                <a:gd name="connsiteX0" fmla="*/ 1311 w 26600"/>
                <a:gd name="connsiteY0" fmla="*/ 39 h 8866"/>
                <a:gd name="connsiteX1" fmla="*/ 27912 w 26600"/>
                <a:gd name="connsiteY1" fmla="*/ 39 h 8866"/>
                <a:gd name="connsiteX2" fmla="*/ 27912 w 26600"/>
                <a:gd name="connsiteY2" fmla="*/ 8906 h 8866"/>
                <a:gd name="connsiteX3" fmla="*/ 131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1" y="39"/>
                  </a:moveTo>
                  <a:lnTo>
                    <a:pt x="27912" y="39"/>
                  </a:lnTo>
                  <a:lnTo>
                    <a:pt x="27912" y="8906"/>
                  </a:lnTo>
                  <a:lnTo>
                    <a:pt x="131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1" name="Freeform: Shape 2640">
              <a:extLst>
                <a:ext uri="{FF2B5EF4-FFF2-40B4-BE49-F238E27FC236}">
                  <a16:creationId xmlns:a16="http://schemas.microsoft.com/office/drawing/2014/main" id="{98D3BD9C-39C7-4B8A-BD5C-5FFE264FCF62}"/>
                </a:ext>
              </a:extLst>
            </p:cNvPr>
            <p:cNvSpPr/>
            <p:nvPr/>
          </p:nvSpPr>
          <p:spPr>
            <a:xfrm>
              <a:off x="11689357" y="3055367"/>
              <a:ext cx="26600" cy="133003"/>
            </a:xfrm>
            <a:custGeom>
              <a:avLst/>
              <a:gdLst>
                <a:gd name="connsiteX0" fmla="*/ 1312 w 26600"/>
                <a:gd name="connsiteY0" fmla="*/ 39 h 133003"/>
                <a:gd name="connsiteX1" fmla="*/ 27913 w 26600"/>
                <a:gd name="connsiteY1" fmla="*/ 39 h 133003"/>
                <a:gd name="connsiteX2" fmla="*/ 27913 w 26600"/>
                <a:gd name="connsiteY2" fmla="*/ 133043 h 133003"/>
                <a:gd name="connsiteX3" fmla="*/ 131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2" y="39"/>
                  </a:moveTo>
                  <a:lnTo>
                    <a:pt x="27913" y="39"/>
                  </a:lnTo>
                  <a:lnTo>
                    <a:pt x="27913" y="133043"/>
                  </a:lnTo>
                  <a:lnTo>
                    <a:pt x="131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2" name="Freeform: Shape 2641">
              <a:extLst>
                <a:ext uri="{FF2B5EF4-FFF2-40B4-BE49-F238E27FC236}">
                  <a16:creationId xmlns:a16="http://schemas.microsoft.com/office/drawing/2014/main" id="{191720B3-E12F-44EF-A39F-2B3EB44F8789}"/>
                </a:ext>
              </a:extLst>
            </p:cNvPr>
            <p:cNvSpPr/>
            <p:nvPr/>
          </p:nvSpPr>
          <p:spPr>
            <a:xfrm>
              <a:off x="11689357" y="3055367"/>
              <a:ext cx="26600" cy="8866"/>
            </a:xfrm>
            <a:custGeom>
              <a:avLst/>
              <a:gdLst>
                <a:gd name="connsiteX0" fmla="*/ 1312 w 26600"/>
                <a:gd name="connsiteY0" fmla="*/ 39 h 8866"/>
                <a:gd name="connsiteX1" fmla="*/ 27913 w 26600"/>
                <a:gd name="connsiteY1" fmla="*/ 39 h 8866"/>
                <a:gd name="connsiteX2" fmla="*/ 27913 w 26600"/>
                <a:gd name="connsiteY2" fmla="*/ 8906 h 8866"/>
                <a:gd name="connsiteX3" fmla="*/ 131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2" y="39"/>
                  </a:moveTo>
                  <a:lnTo>
                    <a:pt x="27913" y="39"/>
                  </a:lnTo>
                  <a:lnTo>
                    <a:pt x="27913" y="8906"/>
                  </a:lnTo>
                  <a:lnTo>
                    <a:pt x="131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3" name="Freeform: Shape 2642">
              <a:extLst>
                <a:ext uri="{FF2B5EF4-FFF2-40B4-BE49-F238E27FC236}">
                  <a16:creationId xmlns:a16="http://schemas.microsoft.com/office/drawing/2014/main" id="{F29D5A96-7788-47A5-9A69-D8BDA81B6471}"/>
                </a:ext>
              </a:extLst>
            </p:cNvPr>
            <p:cNvSpPr/>
            <p:nvPr/>
          </p:nvSpPr>
          <p:spPr>
            <a:xfrm>
              <a:off x="11698224" y="3055367"/>
              <a:ext cx="26600" cy="133003"/>
            </a:xfrm>
            <a:custGeom>
              <a:avLst/>
              <a:gdLst>
                <a:gd name="connsiteX0" fmla="*/ 1313 w 26600"/>
                <a:gd name="connsiteY0" fmla="*/ 39 h 133003"/>
                <a:gd name="connsiteX1" fmla="*/ 27914 w 26600"/>
                <a:gd name="connsiteY1" fmla="*/ 39 h 133003"/>
                <a:gd name="connsiteX2" fmla="*/ 27914 w 26600"/>
                <a:gd name="connsiteY2" fmla="*/ 133043 h 133003"/>
                <a:gd name="connsiteX3" fmla="*/ 131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3" y="39"/>
                  </a:moveTo>
                  <a:lnTo>
                    <a:pt x="27914" y="39"/>
                  </a:lnTo>
                  <a:lnTo>
                    <a:pt x="27914" y="133043"/>
                  </a:lnTo>
                  <a:lnTo>
                    <a:pt x="131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4" name="Freeform: Shape 2643">
              <a:extLst>
                <a:ext uri="{FF2B5EF4-FFF2-40B4-BE49-F238E27FC236}">
                  <a16:creationId xmlns:a16="http://schemas.microsoft.com/office/drawing/2014/main" id="{D34AB87A-448B-413F-8171-A948E0C28228}"/>
                </a:ext>
              </a:extLst>
            </p:cNvPr>
            <p:cNvSpPr/>
            <p:nvPr/>
          </p:nvSpPr>
          <p:spPr>
            <a:xfrm>
              <a:off x="11698224" y="3055367"/>
              <a:ext cx="26600" cy="8866"/>
            </a:xfrm>
            <a:custGeom>
              <a:avLst/>
              <a:gdLst>
                <a:gd name="connsiteX0" fmla="*/ 1313 w 26600"/>
                <a:gd name="connsiteY0" fmla="*/ 39 h 8866"/>
                <a:gd name="connsiteX1" fmla="*/ 27914 w 26600"/>
                <a:gd name="connsiteY1" fmla="*/ 39 h 8866"/>
                <a:gd name="connsiteX2" fmla="*/ 27914 w 26600"/>
                <a:gd name="connsiteY2" fmla="*/ 8906 h 8866"/>
                <a:gd name="connsiteX3" fmla="*/ 131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3" y="39"/>
                  </a:moveTo>
                  <a:lnTo>
                    <a:pt x="27914" y="39"/>
                  </a:lnTo>
                  <a:lnTo>
                    <a:pt x="27914" y="8906"/>
                  </a:lnTo>
                  <a:lnTo>
                    <a:pt x="131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5" name="Freeform: Shape 2644">
              <a:extLst>
                <a:ext uri="{FF2B5EF4-FFF2-40B4-BE49-F238E27FC236}">
                  <a16:creationId xmlns:a16="http://schemas.microsoft.com/office/drawing/2014/main" id="{E7D7BEE8-3118-4D4F-96D1-1A09CCF875B4}"/>
                </a:ext>
              </a:extLst>
            </p:cNvPr>
            <p:cNvSpPr/>
            <p:nvPr/>
          </p:nvSpPr>
          <p:spPr>
            <a:xfrm>
              <a:off x="11707091" y="3055367"/>
              <a:ext cx="26600" cy="133003"/>
            </a:xfrm>
            <a:custGeom>
              <a:avLst/>
              <a:gdLst>
                <a:gd name="connsiteX0" fmla="*/ 1314 w 26600"/>
                <a:gd name="connsiteY0" fmla="*/ 39 h 133003"/>
                <a:gd name="connsiteX1" fmla="*/ 27915 w 26600"/>
                <a:gd name="connsiteY1" fmla="*/ 39 h 133003"/>
                <a:gd name="connsiteX2" fmla="*/ 27915 w 26600"/>
                <a:gd name="connsiteY2" fmla="*/ 133043 h 133003"/>
                <a:gd name="connsiteX3" fmla="*/ 131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4" y="39"/>
                  </a:moveTo>
                  <a:lnTo>
                    <a:pt x="27915" y="39"/>
                  </a:lnTo>
                  <a:lnTo>
                    <a:pt x="27915" y="133043"/>
                  </a:lnTo>
                  <a:lnTo>
                    <a:pt x="131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6" name="Freeform: Shape 2645">
              <a:extLst>
                <a:ext uri="{FF2B5EF4-FFF2-40B4-BE49-F238E27FC236}">
                  <a16:creationId xmlns:a16="http://schemas.microsoft.com/office/drawing/2014/main" id="{D11DE2DE-820F-454F-80AD-FB9CE4AB6F49}"/>
                </a:ext>
              </a:extLst>
            </p:cNvPr>
            <p:cNvSpPr/>
            <p:nvPr/>
          </p:nvSpPr>
          <p:spPr>
            <a:xfrm>
              <a:off x="11707091" y="3055367"/>
              <a:ext cx="26600" cy="8866"/>
            </a:xfrm>
            <a:custGeom>
              <a:avLst/>
              <a:gdLst>
                <a:gd name="connsiteX0" fmla="*/ 1314 w 26600"/>
                <a:gd name="connsiteY0" fmla="*/ 39 h 8866"/>
                <a:gd name="connsiteX1" fmla="*/ 27915 w 26600"/>
                <a:gd name="connsiteY1" fmla="*/ 39 h 8866"/>
                <a:gd name="connsiteX2" fmla="*/ 27915 w 26600"/>
                <a:gd name="connsiteY2" fmla="*/ 8906 h 8866"/>
                <a:gd name="connsiteX3" fmla="*/ 131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4" y="39"/>
                  </a:moveTo>
                  <a:lnTo>
                    <a:pt x="27915" y="39"/>
                  </a:lnTo>
                  <a:lnTo>
                    <a:pt x="27915" y="8906"/>
                  </a:lnTo>
                  <a:lnTo>
                    <a:pt x="131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7" name="Freeform: Shape 2646">
              <a:extLst>
                <a:ext uri="{FF2B5EF4-FFF2-40B4-BE49-F238E27FC236}">
                  <a16:creationId xmlns:a16="http://schemas.microsoft.com/office/drawing/2014/main" id="{94693FF3-0B80-4F8F-AFEC-725325A1ABB6}"/>
                </a:ext>
              </a:extLst>
            </p:cNvPr>
            <p:cNvSpPr/>
            <p:nvPr/>
          </p:nvSpPr>
          <p:spPr>
            <a:xfrm>
              <a:off x="11715958" y="3055367"/>
              <a:ext cx="26600" cy="133003"/>
            </a:xfrm>
            <a:custGeom>
              <a:avLst/>
              <a:gdLst>
                <a:gd name="connsiteX0" fmla="*/ 1315 w 26600"/>
                <a:gd name="connsiteY0" fmla="*/ 39 h 133003"/>
                <a:gd name="connsiteX1" fmla="*/ 27916 w 26600"/>
                <a:gd name="connsiteY1" fmla="*/ 39 h 133003"/>
                <a:gd name="connsiteX2" fmla="*/ 27916 w 26600"/>
                <a:gd name="connsiteY2" fmla="*/ 133043 h 133003"/>
                <a:gd name="connsiteX3" fmla="*/ 131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5" y="39"/>
                  </a:moveTo>
                  <a:lnTo>
                    <a:pt x="27916" y="39"/>
                  </a:lnTo>
                  <a:lnTo>
                    <a:pt x="27916" y="133043"/>
                  </a:lnTo>
                  <a:lnTo>
                    <a:pt x="131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8" name="Freeform: Shape 2647">
              <a:extLst>
                <a:ext uri="{FF2B5EF4-FFF2-40B4-BE49-F238E27FC236}">
                  <a16:creationId xmlns:a16="http://schemas.microsoft.com/office/drawing/2014/main" id="{66CAF93F-74C2-4DA4-80E4-63509FDB628C}"/>
                </a:ext>
              </a:extLst>
            </p:cNvPr>
            <p:cNvSpPr/>
            <p:nvPr/>
          </p:nvSpPr>
          <p:spPr>
            <a:xfrm>
              <a:off x="11715958" y="3055367"/>
              <a:ext cx="26600" cy="8866"/>
            </a:xfrm>
            <a:custGeom>
              <a:avLst/>
              <a:gdLst>
                <a:gd name="connsiteX0" fmla="*/ 1315 w 26600"/>
                <a:gd name="connsiteY0" fmla="*/ 39 h 8866"/>
                <a:gd name="connsiteX1" fmla="*/ 27916 w 26600"/>
                <a:gd name="connsiteY1" fmla="*/ 39 h 8866"/>
                <a:gd name="connsiteX2" fmla="*/ 27916 w 26600"/>
                <a:gd name="connsiteY2" fmla="*/ 8906 h 8866"/>
                <a:gd name="connsiteX3" fmla="*/ 131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5" y="39"/>
                  </a:moveTo>
                  <a:lnTo>
                    <a:pt x="27916" y="39"/>
                  </a:lnTo>
                  <a:lnTo>
                    <a:pt x="27916" y="8906"/>
                  </a:lnTo>
                  <a:lnTo>
                    <a:pt x="131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9" name="Freeform: Shape 2648">
              <a:extLst>
                <a:ext uri="{FF2B5EF4-FFF2-40B4-BE49-F238E27FC236}">
                  <a16:creationId xmlns:a16="http://schemas.microsoft.com/office/drawing/2014/main" id="{00910677-3F37-4645-9D04-6E3C1F776356}"/>
                </a:ext>
              </a:extLst>
            </p:cNvPr>
            <p:cNvSpPr/>
            <p:nvPr/>
          </p:nvSpPr>
          <p:spPr>
            <a:xfrm>
              <a:off x="11724825" y="3055367"/>
              <a:ext cx="26600" cy="133003"/>
            </a:xfrm>
            <a:custGeom>
              <a:avLst/>
              <a:gdLst>
                <a:gd name="connsiteX0" fmla="*/ 1316 w 26600"/>
                <a:gd name="connsiteY0" fmla="*/ 39 h 133003"/>
                <a:gd name="connsiteX1" fmla="*/ 27917 w 26600"/>
                <a:gd name="connsiteY1" fmla="*/ 39 h 133003"/>
                <a:gd name="connsiteX2" fmla="*/ 27917 w 26600"/>
                <a:gd name="connsiteY2" fmla="*/ 133043 h 133003"/>
                <a:gd name="connsiteX3" fmla="*/ 131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6" y="39"/>
                  </a:moveTo>
                  <a:lnTo>
                    <a:pt x="27917" y="39"/>
                  </a:lnTo>
                  <a:lnTo>
                    <a:pt x="27917" y="133043"/>
                  </a:lnTo>
                  <a:lnTo>
                    <a:pt x="131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0" name="Freeform: Shape 2649">
              <a:extLst>
                <a:ext uri="{FF2B5EF4-FFF2-40B4-BE49-F238E27FC236}">
                  <a16:creationId xmlns:a16="http://schemas.microsoft.com/office/drawing/2014/main" id="{7D7DF933-A077-481F-A795-09CA33202524}"/>
                </a:ext>
              </a:extLst>
            </p:cNvPr>
            <p:cNvSpPr/>
            <p:nvPr/>
          </p:nvSpPr>
          <p:spPr>
            <a:xfrm>
              <a:off x="11724825" y="3055367"/>
              <a:ext cx="26600" cy="8866"/>
            </a:xfrm>
            <a:custGeom>
              <a:avLst/>
              <a:gdLst>
                <a:gd name="connsiteX0" fmla="*/ 1316 w 26600"/>
                <a:gd name="connsiteY0" fmla="*/ 39 h 8866"/>
                <a:gd name="connsiteX1" fmla="*/ 27917 w 26600"/>
                <a:gd name="connsiteY1" fmla="*/ 39 h 8866"/>
                <a:gd name="connsiteX2" fmla="*/ 27917 w 26600"/>
                <a:gd name="connsiteY2" fmla="*/ 8906 h 8866"/>
                <a:gd name="connsiteX3" fmla="*/ 131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6" y="39"/>
                  </a:moveTo>
                  <a:lnTo>
                    <a:pt x="27917" y="39"/>
                  </a:lnTo>
                  <a:lnTo>
                    <a:pt x="27917" y="8906"/>
                  </a:lnTo>
                  <a:lnTo>
                    <a:pt x="131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1" name="Freeform: Shape 2650">
              <a:extLst>
                <a:ext uri="{FF2B5EF4-FFF2-40B4-BE49-F238E27FC236}">
                  <a16:creationId xmlns:a16="http://schemas.microsoft.com/office/drawing/2014/main" id="{450236E5-A9B9-44C7-8D89-8556B10B38BE}"/>
                </a:ext>
              </a:extLst>
            </p:cNvPr>
            <p:cNvSpPr/>
            <p:nvPr/>
          </p:nvSpPr>
          <p:spPr>
            <a:xfrm>
              <a:off x="11733692" y="3055367"/>
              <a:ext cx="26600" cy="133003"/>
            </a:xfrm>
            <a:custGeom>
              <a:avLst/>
              <a:gdLst>
                <a:gd name="connsiteX0" fmla="*/ 1317 w 26600"/>
                <a:gd name="connsiteY0" fmla="*/ 39 h 133003"/>
                <a:gd name="connsiteX1" fmla="*/ 27918 w 26600"/>
                <a:gd name="connsiteY1" fmla="*/ 39 h 133003"/>
                <a:gd name="connsiteX2" fmla="*/ 27918 w 26600"/>
                <a:gd name="connsiteY2" fmla="*/ 133043 h 133003"/>
                <a:gd name="connsiteX3" fmla="*/ 131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7" y="39"/>
                  </a:moveTo>
                  <a:lnTo>
                    <a:pt x="27918" y="39"/>
                  </a:lnTo>
                  <a:lnTo>
                    <a:pt x="27918" y="133043"/>
                  </a:lnTo>
                  <a:lnTo>
                    <a:pt x="131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2" name="Freeform: Shape 2651">
              <a:extLst>
                <a:ext uri="{FF2B5EF4-FFF2-40B4-BE49-F238E27FC236}">
                  <a16:creationId xmlns:a16="http://schemas.microsoft.com/office/drawing/2014/main" id="{FD37DB3E-4DA7-4E61-91BC-294D43D445B9}"/>
                </a:ext>
              </a:extLst>
            </p:cNvPr>
            <p:cNvSpPr/>
            <p:nvPr/>
          </p:nvSpPr>
          <p:spPr>
            <a:xfrm>
              <a:off x="11733692" y="3055367"/>
              <a:ext cx="26600" cy="8866"/>
            </a:xfrm>
            <a:custGeom>
              <a:avLst/>
              <a:gdLst>
                <a:gd name="connsiteX0" fmla="*/ 1317 w 26600"/>
                <a:gd name="connsiteY0" fmla="*/ 39 h 8866"/>
                <a:gd name="connsiteX1" fmla="*/ 27918 w 26600"/>
                <a:gd name="connsiteY1" fmla="*/ 39 h 8866"/>
                <a:gd name="connsiteX2" fmla="*/ 27918 w 26600"/>
                <a:gd name="connsiteY2" fmla="*/ 8906 h 8866"/>
                <a:gd name="connsiteX3" fmla="*/ 131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7" y="39"/>
                  </a:moveTo>
                  <a:lnTo>
                    <a:pt x="27918" y="39"/>
                  </a:lnTo>
                  <a:lnTo>
                    <a:pt x="27918" y="8906"/>
                  </a:lnTo>
                  <a:lnTo>
                    <a:pt x="131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3" name="Freeform: Shape 2652">
              <a:extLst>
                <a:ext uri="{FF2B5EF4-FFF2-40B4-BE49-F238E27FC236}">
                  <a16:creationId xmlns:a16="http://schemas.microsoft.com/office/drawing/2014/main" id="{0F868AE2-4916-4A1F-A154-EA61A3341FAF}"/>
                </a:ext>
              </a:extLst>
            </p:cNvPr>
            <p:cNvSpPr/>
            <p:nvPr/>
          </p:nvSpPr>
          <p:spPr>
            <a:xfrm>
              <a:off x="11742559" y="3064234"/>
              <a:ext cx="26600" cy="124136"/>
            </a:xfrm>
            <a:custGeom>
              <a:avLst/>
              <a:gdLst>
                <a:gd name="connsiteX0" fmla="*/ 1318 w 26600"/>
                <a:gd name="connsiteY0" fmla="*/ 40 h 124136"/>
                <a:gd name="connsiteX1" fmla="*/ 27919 w 26600"/>
                <a:gd name="connsiteY1" fmla="*/ 40 h 124136"/>
                <a:gd name="connsiteX2" fmla="*/ 27919 w 26600"/>
                <a:gd name="connsiteY2" fmla="*/ 124177 h 124136"/>
                <a:gd name="connsiteX3" fmla="*/ 1318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318" y="40"/>
                  </a:moveTo>
                  <a:lnTo>
                    <a:pt x="27919" y="40"/>
                  </a:lnTo>
                  <a:lnTo>
                    <a:pt x="27919" y="124177"/>
                  </a:lnTo>
                  <a:lnTo>
                    <a:pt x="1318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4" name="Freeform: Shape 2653">
              <a:extLst>
                <a:ext uri="{FF2B5EF4-FFF2-40B4-BE49-F238E27FC236}">
                  <a16:creationId xmlns:a16="http://schemas.microsoft.com/office/drawing/2014/main" id="{44CC0FCF-D10B-4033-9600-61E074EF60E1}"/>
                </a:ext>
              </a:extLst>
            </p:cNvPr>
            <p:cNvSpPr/>
            <p:nvPr/>
          </p:nvSpPr>
          <p:spPr>
            <a:xfrm>
              <a:off x="11742559" y="3064234"/>
              <a:ext cx="26600" cy="8866"/>
            </a:xfrm>
            <a:custGeom>
              <a:avLst/>
              <a:gdLst>
                <a:gd name="connsiteX0" fmla="*/ 1318 w 26600"/>
                <a:gd name="connsiteY0" fmla="*/ 40 h 8866"/>
                <a:gd name="connsiteX1" fmla="*/ 27919 w 26600"/>
                <a:gd name="connsiteY1" fmla="*/ 40 h 8866"/>
                <a:gd name="connsiteX2" fmla="*/ 27919 w 26600"/>
                <a:gd name="connsiteY2" fmla="*/ 8907 h 8866"/>
                <a:gd name="connsiteX3" fmla="*/ 1318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8" y="40"/>
                  </a:moveTo>
                  <a:lnTo>
                    <a:pt x="27919" y="40"/>
                  </a:lnTo>
                  <a:lnTo>
                    <a:pt x="27919" y="8907"/>
                  </a:lnTo>
                  <a:lnTo>
                    <a:pt x="1318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5" name="Freeform: Shape 2654">
              <a:extLst>
                <a:ext uri="{FF2B5EF4-FFF2-40B4-BE49-F238E27FC236}">
                  <a16:creationId xmlns:a16="http://schemas.microsoft.com/office/drawing/2014/main" id="{B512F5EF-92F4-4217-8B9B-67CED232322E}"/>
                </a:ext>
              </a:extLst>
            </p:cNvPr>
            <p:cNvSpPr/>
            <p:nvPr/>
          </p:nvSpPr>
          <p:spPr>
            <a:xfrm>
              <a:off x="11751426" y="3055367"/>
              <a:ext cx="26600" cy="133003"/>
            </a:xfrm>
            <a:custGeom>
              <a:avLst/>
              <a:gdLst>
                <a:gd name="connsiteX0" fmla="*/ 1319 w 26600"/>
                <a:gd name="connsiteY0" fmla="*/ 39 h 133003"/>
                <a:gd name="connsiteX1" fmla="*/ 27920 w 26600"/>
                <a:gd name="connsiteY1" fmla="*/ 39 h 133003"/>
                <a:gd name="connsiteX2" fmla="*/ 27920 w 26600"/>
                <a:gd name="connsiteY2" fmla="*/ 133043 h 133003"/>
                <a:gd name="connsiteX3" fmla="*/ 131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19" y="39"/>
                  </a:moveTo>
                  <a:lnTo>
                    <a:pt x="27920" y="39"/>
                  </a:lnTo>
                  <a:lnTo>
                    <a:pt x="27920" y="133043"/>
                  </a:lnTo>
                  <a:lnTo>
                    <a:pt x="131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6" name="Freeform: Shape 2655">
              <a:extLst>
                <a:ext uri="{FF2B5EF4-FFF2-40B4-BE49-F238E27FC236}">
                  <a16:creationId xmlns:a16="http://schemas.microsoft.com/office/drawing/2014/main" id="{11F19916-B084-495B-902A-E9006FE2FCC2}"/>
                </a:ext>
              </a:extLst>
            </p:cNvPr>
            <p:cNvSpPr/>
            <p:nvPr/>
          </p:nvSpPr>
          <p:spPr>
            <a:xfrm>
              <a:off x="11751426" y="3055367"/>
              <a:ext cx="26600" cy="8866"/>
            </a:xfrm>
            <a:custGeom>
              <a:avLst/>
              <a:gdLst>
                <a:gd name="connsiteX0" fmla="*/ 1319 w 26600"/>
                <a:gd name="connsiteY0" fmla="*/ 39 h 8866"/>
                <a:gd name="connsiteX1" fmla="*/ 27920 w 26600"/>
                <a:gd name="connsiteY1" fmla="*/ 39 h 8866"/>
                <a:gd name="connsiteX2" fmla="*/ 27920 w 26600"/>
                <a:gd name="connsiteY2" fmla="*/ 8906 h 8866"/>
                <a:gd name="connsiteX3" fmla="*/ 131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19" y="39"/>
                  </a:moveTo>
                  <a:lnTo>
                    <a:pt x="27920" y="39"/>
                  </a:lnTo>
                  <a:lnTo>
                    <a:pt x="27920" y="8906"/>
                  </a:lnTo>
                  <a:lnTo>
                    <a:pt x="131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7" name="Freeform: Shape 2656">
              <a:extLst>
                <a:ext uri="{FF2B5EF4-FFF2-40B4-BE49-F238E27FC236}">
                  <a16:creationId xmlns:a16="http://schemas.microsoft.com/office/drawing/2014/main" id="{DBD0E0C7-F087-4204-B66E-368FB71FD14F}"/>
                </a:ext>
              </a:extLst>
            </p:cNvPr>
            <p:cNvSpPr/>
            <p:nvPr/>
          </p:nvSpPr>
          <p:spPr>
            <a:xfrm>
              <a:off x="11760292" y="3055367"/>
              <a:ext cx="26600" cy="133003"/>
            </a:xfrm>
            <a:custGeom>
              <a:avLst/>
              <a:gdLst>
                <a:gd name="connsiteX0" fmla="*/ 1320 w 26600"/>
                <a:gd name="connsiteY0" fmla="*/ 39 h 133003"/>
                <a:gd name="connsiteX1" fmla="*/ 27921 w 26600"/>
                <a:gd name="connsiteY1" fmla="*/ 39 h 133003"/>
                <a:gd name="connsiteX2" fmla="*/ 27921 w 26600"/>
                <a:gd name="connsiteY2" fmla="*/ 133043 h 133003"/>
                <a:gd name="connsiteX3" fmla="*/ 132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0" y="39"/>
                  </a:moveTo>
                  <a:lnTo>
                    <a:pt x="27921" y="39"/>
                  </a:lnTo>
                  <a:lnTo>
                    <a:pt x="27921" y="133043"/>
                  </a:lnTo>
                  <a:lnTo>
                    <a:pt x="132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8" name="Freeform: Shape 2657">
              <a:extLst>
                <a:ext uri="{FF2B5EF4-FFF2-40B4-BE49-F238E27FC236}">
                  <a16:creationId xmlns:a16="http://schemas.microsoft.com/office/drawing/2014/main" id="{D9654531-BAF8-457A-85A1-E73B3DBE9230}"/>
                </a:ext>
              </a:extLst>
            </p:cNvPr>
            <p:cNvSpPr/>
            <p:nvPr/>
          </p:nvSpPr>
          <p:spPr>
            <a:xfrm>
              <a:off x="11760292" y="3055367"/>
              <a:ext cx="26600" cy="8866"/>
            </a:xfrm>
            <a:custGeom>
              <a:avLst/>
              <a:gdLst>
                <a:gd name="connsiteX0" fmla="*/ 1320 w 26600"/>
                <a:gd name="connsiteY0" fmla="*/ 39 h 8866"/>
                <a:gd name="connsiteX1" fmla="*/ 27921 w 26600"/>
                <a:gd name="connsiteY1" fmla="*/ 39 h 8866"/>
                <a:gd name="connsiteX2" fmla="*/ 27921 w 26600"/>
                <a:gd name="connsiteY2" fmla="*/ 8906 h 8866"/>
                <a:gd name="connsiteX3" fmla="*/ 132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0" y="39"/>
                  </a:moveTo>
                  <a:lnTo>
                    <a:pt x="27921" y="39"/>
                  </a:lnTo>
                  <a:lnTo>
                    <a:pt x="27921" y="8906"/>
                  </a:lnTo>
                  <a:lnTo>
                    <a:pt x="132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9" name="Freeform: Shape 2658">
              <a:extLst>
                <a:ext uri="{FF2B5EF4-FFF2-40B4-BE49-F238E27FC236}">
                  <a16:creationId xmlns:a16="http://schemas.microsoft.com/office/drawing/2014/main" id="{0944466A-442C-4278-B76C-08408E295401}"/>
                </a:ext>
              </a:extLst>
            </p:cNvPr>
            <p:cNvSpPr/>
            <p:nvPr/>
          </p:nvSpPr>
          <p:spPr>
            <a:xfrm>
              <a:off x="11769159" y="3055367"/>
              <a:ext cx="26600" cy="133003"/>
            </a:xfrm>
            <a:custGeom>
              <a:avLst/>
              <a:gdLst>
                <a:gd name="connsiteX0" fmla="*/ 1321 w 26600"/>
                <a:gd name="connsiteY0" fmla="*/ 39 h 133003"/>
                <a:gd name="connsiteX1" fmla="*/ 27922 w 26600"/>
                <a:gd name="connsiteY1" fmla="*/ 39 h 133003"/>
                <a:gd name="connsiteX2" fmla="*/ 27922 w 26600"/>
                <a:gd name="connsiteY2" fmla="*/ 133043 h 133003"/>
                <a:gd name="connsiteX3" fmla="*/ 132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1" y="39"/>
                  </a:moveTo>
                  <a:lnTo>
                    <a:pt x="27922" y="39"/>
                  </a:lnTo>
                  <a:lnTo>
                    <a:pt x="27922" y="133043"/>
                  </a:lnTo>
                  <a:lnTo>
                    <a:pt x="132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0" name="Freeform: Shape 2659">
              <a:extLst>
                <a:ext uri="{FF2B5EF4-FFF2-40B4-BE49-F238E27FC236}">
                  <a16:creationId xmlns:a16="http://schemas.microsoft.com/office/drawing/2014/main" id="{F44B392F-A7FF-4DE6-9D22-DCD6A3DB1688}"/>
                </a:ext>
              </a:extLst>
            </p:cNvPr>
            <p:cNvSpPr/>
            <p:nvPr/>
          </p:nvSpPr>
          <p:spPr>
            <a:xfrm>
              <a:off x="11769159" y="3055367"/>
              <a:ext cx="26600" cy="8866"/>
            </a:xfrm>
            <a:custGeom>
              <a:avLst/>
              <a:gdLst>
                <a:gd name="connsiteX0" fmla="*/ 1321 w 26600"/>
                <a:gd name="connsiteY0" fmla="*/ 39 h 8866"/>
                <a:gd name="connsiteX1" fmla="*/ 27922 w 26600"/>
                <a:gd name="connsiteY1" fmla="*/ 39 h 8866"/>
                <a:gd name="connsiteX2" fmla="*/ 27922 w 26600"/>
                <a:gd name="connsiteY2" fmla="*/ 8906 h 8866"/>
                <a:gd name="connsiteX3" fmla="*/ 132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1" y="39"/>
                  </a:moveTo>
                  <a:lnTo>
                    <a:pt x="27922" y="39"/>
                  </a:lnTo>
                  <a:lnTo>
                    <a:pt x="27922" y="8906"/>
                  </a:lnTo>
                  <a:lnTo>
                    <a:pt x="132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1" name="Freeform: Shape 2660">
              <a:extLst>
                <a:ext uri="{FF2B5EF4-FFF2-40B4-BE49-F238E27FC236}">
                  <a16:creationId xmlns:a16="http://schemas.microsoft.com/office/drawing/2014/main" id="{441BF772-289E-4E00-83EC-67FCC2FC3225}"/>
                </a:ext>
              </a:extLst>
            </p:cNvPr>
            <p:cNvSpPr/>
            <p:nvPr/>
          </p:nvSpPr>
          <p:spPr>
            <a:xfrm>
              <a:off x="11778026" y="3055367"/>
              <a:ext cx="26600" cy="133003"/>
            </a:xfrm>
            <a:custGeom>
              <a:avLst/>
              <a:gdLst>
                <a:gd name="connsiteX0" fmla="*/ 1322 w 26600"/>
                <a:gd name="connsiteY0" fmla="*/ 39 h 133003"/>
                <a:gd name="connsiteX1" fmla="*/ 27923 w 26600"/>
                <a:gd name="connsiteY1" fmla="*/ 39 h 133003"/>
                <a:gd name="connsiteX2" fmla="*/ 27923 w 26600"/>
                <a:gd name="connsiteY2" fmla="*/ 133043 h 133003"/>
                <a:gd name="connsiteX3" fmla="*/ 132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2" y="39"/>
                  </a:moveTo>
                  <a:lnTo>
                    <a:pt x="27923" y="39"/>
                  </a:lnTo>
                  <a:lnTo>
                    <a:pt x="27923" y="133043"/>
                  </a:lnTo>
                  <a:lnTo>
                    <a:pt x="132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2" name="Freeform: Shape 2661">
              <a:extLst>
                <a:ext uri="{FF2B5EF4-FFF2-40B4-BE49-F238E27FC236}">
                  <a16:creationId xmlns:a16="http://schemas.microsoft.com/office/drawing/2014/main" id="{8E7A1D07-06E6-47ED-87ED-757176344AE6}"/>
                </a:ext>
              </a:extLst>
            </p:cNvPr>
            <p:cNvSpPr/>
            <p:nvPr/>
          </p:nvSpPr>
          <p:spPr>
            <a:xfrm>
              <a:off x="11778026" y="3055367"/>
              <a:ext cx="26600" cy="8866"/>
            </a:xfrm>
            <a:custGeom>
              <a:avLst/>
              <a:gdLst>
                <a:gd name="connsiteX0" fmla="*/ 1322 w 26600"/>
                <a:gd name="connsiteY0" fmla="*/ 39 h 8866"/>
                <a:gd name="connsiteX1" fmla="*/ 27923 w 26600"/>
                <a:gd name="connsiteY1" fmla="*/ 39 h 8866"/>
                <a:gd name="connsiteX2" fmla="*/ 27923 w 26600"/>
                <a:gd name="connsiteY2" fmla="*/ 8906 h 8866"/>
                <a:gd name="connsiteX3" fmla="*/ 132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2" y="39"/>
                  </a:moveTo>
                  <a:lnTo>
                    <a:pt x="27923" y="39"/>
                  </a:lnTo>
                  <a:lnTo>
                    <a:pt x="27923" y="8906"/>
                  </a:lnTo>
                  <a:lnTo>
                    <a:pt x="132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3" name="Freeform: Shape 2662">
              <a:extLst>
                <a:ext uri="{FF2B5EF4-FFF2-40B4-BE49-F238E27FC236}">
                  <a16:creationId xmlns:a16="http://schemas.microsoft.com/office/drawing/2014/main" id="{B32215F1-FB24-4105-9F5A-ADE06B695019}"/>
                </a:ext>
              </a:extLst>
            </p:cNvPr>
            <p:cNvSpPr/>
            <p:nvPr/>
          </p:nvSpPr>
          <p:spPr>
            <a:xfrm>
              <a:off x="11786893" y="3055367"/>
              <a:ext cx="26600" cy="133003"/>
            </a:xfrm>
            <a:custGeom>
              <a:avLst/>
              <a:gdLst>
                <a:gd name="connsiteX0" fmla="*/ 1323 w 26600"/>
                <a:gd name="connsiteY0" fmla="*/ 39 h 133003"/>
                <a:gd name="connsiteX1" fmla="*/ 27924 w 26600"/>
                <a:gd name="connsiteY1" fmla="*/ 39 h 133003"/>
                <a:gd name="connsiteX2" fmla="*/ 27924 w 26600"/>
                <a:gd name="connsiteY2" fmla="*/ 133043 h 133003"/>
                <a:gd name="connsiteX3" fmla="*/ 132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3" y="39"/>
                  </a:moveTo>
                  <a:lnTo>
                    <a:pt x="27924" y="39"/>
                  </a:lnTo>
                  <a:lnTo>
                    <a:pt x="27924" y="133043"/>
                  </a:lnTo>
                  <a:lnTo>
                    <a:pt x="132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4" name="Freeform: Shape 2663">
              <a:extLst>
                <a:ext uri="{FF2B5EF4-FFF2-40B4-BE49-F238E27FC236}">
                  <a16:creationId xmlns:a16="http://schemas.microsoft.com/office/drawing/2014/main" id="{3AC9DDF5-FEBA-4F39-B675-B0569D710C8A}"/>
                </a:ext>
              </a:extLst>
            </p:cNvPr>
            <p:cNvSpPr/>
            <p:nvPr/>
          </p:nvSpPr>
          <p:spPr>
            <a:xfrm>
              <a:off x="11786893" y="3055367"/>
              <a:ext cx="26600" cy="8866"/>
            </a:xfrm>
            <a:custGeom>
              <a:avLst/>
              <a:gdLst>
                <a:gd name="connsiteX0" fmla="*/ 1323 w 26600"/>
                <a:gd name="connsiteY0" fmla="*/ 39 h 8866"/>
                <a:gd name="connsiteX1" fmla="*/ 27924 w 26600"/>
                <a:gd name="connsiteY1" fmla="*/ 39 h 8866"/>
                <a:gd name="connsiteX2" fmla="*/ 27924 w 26600"/>
                <a:gd name="connsiteY2" fmla="*/ 8906 h 8866"/>
                <a:gd name="connsiteX3" fmla="*/ 132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3" y="39"/>
                  </a:moveTo>
                  <a:lnTo>
                    <a:pt x="27924" y="39"/>
                  </a:lnTo>
                  <a:lnTo>
                    <a:pt x="27924" y="8906"/>
                  </a:lnTo>
                  <a:lnTo>
                    <a:pt x="132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5" name="Freeform: Shape 2664">
              <a:extLst>
                <a:ext uri="{FF2B5EF4-FFF2-40B4-BE49-F238E27FC236}">
                  <a16:creationId xmlns:a16="http://schemas.microsoft.com/office/drawing/2014/main" id="{807F6785-CFFD-4C2A-B2E4-F8B6B064626B}"/>
                </a:ext>
              </a:extLst>
            </p:cNvPr>
            <p:cNvSpPr/>
            <p:nvPr/>
          </p:nvSpPr>
          <p:spPr>
            <a:xfrm>
              <a:off x="11795760" y="3055367"/>
              <a:ext cx="26600" cy="133003"/>
            </a:xfrm>
            <a:custGeom>
              <a:avLst/>
              <a:gdLst>
                <a:gd name="connsiteX0" fmla="*/ 1324 w 26600"/>
                <a:gd name="connsiteY0" fmla="*/ 39 h 133003"/>
                <a:gd name="connsiteX1" fmla="*/ 27925 w 26600"/>
                <a:gd name="connsiteY1" fmla="*/ 39 h 133003"/>
                <a:gd name="connsiteX2" fmla="*/ 27925 w 26600"/>
                <a:gd name="connsiteY2" fmla="*/ 133043 h 133003"/>
                <a:gd name="connsiteX3" fmla="*/ 132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4" y="39"/>
                  </a:moveTo>
                  <a:lnTo>
                    <a:pt x="27925" y="39"/>
                  </a:lnTo>
                  <a:lnTo>
                    <a:pt x="27925" y="133043"/>
                  </a:lnTo>
                  <a:lnTo>
                    <a:pt x="132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6" name="Freeform: Shape 2665">
              <a:extLst>
                <a:ext uri="{FF2B5EF4-FFF2-40B4-BE49-F238E27FC236}">
                  <a16:creationId xmlns:a16="http://schemas.microsoft.com/office/drawing/2014/main" id="{901B4FF6-7EA5-4CD5-A550-E0F6028D9B0C}"/>
                </a:ext>
              </a:extLst>
            </p:cNvPr>
            <p:cNvSpPr/>
            <p:nvPr/>
          </p:nvSpPr>
          <p:spPr>
            <a:xfrm>
              <a:off x="11795760" y="3055367"/>
              <a:ext cx="26600" cy="8866"/>
            </a:xfrm>
            <a:custGeom>
              <a:avLst/>
              <a:gdLst>
                <a:gd name="connsiteX0" fmla="*/ 1324 w 26600"/>
                <a:gd name="connsiteY0" fmla="*/ 39 h 8866"/>
                <a:gd name="connsiteX1" fmla="*/ 27925 w 26600"/>
                <a:gd name="connsiteY1" fmla="*/ 39 h 8866"/>
                <a:gd name="connsiteX2" fmla="*/ 27925 w 26600"/>
                <a:gd name="connsiteY2" fmla="*/ 8906 h 8866"/>
                <a:gd name="connsiteX3" fmla="*/ 132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4" y="39"/>
                  </a:moveTo>
                  <a:lnTo>
                    <a:pt x="27925" y="39"/>
                  </a:lnTo>
                  <a:lnTo>
                    <a:pt x="27925" y="8906"/>
                  </a:lnTo>
                  <a:lnTo>
                    <a:pt x="132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7" name="Freeform: Shape 2666">
              <a:extLst>
                <a:ext uri="{FF2B5EF4-FFF2-40B4-BE49-F238E27FC236}">
                  <a16:creationId xmlns:a16="http://schemas.microsoft.com/office/drawing/2014/main" id="{8C0EB857-A9C0-447A-8E2B-363F5AA8FEBB}"/>
                </a:ext>
              </a:extLst>
            </p:cNvPr>
            <p:cNvSpPr/>
            <p:nvPr/>
          </p:nvSpPr>
          <p:spPr>
            <a:xfrm>
              <a:off x="11804627" y="3055367"/>
              <a:ext cx="26600" cy="133003"/>
            </a:xfrm>
            <a:custGeom>
              <a:avLst/>
              <a:gdLst>
                <a:gd name="connsiteX0" fmla="*/ 1325 w 26600"/>
                <a:gd name="connsiteY0" fmla="*/ 39 h 133003"/>
                <a:gd name="connsiteX1" fmla="*/ 27926 w 26600"/>
                <a:gd name="connsiteY1" fmla="*/ 39 h 133003"/>
                <a:gd name="connsiteX2" fmla="*/ 27926 w 26600"/>
                <a:gd name="connsiteY2" fmla="*/ 133043 h 133003"/>
                <a:gd name="connsiteX3" fmla="*/ 132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5" y="39"/>
                  </a:moveTo>
                  <a:lnTo>
                    <a:pt x="27926" y="39"/>
                  </a:lnTo>
                  <a:lnTo>
                    <a:pt x="27926" y="133043"/>
                  </a:lnTo>
                  <a:lnTo>
                    <a:pt x="132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8" name="Freeform: Shape 2667">
              <a:extLst>
                <a:ext uri="{FF2B5EF4-FFF2-40B4-BE49-F238E27FC236}">
                  <a16:creationId xmlns:a16="http://schemas.microsoft.com/office/drawing/2014/main" id="{7FD1472E-6896-44E3-9F2C-2B9E9EFC0C14}"/>
                </a:ext>
              </a:extLst>
            </p:cNvPr>
            <p:cNvSpPr/>
            <p:nvPr/>
          </p:nvSpPr>
          <p:spPr>
            <a:xfrm>
              <a:off x="11804627" y="3055367"/>
              <a:ext cx="26600" cy="8866"/>
            </a:xfrm>
            <a:custGeom>
              <a:avLst/>
              <a:gdLst>
                <a:gd name="connsiteX0" fmla="*/ 1325 w 26600"/>
                <a:gd name="connsiteY0" fmla="*/ 39 h 8866"/>
                <a:gd name="connsiteX1" fmla="*/ 27926 w 26600"/>
                <a:gd name="connsiteY1" fmla="*/ 39 h 8866"/>
                <a:gd name="connsiteX2" fmla="*/ 27926 w 26600"/>
                <a:gd name="connsiteY2" fmla="*/ 8906 h 8866"/>
                <a:gd name="connsiteX3" fmla="*/ 132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5" y="39"/>
                  </a:moveTo>
                  <a:lnTo>
                    <a:pt x="27926" y="39"/>
                  </a:lnTo>
                  <a:lnTo>
                    <a:pt x="27926" y="8906"/>
                  </a:lnTo>
                  <a:lnTo>
                    <a:pt x="132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9" name="Freeform: Shape 2668">
              <a:extLst>
                <a:ext uri="{FF2B5EF4-FFF2-40B4-BE49-F238E27FC236}">
                  <a16:creationId xmlns:a16="http://schemas.microsoft.com/office/drawing/2014/main" id="{6E633967-1074-4664-BA16-5E29DBE678D6}"/>
                </a:ext>
              </a:extLst>
            </p:cNvPr>
            <p:cNvSpPr/>
            <p:nvPr/>
          </p:nvSpPr>
          <p:spPr>
            <a:xfrm>
              <a:off x="11813494" y="3055367"/>
              <a:ext cx="26600" cy="133003"/>
            </a:xfrm>
            <a:custGeom>
              <a:avLst/>
              <a:gdLst>
                <a:gd name="connsiteX0" fmla="*/ 1326 w 26600"/>
                <a:gd name="connsiteY0" fmla="*/ 39 h 133003"/>
                <a:gd name="connsiteX1" fmla="*/ 27927 w 26600"/>
                <a:gd name="connsiteY1" fmla="*/ 39 h 133003"/>
                <a:gd name="connsiteX2" fmla="*/ 27927 w 26600"/>
                <a:gd name="connsiteY2" fmla="*/ 133043 h 133003"/>
                <a:gd name="connsiteX3" fmla="*/ 132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6" y="39"/>
                  </a:moveTo>
                  <a:lnTo>
                    <a:pt x="27927" y="39"/>
                  </a:lnTo>
                  <a:lnTo>
                    <a:pt x="27927" y="133043"/>
                  </a:lnTo>
                  <a:lnTo>
                    <a:pt x="132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0" name="Freeform: Shape 2669">
              <a:extLst>
                <a:ext uri="{FF2B5EF4-FFF2-40B4-BE49-F238E27FC236}">
                  <a16:creationId xmlns:a16="http://schemas.microsoft.com/office/drawing/2014/main" id="{3A3FE306-54A8-414E-8A4D-BFB4DB020D42}"/>
                </a:ext>
              </a:extLst>
            </p:cNvPr>
            <p:cNvSpPr/>
            <p:nvPr/>
          </p:nvSpPr>
          <p:spPr>
            <a:xfrm>
              <a:off x="11813494" y="3055367"/>
              <a:ext cx="26600" cy="8866"/>
            </a:xfrm>
            <a:custGeom>
              <a:avLst/>
              <a:gdLst>
                <a:gd name="connsiteX0" fmla="*/ 1326 w 26600"/>
                <a:gd name="connsiteY0" fmla="*/ 39 h 8866"/>
                <a:gd name="connsiteX1" fmla="*/ 27927 w 26600"/>
                <a:gd name="connsiteY1" fmla="*/ 39 h 8866"/>
                <a:gd name="connsiteX2" fmla="*/ 27927 w 26600"/>
                <a:gd name="connsiteY2" fmla="*/ 8906 h 8866"/>
                <a:gd name="connsiteX3" fmla="*/ 132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6" y="39"/>
                  </a:moveTo>
                  <a:lnTo>
                    <a:pt x="27927" y="39"/>
                  </a:lnTo>
                  <a:lnTo>
                    <a:pt x="27927" y="8906"/>
                  </a:lnTo>
                  <a:lnTo>
                    <a:pt x="132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1" name="Freeform: Shape 2670">
              <a:extLst>
                <a:ext uri="{FF2B5EF4-FFF2-40B4-BE49-F238E27FC236}">
                  <a16:creationId xmlns:a16="http://schemas.microsoft.com/office/drawing/2014/main" id="{53870398-3052-4DEB-A22A-8AD4C25AE169}"/>
                </a:ext>
              </a:extLst>
            </p:cNvPr>
            <p:cNvSpPr/>
            <p:nvPr/>
          </p:nvSpPr>
          <p:spPr>
            <a:xfrm>
              <a:off x="11822361" y="3055367"/>
              <a:ext cx="26600" cy="133003"/>
            </a:xfrm>
            <a:custGeom>
              <a:avLst/>
              <a:gdLst>
                <a:gd name="connsiteX0" fmla="*/ 1327 w 26600"/>
                <a:gd name="connsiteY0" fmla="*/ 39 h 133003"/>
                <a:gd name="connsiteX1" fmla="*/ 27928 w 26600"/>
                <a:gd name="connsiteY1" fmla="*/ 39 h 133003"/>
                <a:gd name="connsiteX2" fmla="*/ 27928 w 26600"/>
                <a:gd name="connsiteY2" fmla="*/ 133043 h 133003"/>
                <a:gd name="connsiteX3" fmla="*/ 132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7" y="39"/>
                  </a:moveTo>
                  <a:lnTo>
                    <a:pt x="27928" y="39"/>
                  </a:lnTo>
                  <a:lnTo>
                    <a:pt x="27928" y="133043"/>
                  </a:lnTo>
                  <a:lnTo>
                    <a:pt x="132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2" name="Freeform: Shape 2671">
              <a:extLst>
                <a:ext uri="{FF2B5EF4-FFF2-40B4-BE49-F238E27FC236}">
                  <a16:creationId xmlns:a16="http://schemas.microsoft.com/office/drawing/2014/main" id="{27849882-3CA2-417D-A8FE-ED9955A6F6AE}"/>
                </a:ext>
              </a:extLst>
            </p:cNvPr>
            <p:cNvSpPr/>
            <p:nvPr/>
          </p:nvSpPr>
          <p:spPr>
            <a:xfrm>
              <a:off x="11822361" y="3055367"/>
              <a:ext cx="26600" cy="8866"/>
            </a:xfrm>
            <a:custGeom>
              <a:avLst/>
              <a:gdLst>
                <a:gd name="connsiteX0" fmla="*/ 1327 w 26600"/>
                <a:gd name="connsiteY0" fmla="*/ 39 h 8866"/>
                <a:gd name="connsiteX1" fmla="*/ 27928 w 26600"/>
                <a:gd name="connsiteY1" fmla="*/ 39 h 8866"/>
                <a:gd name="connsiteX2" fmla="*/ 27928 w 26600"/>
                <a:gd name="connsiteY2" fmla="*/ 8906 h 8866"/>
                <a:gd name="connsiteX3" fmla="*/ 132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7" y="39"/>
                  </a:moveTo>
                  <a:lnTo>
                    <a:pt x="27928" y="39"/>
                  </a:lnTo>
                  <a:lnTo>
                    <a:pt x="27928" y="8906"/>
                  </a:lnTo>
                  <a:lnTo>
                    <a:pt x="132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3" name="Freeform: Shape 2672">
              <a:extLst>
                <a:ext uri="{FF2B5EF4-FFF2-40B4-BE49-F238E27FC236}">
                  <a16:creationId xmlns:a16="http://schemas.microsoft.com/office/drawing/2014/main" id="{5DC360F5-E76F-4646-A5F9-1FB14CD415CD}"/>
                </a:ext>
              </a:extLst>
            </p:cNvPr>
            <p:cNvSpPr/>
            <p:nvPr/>
          </p:nvSpPr>
          <p:spPr>
            <a:xfrm>
              <a:off x="11831228" y="3055367"/>
              <a:ext cx="26600" cy="133003"/>
            </a:xfrm>
            <a:custGeom>
              <a:avLst/>
              <a:gdLst>
                <a:gd name="connsiteX0" fmla="*/ 1328 w 26600"/>
                <a:gd name="connsiteY0" fmla="*/ 39 h 133003"/>
                <a:gd name="connsiteX1" fmla="*/ 27929 w 26600"/>
                <a:gd name="connsiteY1" fmla="*/ 39 h 133003"/>
                <a:gd name="connsiteX2" fmla="*/ 27929 w 26600"/>
                <a:gd name="connsiteY2" fmla="*/ 133043 h 133003"/>
                <a:gd name="connsiteX3" fmla="*/ 132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8" y="39"/>
                  </a:moveTo>
                  <a:lnTo>
                    <a:pt x="27929" y="39"/>
                  </a:lnTo>
                  <a:lnTo>
                    <a:pt x="27929" y="133043"/>
                  </a:lnTo>
                  <a:lnTo>
                    <a:pt x="132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4" name="Freeform: Shape 2673">
              <a:extLst>
                <a:ext uri="{FF2B5EF4-FFF2-40B4-BE49-F238E27FC236}">
                  <a16:creationId xmlns:a16="http://schemas.microsoft.com/office/drawing/2014/main" id="{848DC3F7-4A9A-4B2D-9529-73E9CEDBD949}"/>
                </a:ext>
              </a:extLst>
            </p:cNvPr>
            <p:cNvSpPr/>
            <p:nvPr/>
          </p:nvSpPr>
          <p:spPr>
            <a:xfrm>
              <a:off x="11831228" y="3055367"/>
              <a:ext cx="26600" cy="8866"/>
            </a:xfrm>
            <a:custGeom>
              <a:avLst/>
              <a:gdLst>
                <a:gd name="connsiteX0" fmla="*/ 1328 w 26600"/>
                <a:gd name="connsiteY0" fmla="*/ 39 h 8866"/>
                <a:gd name="connsiteX1" fmla="*/ 27929 w 26600"/>
                <a:gd name="connsiteY1" fmla="*/ 39 h 8866"/>
                <a:gd name="connsiteX2" fmla="*/ 27929 w 26600"/>
                <a:gd name="connsiteY2" fmla="*/ 8906 h 8866"/>
                <a:gd name="connsiteX3" fmla="*/ 132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8" y="39"/>
                  </a:moveTo>
                  <a:lnTo>
                    <a:pt x="27929" y="39"/>
                  </a:lnTo>
                  <a:lnTo>
                    <a:pt x="27929" y="8906"/>
                  </a:lnTo>
                  <a:lnTo>
                    <a:pt x="132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5" name="Freeform: Shape 2674">
              <a:extLst>
                <a:ext uri="{FF2B5EF4-FFF2-40B4-BE49-F238E27FC236}">
                  <a16:creationId xmlns:a16="http://schemas.microsoft.com/office/drawing/2014/main" id="{D7577A45-C4F7-478B-A627-05624FD03981}"/>
                </a:ext>
              </a:extLst>
            </p:cNvPr>
            <p:cNvSpPr/>
            <p:nvPr/>
          </p:nvSpPr>
          <p:spPr>
            <a:xfrm>
              <a:off x="11840095" y="3055367"/>
              <a:ext cx="26600" cy="133003"/>
            </a:xfrm>
            <a:custGeom>
              <a:avLst/>
              <a:gdLst>
                <a:gd name="connsiteX0" fmla="*/ 1329 w 26600"/>
                <a:gd name="connsiteY0" fmla="*/ 39 h 133003"/>
                <a:gd name="connsiteX1" fmla="*/ 27930 w 26600"/>
                <a:gd name="connsiteY1" fmla="*/ 39 h 133003"/>
                <a:gd name="connsiteX2" fmla="*/ 27930 w 26600"/>
                <a:gd name="connsiteY2" fmla="*/ 133043 h 133003"/>
                <a:gd name="connsiteX3" fmla="*/ 132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29" y="39"/>
                  </a:moveTo>
                  <a:lnTo>
                    <a:pt x="27930" y="39"/>
                  </a:lnTo>
                  <a:lnTo>
                    <a:pt x="27930" y="133043"/>
                  </a:lnTo>
                  <a:lnTo>
                    <a:pt x="132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6" name="Freeform: Shape 2675">
              <a:extLst>
                <a:ext uri="{FF2B5EF4-FFF2-40B4-BE49-F238E27FC236}">
                  <a16:creationId xmlns:a16="http://schemas.microsoft.com/office/drawing/2014/main" id="{A1B4D8B0-7BC0-4820-882D-1030522FDE61}"/>
                </a:ext>
              </a:extLst>
            </p:cNvPr>
            <p:cNvSpPr/>
            <p:nvPr/>
          </p:nvSpPr>
          <p:spPr>
            <a:xfrm>
              <a:off x="11840095" y="3055367"/>
              <a:ext cx="26600" cy="8866"/>
            </a:xfrm>
            <a:custGeom>
              <a:avLst/>
              <a:gdLst>
                <a:gd name="connsiteX0" fmla="*/ 1329 w 26600"/>
                <a:gd name="connsiteY0" fmla="*/ 39 h 8866"/>
                <a:gd name="connsiteX1" fmla="*/ 27930 w 26600"/>
                <a:gd name="connsiteY1" fmla="*/ 39 h 8866"/>
                <a:gd name="connsiteX2" fmla="*/ 27930 w 26600"/>
                <a:gd name="connsiteY2" fmla="*/ 8906 h 8866"/>
                <a:gd name="connsiteX3" fmla="*/ 132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29" y="39"/>
                  </a:moveTo>
                  <a:lnTo>
                    <a:pt x="27930" y="39"/>
                  </a:lnTo>
                  <a:lnTo>
                    <a:pt x="27930" y="8906"/>
                  </a:lnTo>
                  <a:lnTo>
                    <a:pt x="132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7" name="Freeform: Shape 2676">
              <a:extLst>
                <a:ext uri="{FF2B5EF4-FFF2-40B4-BE49-F238E27FC236}">
                  <a16:creationId xmlns:a16="http://schemas.microsoft.com/office/drawing/2014/main" id="{D4E5BA08-40A6-40B4-8549-FF6535AF607B}"/>
                </a:ext>
              </a:extLst>
            </p:cNvPr>
            <p:cNvSpPr/>
            <p:nvPr/>
          </p:nvSpPr>
          <p:spPr>
            <a:xfrm>
              <a:off x="11848962" y="3055367"/>
              <a:ext cx="26600" cy="133003"/>
            </a:xfrm>
            <a:custGeom>
              <a:avLst/>
              <a:gdLst>
                <a:gd name="connsiteX0" fmla="*/ 1330 w 26600"/>
                <a:gd name="connsiteY0" fmla="*/ 39 h 133003"/>
                <a:gd name="connsiteX1" fmla="*/ 27931 w 26600"/>
                <a:gd name="connsiteY1" fmla="*/ 39 h 133003"/>
                <a:gd name="connsiteX2" fmla="*/ 27931 w 26600"/>
                <a:gd name="connsiteY2" fmla="*/ 133043 h 133003"/>
                <a:gd name="connsiteX3" fmla="*/ 133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0" y="39"/>
                  </a:moveTo>
                  <a:lnTo>
                    <a:pt x="27931" y="39"/>
                  </a:lnTo>
                  <a:lnTo>
                    <a:pt x="27931" y="133043"/>
                  </a:lnTo>
                  <a:lnTo>
                    <a:pt x="133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8" name="Freeform: Shape 2677">
              <a:extLst>
                <a:ext uri="{FF2B5EF4-FFF2-40B4-BE49-F238E27FC236}">
                  <a16:creationId xmlns:a16="http://schemas.microsoft.com/office/drawing/2014/main" id="{6F8A61FF-F5B5-4F99-809A-A93F72FB9937}"/>
                </a:ext>
              </a:extLst>
            </p:cNvPr>
            <p:cNvSpPr/>
            <p:nvPr/>
          </p:nvSpPr>
          <p:spPr>
            <a:xfrm>
              <a:off x="11848962" y="3055367"/>
              <a:ext cx="26600" cy="8866"/>
            </a:xfrm>
            <a:custGeom>
              <a:avLst/>
              <a:gdLst>
                <a:gd name="connsiteX0" fmla="*/ 1330 w 26600"/>
                <a:gd name="connsiteY0" fmla="*/ 39 h 8866"/>
                <a:gd name="connsiteX1" fmla="*/ 27931 w 26600"/>
                <a:gd name="connsiteY1" fmla="*/ 39 h 8866"/>
                <a:gd name="connsiteX2" fmla="*/ 27931 w 26600"/>
                <a:gd name="connsiteY2" fmla="*/ 8906 h 8866"/>
                <a:gd name="connsiteX3" fmla="*/ 133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0" y="39"/>
                  </a:moveTo>
                  <a:lnTo>
                    <a:pt x="27931" y="39"/>
                  </a:lnTo>
                  <a:lnTo>
                    <a:pt x="27931" y="8906"/>
                  </a:lnTo>
                  <a:lnTo>
                    <a:pt x="133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9" name="Freeform: Shape 2678">
              <a:extLst>
                <a:ext uri="{FF2B5EF4-FFF2-40B4-BE49-F238E27FC236}">
                  <a16:creationId xmlns:a16="http://schemas.microsoft.com/office/drawing/2014/main" id="{2ED4E138-4892-4FAE-81E6-6635A4BCF17C}"/>
                </a:ext>
              </a:extLst>
            </p:cNvPr>
            <p:cNvSpPr/>
            <p:nvPr/>
          </p:nvSpPr>
          <p:spPr>
            <a:xfrm>
              <a:off x="11857828" y="3055367"/>
              <a:ext cx="26600" cy="133003"/>
            </a:xfrm>
            <a:custGeom>
              <a:avLst/>
              <a:gdLst>
                <a:gd name="connsiteX0" fmla="*/ 1331 w 26600"/>
                <a:gd name="connsiteY0" fmla="*/ 39 h 133003"/>
                <a:gd name="connsiteX1" fmla="*/ 27932 w 26600"/>
                <a:gd name="connsiteY1" fmla="*/ 39 h 133003"/>
                <a:gd name="connsiteX2" fmla="*/ 27932 w 26600"/>
                <a:gd name="connsiteY2" fmla="*/ 133043 h 133003"/>
                <a:gd name="connsiteX3" fmla="*/ 133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1" y="39"/>
                  </a:moveTo>
                  <a:lnTo>
                    <a:pt x="27932" y="39"/>
                  </a:lnTo>
                  <a:lnTo>
                    <a:pt x="27932" y="133043"/>
                  </a:lnTo>
                  <a:lnTo>
                    <a:pt x="133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0" name="Freeform: Shape 2679">
              <a:extLst>
                <a:ext uri="{FF2B5EF4-FFF2-40B4-BE49-F238E27FC236}">
                  <a16:creationId xmlns:a16="http://schemas.microsoft.com/office/drawing/2014/main" id="{A9C05730-57E1-411D-BB36-DB0DAC25081E}"/>
                </a:ext>
              </a:extLst>
            </p:cNvPr>
            <p:cNvSpPr/>
            <p:nvPr/>
          </p:nvSpPr>
          <p:spPr>
            <a:xfrm>
              <a:off x="11857828" y="3055367"/>
              <a:ext cx="26600" cy="8866"/>
            </a:xfrm>
            <a:custGeom>
              <a:avLst/>
              <a:gdLst>
                <a:gd name="connsiteX0" fmla="*/ 1331 w 26600"/>
                <a:gd name="connsiteY0" fmla="*/ 39 h 8866"/>
                <a:gd name="connsiteX1" fmla="*/ 27932 w 26600"/>
                <a:gd name="connsiteY1" fmla="*/ 39 h 8866"/>
                <a:gd name="connsiteX2" fmla="*/ 27932 w 26600"/>
                <a:gd name="connsiteY2" fmla="*/ 8906 h 8866"/>
                <a:gd name="connsiteX3" fmla="*/ 133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1" y="39"/>
                  </a:moveTo>
                  <a:lnTo>
                    <a:pt x="27932" y="39"/>
                  </a:lnTo>
                  <a:lnTo>
                    <a:pt x="27932" y="8906"/>
                  </a:lnTo>
                  <a:lnTo>
                    <a:pt x="133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1" name="Freeform: Shape 2680">
              <a:extLst>
                <a:ext uri="{FF2B5EF4-FFF2-40B4-BE49-F238E27FC236}">
                  <a16:creationId xmlns:a16="http://schemas.microsoft.com/office/drawing/2014/main" id="{A88E4D6F-88DF-44EE-99A8-4B9FAA72E06E}"/>
                </a:ext>
              </a:extLst>
            </p:cNvPr>
            <p:cNvSpPr/>
            <p:nvPr/>
          </p:nvSpPr>
          <p:spPr>
            <a:xfrm>
              <a:off x="11866695" y="3055367"/>
              <a:ext cx="26600" cy="133003"/>
            </a:xfrm>
            <a:custGeom>
              <a:avLst/>
              <a:gdLst>
                <a:gd name="connsiteX0" fmla="*/ 1332 w 26600"/>
                <a:gd name="connsiteY0" fmla="*/ 39 h 133003"/>
                <a:gd name="connsiteX1" fmla="*/ 27933 w 26600"/>
                <a:gd name="connsiteY1" fmla="*/ 39 h 133003"/>
                <a:gd name="connsiteX2" fmla="*/ 27933 w 26600"/>
                <a:gd name="connsiteY2" fmla="*/ 133043 h 133003"/>
                <a:gd name="connsiteX3" fmla="*/ 133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2" y="39"/>
                  </a:moveTo>
                  <a:lnTo>
                    <a:pt x="27933" y="39"/>
                  </a:lnTo>
                  <a:lnTo>
                    <a:pt x="27933" y="133043"/>
                  </a:lnTo>
                  <a:lnTo>
                    <a:pt x="133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2" name="Freeform: Shape 2681">
              <a:extLst>
                <a:ext uri="{FF2B5EF4-FFF2-40B4-BE49-F238E27FC236}">
                  <a16:creationId xmlns:a16="http://schemas.microsoft.com/office/drawing/2014/main" id="{6B1B11E5-61CC-461E-9599-1686F3DE222E}"/>
                </a:ext>
              </a:extLst>
            </p:cNvPr>
            <p:cNvSpPr/>
            <p:nvPr/>
          </p:nvSpPr>
          <p:spPr>
            <a:xfrm>
              <a:off x="11866695" y="3055367"/>
              <a:ext cx="26600" cy="8866"/>
            </a:xfrm>
            <a:custGeom>
              <a:avLst/>
              <a:gdLst>
                <a:gd name="connsiteX0" fmla="*/ 1332 w 26600"/>
                <a:gd name="connsiteY0" fmla="*/ 39 h 8866"/>
                <a:gd name="connsiteX1" fmla="*/ 27933 w 26600"/>
                <a:gd name="connsiteY1" fmla="*/ 39 h 8866"/>
                <a:gd name="connsiteX2" fmla="*/ 27933 w 26600"/>
                <a:gd name="connsiteY2" fmla="*/ 8906 h 8866"/>
                <a:gd name="connsiteX3" fmla="*/ 133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2" y="39"/>
                  </a:moveTo>
                  <a:lnTo>
                    <a:pt x="27933" y="39"/>
                  </a:lnTo>
                  <a:lnTo>
                    <a:pt x="27933" y="8906"/>
                  </a:lnTo>
                  <a:lnTo>
                    <a:pt x="133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3" name="Freeform: Shape 2682">
              <a:extLst>
                <a:ext uri="{FF2B5EF4-FFF2-40B4-BE49-F238E27FC236}">
                  <a16:creationId xmlns:a16="http://schemas.microsoft.com/office/drawing/2014/main" id="{63101E92-7852-4B2E-AD0E-118C7940F8CE}"/>
                </a:ext>
              </a:extLst>
            </p:cNvPr>
            <p:cNvSpPr/>
            <p:nvPr/>
          </p:nvSpPr>
          <p:spPr>
            <a:xfrm>
              <a:off x="11875562" y="3055367"/>
              <a:ext cx="26600" cy="133003"/>
            </a:xfrm>
            <a:custGeom>
              <a:avLst/>
              <a:gdLst>
                <a:gd name="connsiteX0" fmla="*/ 1333 w 26600"/>
                <a:gd name="connsiteY0" fmla="*/ 39 h 133003"/>
                <a:gd name="connsiteX1" fmla="*/ 27934 w 26600"/>
                <a:gd name="connsiteY1" fmla="*/ 39 h 133003"/>
                <a:gd name="connsiteX2" fmla="*/ 27934 w 26600"/>
                <a:gd name="connsiteY2" fmla="*/ 133043 h 133003"/>
                <a:gd name="connsiteX3" fmla="*/ 133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3" y="39"/>
                  </a:moveTo>
                  <a:lnTo>
                    <a:pt x="27934" y="39"/>
                  </a:lnTo>
                  <a:lnTo>
                    <a:pt x="27934" y="133043"/>
                  </a:lnTo>
                  <a:lnTo>
                    <a:pt x="133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4" name="Freeform: Shape 2683">
              <a:extLst>
                <a:ext uri="{FF2B5EF4-FFF2-40B4-BE49-F238E27FC236}">
                  <a16:creationId xmlns:a16="http://schemas.microsoft.com/office/drawing/2014/main" id="{920B8ED5-E815-44AB-9F41-69AEDE471EC4}"/>
                </a:ext>
              </a:extLst>
            </p:cNvPr>
            <p:cNvSpPr/>
            <p:nvPr/>
          </p:nvSpPr>
          <p:spPr>
            <a:xfrm>
              <a:off x="11875562" y="3055367"/>
              <a:ext cx="26600" cy="8866"/>
            </a:xfrm>
            <a:custGeom>
              <a:avLst/>
              <a:gdLst>
                <a:gd name="connsiteX0" fmla="*/ 1333 w 26600"/>
                <a:gd name="connsiteY0" fmla="*/ 39 h 8866"/>
                <a:gd name="connsiteX1" fmla="*/ 27934 w 26600"/>
                <a:gd name="connsiteY1" fmla="*/ 39 h 8866"/>
                <a:gd name="connsiteX2" fmla="*/ 27934 w 26600"/>
                <a:gd name="connsiteY2" fmla="*/ 8906 h 8866"/>
                <a:gd name="connsiteX3" fmla="*/ 133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3" y="39"/>
                  </a:moveTo>
                  <a:lnTo>
                    <a:pt x="27934" y="39"/>
                  </a:lnTo>
                  <a:lnTo>
                    <a:pt x="27934" y="8906"/>
                  </a:lnTo>
                  <a:lnTo>
                    <a:pt x="133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5" name="Freeform: Shape 2684">
              <a:extLst>
                <a:ext uri="{FF2B5EF4-FFF2-40B4-BE49-F238E27FC236}">
                  <a16:creationId xmlns:a16="http://schemas.microsoft.com/office/drawing/2014/main" id="{EA03A8B4-E924-40F0-866A-B50A62CB78EE}"/>
                </a:ext>
              </a:extLst>
            </p:cNvPr>
            <p:cNvSpPr/>
            <p:nvPr/>
          </p:nvSpPr>
          <p:spPr>
            <a:xfrm>
              <a:off x="11884429" y="3055367"/>
              <a:ext cx="26600" cy="133003"/>
            </a:xfrm>
            <a:custGeom>
              <a:avLst/>
              <a:gdLst>
                <a:gd name="connsiteX0" fmla="*/ 1334 w 26600"/>
                <a:gd name="connsiteY0" fmla="*/ 39 h 133003"/>
                <a:gd name="connsiteX1" fmla="*/ 27935 w 26600"/>
                <a:gd name="connsiteY1" fmla="*/ 39 h 133003"/>
                <a:gd name="connsiteX2" fmla="*/ 27935 w 26600"/>
                <a:gd name="connsiteY2" fmla="*/ 133043 h 133003"/>
                <a:gd name="connsiteX3" fmla="*/ 133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4" y="39"/>
                  </a:moveTo>
                  <a:lnTo>
                    <a:pt x="27935" y="39"/>
                  </a:lnTo>
                  <a:lnTo>
                    <a:pt x="27935" y="133043"/>
                  </a:lnTo>
                  <a:lnTo>
                    <a:pt x="133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6" name="Freeform: Shape 2685">
              <a:extLst>
                <a:ext uri="{FF2B5EF4-FFF2-40B4-BE49-F238E27FC236}">
                  <a16:creationId xmlns:a16="http://schemas.microsoft.com/office/drawing/2014/main" id="{22A5DEA0-00BD-4D7E-BDD9-7F7C8C4E8553}"/>
                </a:ext>
              </a:extLst>
            </p:cNvPr>
            <p:cNvSpPr/>
            <p:nvPr/>
          </p:nvSpPr>
          <p:spPr>
            <a:xfrm>
              <a:off x="11884429" y="3055367"/>
              <a:ext cx="26600" cy="8866"/>
            </a:xfrm>
            <a:custGeom>
              <a:avLst/>
              <a:gdLst>
                <a:gd name="connsiteX0" fmla="*/ 1334 w 26600"/>
                <a:gd name="connsiteY0" fmla="*/ 39 h 8866"/>
                <a:gd name="connsiteX1" fmla="*/ 27935 w 26600"/>
                <a:gd name="connsiteY1" fmla="*/ 39 h 8866"/>
                <a:gd name="connsiteX2" fmla="*/ 27935 w 26600"/>
                <a:gd name="connsiteY2" fmla="*/ 8906 h 8866"/>
                <a:gd name="connsiteX3" fmla="*/ 133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4" y="39"/>
                  </a:moveTo>
                  <a:lnTo>
                    <a:pt x="27935" y="39"/>
                  </a:lnTo>
                  <a:lnTo>
                    <a:pt x="27935" y="8906"/>
                  </a:lnTo>
                  <a:lnTo>
                    <a:pt x="133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7" name="Freeform: Shape 2686">
              <a:extLst>
                <a:ext uri="{FF2B5EF4-FFF2-40B4-BE49-F238E27FC236}">
                  <a16:creationId xmlns:a16="http://schemas.microsoft.com/office/drawing/2014/main" id="{058B0E50-28E6-4308-BCAA-FD78455B63D1}"/>
                </a:ext>
              </a:extLst>
            </p:cNvPr>
            <p:cNvSpPr/>
            <p:nvPr/>
          </p:nvSpPr>
          <p:spPr>
            <a:xfrm>
              <a:off x="11893296" y="3055367"/>
              <a:ext cx="26600" cy="133003"/>
            </a:xfrm>
            <a:custGeom>
              <a:avLst/>
              <a:gdLst>
                <a:gd name="connsiteX0" fmla="*/ 1335 w 26600"/>
                <a:gd name="connsiteY0" fmla="*/ 39 h 133003"/>
                <a:gd name="connsiteX1" fmla="*/ 27936 w 26600"/>
                <a:gd name="connsiteY1" fmla="*/ 39 h 133003"/>
                <a:gd name="connsiteX2" fmla="*/ 27936 w 26600"/>
                <a:gd name="connsiteY2" fmla="*/ 133043 h 133003"/>
                <a:gd name="connsiteX3" fmla="*/ 133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5" y="39"/>
                  </a:moveTo>
                  <a:lnTo>
                    <a:pt x="27936" y="39"/>
                  </a:lnTo>
                  <a:lnTo>
                    <a:pt x="27936" y="133043"/>
                  </a:lnTo>
                  <a:lnTo>
                    <a:pt x="133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8" name="Freeform: Shape 2687">
              <a:extLst>
                <a:ext uri="{FF2B5EF4-FFF2-40B4-BE49-F238E27FC236}">
                  <a16:creationId xmlns:a16="http://schemas.microsoft.com/office/drawing/2014/main" id="{6D9BFA12-CE58-4803-A44D-A9DBE15B45E2}"/>
                </a:ext>
              </a:extLst>
            </p:cNvPr>
            <p:cNvSpPr/>
            <p:nvPr/>
          </p:nvSpPr>
          <p:spPr>
            <a:xfrm>
              <a:off x="11893296" y="3055367"/>
              <a:ext cx="26600" cy="8866"/>
            </a:xfrm>
            <a:custGeom>
              <a:avLst/>
              <a:gdLst>
                <a:gd name="connsiteX0" fmla="*/ 1335 w 26600"/>
                <a:gd name="connsiteY0" fmla="*/ 39 h 8866"/>
                <a:gd name="connsiteX1" fmla="*/ 27936 w 26600"/>
                <a:gd name="connsiteY1" fmla="*/ 39 h 8866"/>
                <a:gd name="connsiteX2" fmla="*/ 27936 w 26600"/>
                <a:gd name="connsiteY2" fmla="*/ 8906 h 8866"/>
                <a:gd name="connsiteX3" fmla="*/ 133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5" y="39"/>
                  </a:moveTo>
                  <a:lnTo>
                    <a:pt x="27936" y="39"/>
                  </a:lnTo>
                  <a:lnTo>
                    <a:pt x="27936" y="8906"/>
                  </a:lnTo>
                  <a:lnTo>
                    <a:pt x="133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9" name="Freeform: Shape 2688">
              <a:extLst>
                <a:ext uri="{FF2B5EF4-FFF2-40B4-BE49-F238E27FC236}">
                  <a16:creationId xmlns:a16="http://schemas.microsoft.com/office/drawing/2014/main" id="{78BE2AE2-B129-4F7A-8BF8-064F461256B8}"/>
                </a:ext>
              </a:extLst>
            </p:cNvPr>
            <p:cNvSpPr/>
            <p:nvPr/>
          </p:nvSpPr>
          <p:spPr>
            <a:xfrm>
              <a:off x="11902163" y="3055367"/>
              <a:ext cx="26600" cy="133003"/>
            </a:xfrm>
            <a:custGeom>
              <a:avLst/>
              <a:gdLst>
                <a:gd name="connsiteX0" fmla="*/ 1336 w 26600"/>
                <a:gd name="connsiteY0" fmla="*/ 39 h 133003"/>
                <a:gd name="connsiteX1" fmla="*/ 27937 w 26600"/>
                <a:gd name="connsiteY1" fmla="*/ 39 h 133003"/>
                <a:gd name="connsiteX2" fmla="*/ 27937 w 26600"/>
                <a:gd name="connsiteY2" fmla="*/ 133043 h 133003"/>
                <a:gd name="connsiteX3" fmla="*/ 133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6" y="39"/>
                  </a:moveTo>
                  <a:lnTo>
                    <a:pt x="27937" y="39"/>
                  </a:lnTo>
                  <a:lnTo>
                    <a:pt x="27937" y="133043"/>
                  </a:lnTo>
                  <a:lnTo>
                    <a:pt x="133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0" name="Freeform: Shape 2689">
              <a:extLst>
                <a:ext uri="{FF2B5EF4-FFF2-40B4-BE49-F238E27FC236}">
                  <a16:creationId xmlns:a16="http://schemas.microsoft.com/office/drawing/2014/main" id="{92DDF8C0-7416-41FF-A9C6-1E73BC0E15C1}"/>
                </a:ext>
              </a:extLst>
            </p:cNvPr>
            <p:cNvSpPr/>
            <p:nvPr/>
          </p:nvSpPr>
          <p:spPr>
            <a:xfrm>
              <a:off x="11902163" y="3055367"/>
              <a:ext cx="26600" cy="8866"/>
            </a:xfrm>
            <a:custGeom>
              <a:avLst/>
              <a:gdLst>
                <a:gd name="connsiteX0" fmla="*/ 1336 w 26600"/>
                <a:gd name="connsiteY0" fmla="*/ 39 h 8866"/>
                <a:gd name="connsiteX1" fmla="*/ 27937 w 26600"/>
                <a:gd name="connsiteY1" fmla="*/ 39 h 8866"/>
                <a:gd name="connsiteX2" fmla="*/ 27937 w 26600"/>
                <a:gd name="connsiteY2" fmla="*/ 8906 h 8866"/>
                <a:gd name="connsiteX3" fmla="*/ 133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6" y="39"/>
                  </a:moveTo>
                  <a:lnTo>
                    <a:pt x="27937" y="39"/>
                  </a:lnTo>
                  <a:lnTo>
                    <a:pt x="27937" y="8906"/>
                  </a:lnTo>
                  <a:lnTo>
                    <a:pt x="133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1" name="Freeform: Shape 2690">
              <a:extLst>
                <a:ext uri="{FF2B5EF4-FFF2-40B4-BE49-F238E27FC236}">
                  <a16:creationId xmlns:a16="http://schemas.microsoft.com/office/drawing/2014/main" id="{53D5B067-21D1-48AB-A80E-61F0955E0EC5}"/>
                </a:ext>
              </a:extLst>
            </p:cNvPr>
            <p:cNvSpPr/>
            <p:nvPr/>
          </p:nvSpPr>
          <p:spPr>
            <a:xfrm>
              <a:off x="11911030" y="3055367"/>
              <a:ext cx="26600" cy="133003"/>
            </a:xfrm>
            <a:custGeom>
              <a:avLst/>
              <a:gdLst>
                <a:gd name="connsiteX0" fmla="*/ 1337 w 26600"/>
                <a:gd name="connsiteY0" fmla="*/ 39 h 133003"/>
                <a:gd name="connsiteX1" fmla="*/ 27938 w 26600"/>
                <a:gd name="connsiteY1" fmla="*/ 39 h 133003"/>
                <a:gd name="connsiteX2" fmla="*/ 27938 w 26600"/>
                <a:gd name="connsiteY2" fmla="*/ 133043 h 133003"/>
                <a:gd name="connsiteX3" fmla="*/ 133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7" y="39"/>
                  </a:moveTo>
                  <a:lnTo>
                    <a:pt x="27938" y="39"/>
                  </a:lnTo>
                  <a:lnTo>
                    <a:pt x="27938" y="133043"/>
                  </a:lnTo>
                  <a:lnTo>
                    <a:pt x="133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2" name="Freeform: Shape 2691">
              <a:extLst>
                <a:ext uri="{FF2B5EF4-FFF2-40B4-BE49-F238E27FC236}">
                  <a16:creationId xmlns:a16="http://schemas.microsoft.com/office/drawing/2014/main" id="{BE292F5C-34A9-470C-AE13-158990F545B5}"/>
                </a:ext>
              </a:extLst>
            </p:cNvPr>
            <p:cNvSpPr/>
            <p:nvPr/>
          </p:nvSpPr>
          <p:spPr>
            <a:xfrm>
              <a:off x="11911030" y="3055367"/>
              <a:ext cx="26600" cy="8866"/>
            </a:xfrm>
            <a:custGeom>
              <a:avLst/>
              <a:gdLst>
                <a:gd name="connsiteX0" fmla="*/ 1337 w 26600"/>
                <a:gd name="connsiteY0" fmla="*/ 39 h 8866"/>
                <a:gd name="connsiteX1" fmla="*/ 27938 w 26600"/>
                <a:gd name="connsiteY1" fmla="*/ 39 h 8866"/>
                <a:gd name="connsiteX2" fmla="*/ 27938 w 26600"/>
                <a:gd name="connsiteY2" fmla="*/ 8906 h 8866"/>
                <a:gd name="connsiteX3" fmla="*/ 133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7" y="39"/>
                  </a:moveTo>
                  <a:lnTo>
                    <a:pt x="27938" y="39"/>
                  </a:lnTo>
                  <a:lnTo>
                    <a:pt x="27938" y="8906"/>
                  </a:lnTo>
                  <a:lnTo>
                    <a:pt x="133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3" name="Freeform: Shape 2692">
              <a:extLst>
                <a:ext uri="{FF2B5EF4-FFF2-40B4-BE49-F238E27FC236}">
                  <a16:creationId xmlns:a16="http://schemas.microsoft.com/office/drawing/2014/main" id="{2501A0AA-B3C9-416B-B7F3-AC7184DAE55A}"/>
                </a:ext>
              </a:extLst>
            </p:cNvPr>
            <p:cNvSpPr/>
            <p:nvPr/>
          </p:nvSpPr>
          <p:spPr>
            <a:xfrm>
              <a:off x="11919897" y="3055367"/>
              <a:ext cx="26600" cy="133003"/>
            </a:xfrm>
            <a:custGeom>
              <a:avLst/>
              <a:gdLst>
                <a:gd name="connsiteX0" fmla="*/ 1338 w 26600"/>
                <a:gd name="connsiteY0" fmla="*/ 39 h 133003"/>
                <a:gd name="connsiteX1" fmla="*/ 27939 w 26600"/>
                <a:gd name="connsiteY1" fmla="*/ 39 h 133003"/>
                <a:gd name="connsiteX2" fmla="*/ 27939 w 26600"/>
                <a:gd name="connsiteY2" fmla="*/ 133043 h 133003"/>
                <a:gd name="connsiteX3" fmla="*/ 133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8" y="39"/>
                  </a:moveTo>
                  <a:lnTo>
                    <a:pt x="27939" y="39"/>
                  </a:lnTo>
                  <a:lnTo>
                    <a:pt x="27939" y="133043"/>
                  </a:lnTo>
                  <a:lnTo>
                    <a:pt x="133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4" name="Freeform: Shape 2693">
              <a:extLst>
                <a:ext uri="{FF2B5EF4-FFF2-40B4-BE49-F238E27FC236}">
                  <a16:creationId xmlns:a16="http://schemas.microsoft.com/office/drawing/2014/main" id="{E7B0DA0F-DBA6-449A-B00B-7E5B53CDED60}"/>
                </a:ext>
              </a:extLst>
            </p:cNvPr>
            <p:cNvSpPr/>
            <p:nvPr/>
          </p:nvSpPr>
          <p:spPr>
            <a:xfrm>
              <a:off x="11919897" y="3055367"/>
              <a:ext cx="26600" cy="8866"/>
            </a:xfrm>
            <a:custGeom>
              <a:avLst/>
              <a:gdLst>
                <a:gd name="connsiteX0" fmla="*/ 1338 w 26600"/>
                <a:gd name="connsiteY0" fmla="*/ 39 h 8866"/>
                <a:gd name="connsiteX1" fmla="*/ 27939 w 26600"/>
                <a:gd name="connsiteY1" fmla="*/ 39 h 8866"/>
                <a:gd name="connsiteX2" fmla="*/ 27939 w 26600"/>
                <a:gd name="connsiteY2" fmla="*/ 8906 h 8866"/>
                <a:gd name="connsiteX3" fmla="*/ 133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8" y="39"/>
                  </a:moveTo>
                  <a:lnTo>
                    <a:pt x="27939" y="39"/>
                  </a:lnTo>
                  <a:lnTo>
                    <a:pt x="27939" y="8906"/>
                  </a:lnTo>
                  <a:lnTo>
                    <a:pt x="133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5" name="Freeform: Shape 2694">
              <a:extLst>
                <a:ext uri="{FF2B5EF4-FFF2-40B4-BE49-F238E27FC236}">
                  <a16:creationId xmlns:a16="http://schemas.microsoft.com/office/drawing/2014/main" id="{6F3065FC-9DBE-4A68-A615-1540CD24A576}"/>
                </a:ext>
              </a:extLst>
            </p:cNvPr>
            <p:cNvSpPr/>
            <p:nvPr/>
          </p:nvSpPr>
          <p:spPr>
            <a:xfrm>
              <a:off x="11928764" y="3055367"/>
              <a:ext cx="26600" cy="133003"/>
            </a:xfrm>
            <a:custGeom>
              <a:avLst/>
              <a:gdLst>
                <a:gd name="connsiteX0" fmla="*/ 1339 w 26600"/>
                <a:gd name="connsiteY0" fmla="*/ 39 h 133003"/>
                <a:gd name="connsiteX1" fmla="*/ 27940 w 26600"/>
                <a:gd name="connsiteY1" fmla="*/ 39 h 133003"/>
                <a:gd name="connsiteX2" fmla="*/ 27940 w 26600"/>
                <a:gd name="connsiteY2" fmla="*/ 133043 h 133003"/>
                <a:gd name="connsiteX3" fmla="*/ 133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39" y="39"/>
                  </a:moveTo>
                  <a:lnTo>
                    <a:pt x="27940" y="39"/>
                  </a:lnTo>
                  <a:lnTo>
                    <a:pt x="27940" y="133043"/>
                  </a:lnTo>
                  <a:lnTo>
                    <a:pt x="133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6" name="Freeform: Shape 2695">
              <a:extLst>
                <a:ext uri="{FF2B5EF4-FFF2-40B4-BE49-F238E27FC236}">
                  <a16:creationId xmlns:a16="http://schemas.microsoft.com/office/drawing/2014/main" id="{F82E8592-FAC4-429F-A6F6-3EFE37E4F965}"/>
                </a:ext>
              </a:extLst>
            </p:cNvPr>
            <p:cNvSpPr/>
            <p:nvPr/>
          </p:nvSpPr>
          <p:spPr>
            <a:xfrm>
              <a:off x="11928764" y="3055367"/>
              <a:ext cx="26600" cy="8866"/>
            </a:xfrm>
            <a:custGeom>
              <a:avLst/>
              <a:gdLst>
                <a:gd name="connsiteX0" fmla="*/ 1339 w 26600"/>
                <a:gd name="connsiteY0" fmla="*/ 39 h 8866"/>
                <a:gd name="connsiteX1" fmla="*/ 27940 w 26600"/>
                <a:gd name="connsiteY1" fmla="*/ 39 h 8866"/>
                <a:gd name="connsiteX2" fmla="*/ 27940 w 26600"/>
                <a:gd name="connsiteY2" fmla="*/ 8906 h 8866"/>
                <a:gd name="connsiteX3" fmla="*/ 133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39" y="39"/>
                  </a:moveTo>
                  <a:lnTo>
                    <a:pt x="27940" y="39"/>
                  </a:lnTo>
                  <a:lnTo>
                    <a:pt x="27940" y="8906"/>
                  </a:lnTo>
                  <a:lnTo>
                    <a:pt x="133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7" name="Freeform: Shape 2696">
              <a:extLst>
                <a:ext uri="{FF2B5EF4-FFF2-40B4-BE49-F238E27FC236}">
                  <a16:creationId xmlns:a16="http://schemas.microsoft.com/office/drawing/2014/main" id="{2D593B66-502D-4816-A7EE-886369A18377}"/>
                </a:ext>
              </a:extLst>
            </p:cNvPr>
            <p:cNvSpPr/>
            <p:nvPr/>
          </p:nvSpPr>
          <p:spPr>
            <a:xfrm>
              <a:off x="11937631" y="3055367"/>
              <a:ext cx="26600" cy="133003"/>
            </a:xfrm>
            <a:custGeom>
              <a:avLst/>
              <a:gdLst>
                <a:gd name="connsiteX0" fmla="*/ 1340 w 26600"/>
                <a:gd name="connsiteY0" fmla="*/ 39 h 133003"/>
                <a:gd name="connsiteX1" fmla="*/ 27941 w 26600"/>
                <a:gd name="connsiteY1" fmla="*/ 39 h 133003"/>
                <a:gd name="connsiteX2" fmla="*/ 27941 w 26600"/>
                <a:gd name="connsiteY2" fmla="*/ 133043 h 133003"/>
                <a:gd name="connsiteX3" fmla="*/ 134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0" y="39"/>
                  </a:moveTo>
                  <a:lnTo>
                    <a:pt x="27941" y="39"/>
                  </a:lnTo>
                  <a:lnTo>
                    <a:pt x="27941" y="133043"/>
                  </a:lnTo>
                  <a:lnTo>
                    <a:pt x="134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8" name="Freeform: Shape 2697">
              <a:extLst>
                <a:ext uri="{FF2B5EF4-FFF2-40B4-BE49-F238E27FC236}">
                  <a16:creationId xmlns:a16="http://schemas.microsoft.com/office/drawing/2014/main" id="{0EB04C17-7ED1-462D-A228-B86A73B39E6F}"/>
                </a:ext>
              </a:extLst>
            </p:cNvPr>
            <p:cNvSpPr/>
            <p:nvPr/>
          </p:nvSpPr>
          <p:spPr>
            <a:xfrm>
              <a:off x="11937631" y="3055367"/>
              <a:ext cx="26600" cy="8866"/>
            </a:xfrm>
            <a:custGeom>
              <a:avLst/>
              <a:gdLst>
                <a:gd name="connsiteX0" fmla="*/ 1340 w 26600"/>
                <a:gd name="connsiteY0" fmla="*/ 39 h 8866"/>
                <a:gd name="connsiteX1" fmla="*/ 27941 w 26600"/>
                <a:gd name="connsiteY1" fmla="*/ 39 h 8866"/>
                <a:gd name="connsiteX2" fmla="*/ 27941 w 26600"/>
                <a:gd name="connsiteY2" fmla="*/ 8906 h 8866"/>
                <a:gd name="connsiteX3" fmla="*/ 134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0" y="39"/>
                  </a:moveTo>
                  <a:lnTo>
                    <a:pt x="27941" y="39"/>
                  </a:lnTo>
                  <a:lnTo>
                    <a:pt x="27941" y="8906"/>
                  </a:lnTo>
                  <a:lnTo>
                    <a:pt x="134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9" name="Freeform: Shape 2698">
              <a:extLst>
                <a:ext uri="{FF2B5EF4-FFF2-40B4-BE49-F238E27FC236}">
                  <a16:creationId xmlns:a16="http://schemas.microsoft.com/office/drawing/2014/main" id="{78DB6B8A-445A-43B6-A680-32B788ACDF8B}"/>
                </a:ext>
              </a:extLst>
            </p:cNvPr>
            <p:cNvSpPr/>
            <p:nvPr/>
          </p:nvSpPr>
          <p:spPr>
            <a:xfrm>
              <a:off x="11946498" y="3055367"/>
              <a:ext cx="26600" cy="133003"/>
            </a:xfrm>
            <a:custGeom>
              <a:avLst/>
              <a:gdLst>
                <a:gd name="connsiteX0" fmla="*/ 1341 w 26600"/>
                <a:gd name="connsiteY0" fmla="*/ 39 h 133003"/>
                <a:gd name="connsiteX1" fmla="*/ 27942 w 26600"/>
                <a:gd name="connsiteY1" fmla="*/ 39 h 133003"/>
                <a:gd name="connsiteX2" fmla="*/ 27942 w 26600"/>
                <a:gd name="connsiteY2" fmla="*/ 133043 h 133003"/>
                <a:gd name="connsiteX3" fmla="*/ 134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1" y="39"/>
                  </a:moveTo>
                  <a:lnTo>
                    <a:pt x="27942" y="39"/>
                  </a:lnTo>
                  <a:lnTo>
                    <a:pt x="27942" y="133043"/>
                  </a:lnTo>
                  <a:lnTo>
                    <a:pt x="134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0" name="Freeform: Shape 2699">
              <a:extLst>
                <a:ext uri="{FF2B5EF4-FFF2-40B4-BE49-F238E27FC236}">
                  <a16:creationId xmlns:a16="http://schemas.microsoft.com/office/drawing/2014/main" id="{F29F062E-A8DF-406E-9D02-D00BCD4133B8}"/>
                </a:ext>
              </a:extLst>
            </p:cNvPr>
            <p:cNvSpPr/>
            <p:nvPr/>
          </p:nvSpPr>
          <p:spPr>
            <a:xfrm>
              <a:off x="11946498" y="3055367"/>
              <a:ext cx="26600" cy="8866"/>
            </a:xfrm>
            <a:custGeom>
              <a:avLst/>
              <a:gdLst>
                <a:gd name="connsiteX0" fmla="*/ 1341 w 26600"/>
                <a:gd name="connsiteY0" fmla="*/ 39 h 8866"/>
                <a:gd name="connsiteX1" fmla="*/ 27942 w 26600"/>
                <a:gd name="connsiteY1" fmla="*/ 39 h 8866"/>
                <a:gd name="connsiteX2" fmla="*/ 27942 w 26600"/>
                <a:gd name="connsiteY2" fmla="*/ 8906 h 8866"/>
                <a:gd name="connsiteX3" fmla="*/ 134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1" y="39"/>
                  </a:moveTo>
                  <a:lnTo>
                    <a:pt x="27942" y="39"/>
                  </a:lnTo>
                  <a:lnTo>
                    <a:pt x="27942" y="8906"/>
                  </a:lnTo>
                  <a:lnTo>
                    <a:pt x="134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1" name="Freeform: Shape 2700">
              <a:extLst>
                <a:ext uri="{FF2B5EF4-FFF2-40B4-BE49-F238E27FC236}">
                  <a16:creationId xmlns:a16="http://schemas.microsoft.com/office/drawing/2014/main" id="{24AE04CD-5A0C-404B-99C5-6177B7F3831A}"/>
                </a:ext>
              </a:extLst>
            </p:cNvPr>
            <p:cNvSpPr/>
            <p:nvPr/>
          </p:nvSpPr>
          <p:spPr>
            <a:xfrm>
              <a:off x="11955364" y="3055367"/>
              <a:ext cx="26600" cy="133003"/>
            </a:xfrm>
            <a:custGeom>
              <a:avLst/>
              <a:gdLst>
                <a:gd name="connsiteX0" fmla="*/ 1342 w 26600"/>
                <a:gd name="connsiteY0" fmla="*/ 39 h 133003"/>
                <a:gd name="connsiteX1" fmla="*/ 27943 w 26600"/>
                <a:gd name="connsiteY1" fmla="*/ 39 h 133003"/>
                <a:gd name="connsiteX2" fmla="*/ 27943 w 26600"/>
                <a:gd name="connsiteY2" fmla="*/ 133043 h 133003"/>
                <a:gd name="connsiteX3" fmla="*/ 134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2" y="39"/>
                  </a:moveTo>
                  <a:lnTo>
                    <a:pt x="27943" y="39"/>
                  </a:lnTo>
                  <a:lnTo>
                    <a:pt x="27943" y="133043"/>
                  </a:lnTo>
                  <a:lnTo>
                    <a:pt x="134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2" name="Freeform: Shape 2701">
              <a:extLst>
                <a:ext uri="{FF2B5EF4-FFF2-40B4-BE49-F238E27FC236}">
                  <a16:creationId xmlns:a16="http://schemas.microsoft.com/office/drawing/2014/main" id="{C8A138C2-6A18-490D-AB09-471713E6E695}"/>
                </a:ext>
              </a:extLst>
            </p:cNvPr>
            <p:cNvSpPr/>
            <p:nvPr/>
          </p:nvSpPr>
          <p:spPr>
            <a:xfrm>
              <a:off x="11955364" y="3055367"/>
              <a:ext cx="26600" cy="8866"/>
            </a:xfrm>
            <a:custGeom>
              <a:avLst/>
              <a:gdLst>
                <a:gd name="connsiteX0" fmla="*/ 1342 w 26600"/>
                <a:gd name="connsiteY0" fmla="*/ 39 h 8866"/>
                <a:gd name="connsiteX1" fmla="*/ 27943 w 26600"/>
                <a:gd name="connsiteY1" fmla="*/ 39 h 8866"/>
                <a:gd name="connsiteX2" fmla="*/ 27943 w 26600"/>
                <a:gd name="connsiteY2" fmla="*/ 8906 h 8866"/>
                <a:gd name="connsiteX3" fmla="*/ 134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2" y="39"/>
                  </a:moveTo>
                  <a:lnTo>
                    <a:pt x="27943" y="39"/>
                  </a:lnTo>
                  <a:lnTo>
                    <a:pt x="27943" y="8906"/>
                  </a:lnTo>
                  <a:lnTo>
                    <a:pt x="134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3" name="Freeform: Shape 2702">
              <a:extLst>
                <a:ext uri="{FF2B5EF4-FFF2-40B4-BE49-F238E27FC236}">
                  <a16:creationId xmlns:a16="http://schemas.microsoft.com/office/drawing/2014/main" id="{E256ECFD-BCEB-4650-9D01-A7E7666CD643}"/>
                </a:ext>
              </a:extLst>
            </p:cNvPr>
            <p:cNvSpPr/>
            <p:nvPr/>
          </p:nvSpPr>
          <p:spPr>
            <a:xfrm>
              <a:off x="11964231" y="3055367"/>
              <a:ext cx="26600" cy="133003"/>
            </a:xfrm>
            <a:custGeom>
              <a:avLst/>
              <a:gdLst>
                <a:gd name="connsiteX0" fmla="*/ 1343 w 26600"/>
                <a:gd name="connsiteY0" fmla="*/ 39 h 133003"/>
                <a:gd name="connsiteX1" fmla="*/ 27944 w 26600"/>
                <a:gd name="connsiteY1" fmla="*/ 39 h 133003"/>
                <a:gd name="connsiteX2" fmla="*/ 27944 w 26600"/>
                <a:gd name="connsiteY2" fmla="*/ 133043 h 133003"/>
                <a:gd name="connsiteX3" fmla="*/ 134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3" y="39"/>
                  </a:moveTo>
                  <a:lnTo>
                    <a:pt x="27944" y="39"/>
                  </a:lnTo>
                  <a:lnTo>
                    <a:pt x="27944" y="133043"/>
                  </a:lnTo>
                  <a:lnTo>
                    <a:pt x="134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4" name="Freeform: Shape 2703">
              <a:extLst>
                <a:ext uri="{FF2B5EF4-FFF2-40B4-BE49-F238E27FC236}">
                  <a16:creationId xmlns:a16="http://schemas.microsoft.com/office/drawing/2014/main" id="{F96FA7C7-7684-470E-88B2-628D11E65EED}"/>
                </a:ext>
              </a:extLst>
            </p:cNvPr>
            <p:cNvSpPr/>
            <p:nvPr/>
          </p:nvSpPr>
          <p:spPr>
            <a:xfrm>
              <a:off x="11964231" y="3055367"/>
              <a:ext cx="26600" cy="8866"/>
            </a:xfrm>
            <a:custGeom>
              <a:avLst/>
              <a:gdLst>
                <a:gd name="connsiteX0" fmla="*/ 1343 w 26600"/>
                <a:gd name="connsiteY0" fmla="*/ 39 h 8866"/>
                <a:gd name="connsiteX1" fmla="*/ 27944 w 26600"/>
                <a:gd name="connsiteY1" fmla="*/ 39 h 8866"/>
                <a:gd name="connsiteX2" fmla="*/ 27944 w 26600"/>
                <a:gd name="connsiteY2" fmla="*/ 8906 h 8866"/>
                <a:gd name="connsiteX3" fmla="*/ 134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3" y="39"/>
                  </a:moveTo>
                  <a:lnTo>
                    <a:pt x="27944" y="39"/>
                  </a:lnTo>
                  <a:lnTo>
                    <a:pt x="27944" y="8906"/>
                  </a:lnTo>
                  <a:lnTo>
                    <a:pt x="134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5" name="Freeform: Shape 2704">
              <a:extLst>
                <a:ext uri="{FF2B5EF4-FFF2-40B4-BE49-F238E27FC236}">
                  <a16:creationId xmlns:a16="http://schemas.microsoft.com/office/drawing/2014/main" id="{61259622-C6FB-4CA8-9683-8D93B00E0EF3}"/>
                </a:ext>
              </a:extLst>
            </p:cNvPr>
            <p:cNvSpPr/>
            <p:nvPr/>
          </p:nvSpPr>
          <p:spPr>
            <a:xfrm>
              <a:off x="11973098" y="3055367"/>
              <a:ext cx="26600" cy="133003"/>
            </a:xfrm>
            <a:custGeom>
              <a:avLst/>
              <a:gdLst>
                <a:gd name="connsiteX0" fmla="*/ 1344 w 26600"/>
                <a:gd name="connsiteY0" fmla="*/ 39 h 133003"/>
                <a:gd name="connsiteX1" fmla="*/ 27945 w 26600"/>
                <a:gd name="connsiteY1" fmla="*/ 39 h 133003"/>
                <a:gd name="connsiteX2" fmla="*/ 27945 w 26600"/>
                <a:gd name="connsiteY2" fmla="*/ 133043 h 133003"/>
                <a:gd name="connsiteX3" fmla="*/ 134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4" y="39"/>
                  </a:moveTo>
                  <a:lnTo>
                    <a:pt x="27945" y="39"/>
                  </a:lnTo>
                  <a:lnTo>
                    <a:pt x="27945" y="133043"/>
                  </a:lnTo>
                  <a:lnTo>
                    <a:pt x="134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6" name="Freeform: Shape 2705">
              <a:extLst>
                <a:ext uri="{FF2B5EF4-FFF2-40B4-BE49-F238E27FC236}">
                  <a16:creationId xmlns:a16="http://schemas.microsoft.com/office/drawing/2014/main" id="{B993F1CE-57E8-4266-AAEE-3E03276D3A2B}"/>
                </a:ext>
              </a:extLst>
            </p:cNvPr>
            <p:cNvSpPr/>
            <p:nvPr/>
          </p:nvSpPr>
          <p:spPr>
            <a:xfrm>
              <a:off x="11973098" y="3055367"/>
              <a:ext cx="26600" cy="8866"/>
            </a:xfrm>
            <a:custGeom>
              <a:avLst/>
              <a:gdLst>
                <a:gd name="connsiteX0" fmla="*/ 1344 w 26600"/>
                <a:gd name="connsiteY0" fmla="*/ 39 h 8866"/>
                <a:gd name="connsiteX1" fmla="*/ 27945 w 26600"/>
                <a:gd name="connsiteY1" fmla="*/ 39 h 8866"/>
                <a:gd name="connsiteX2" fmla="*/ 27945 w 26600"/>
                <a:gd name="connsiteY2" fmla="*/ 8906 h 8866"/>
                <a:gd name="connsiteX3" fmla="*/ 134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4" y="39"/>
                  </a:moveTo>
                  <a:lnTo>
                    <a:pt x="27945" y="39"/>
                  </a:lnTo>
                  <a:lnTo>
                    <a:pt x="27945" y="8906"/>
                  </a:lnTo>
                  <a:lnTo>
                    <a:pt x="134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7" name="Freeform: Shape 2706">
              <a:extLst>
                <a:ext uri="{FF2B5EF4-FFF2-40B4-BE49-F238E27FC236}">
                  <a16:creationId xmlns:a16="http://schemas.microsoft.com/office/drawing/2014/main" id="{0B4731F8-84A6-44AC-9DCA-544446C4BA5D}"/>
                </a:ext>
              </a:extLst>
            </p:cNvPr>
            <p:cNvSpPr/>
            <p:nvPr/>
          </p:nvSpPr>
          <p:spPr>
            <a:xfrm>
              <a:off x="11981965" y="3055367"/>
              <a:ext cx="26600" cy="133003"/>
            </a:xfrm>
            <a:custGeom>
              <a:avLst/>
              <a:gdLst>
                <a:gd name="connsiteX0" fmla="*/ 1345 w 26600"/>
                <a:gd name="connsiteY0" fmla="*/ 39 h 133003"/>
                <a:gd name="connsiteX1" fmla="*/ 27946 w 26600"/>
                <a:gd name="connsiteY1" fmla="*/ 39 h 133003"/>
                <a:gd name="connsiteX2" fmla="*/ 27946 w 26600"/>
                <a:gd name="connsiteY2" fmla="*/ 133043 h 133003"/>
                <a:gd name="connsiteX3" fmla="*/ 134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5" y="39"/>
                  </a:moveTo>
                  <a:lnTo>
                    <a:pt x="27946" y="39"/>
                  </a:lnTo>
                  <a:lnTo>
                    <a:pt x="27946" y="133043"/>
                  </a:lnTo>
                  <a:lnTo>
                    <a:pt x="134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8" name="Freeform: Shape 2707">
              <a:extLst>
                <a:ext uri="{FF2B5EF4-FFF2-40B4-BE49-F238E27FC236}">
                  <a16:creationId xmlns:a16="http://schemas.microsoft.com/office/drawing/2014/main" id="{122A154A-B6D4-4D32-9FE7-5D70BE60FDD1}"/>
                </a:ext>
              </a:extLst>
            </p:cNvPr>
            <p:cNvSpPr/>
            <p:nvPr/>
          </p:nvSpPr>
          <p:spPr>
            <a:xfrm>
              <a:off x="11981965" y="3055367"/>
              <a:ext cx="26600" cy="8866"/>
            </a:xfrm>
            <a:custGeom>
              <a:avLst/>
              <a:gdLst>
                <a:gd name="connsiteX0" fmla="*/ 1345 w 26600"/>
                <a:gd name="connsiteY0" fmla="*/ 39 h 8866"/>
                <a:gd name="connsiteX1" fmla="*/ 27946 w 26600"/>
                <a:gd name="connsiteY1" fmla="*/ 39 h 8866"/>
                <a:gd name="connsiteX2" fmla="*/ 27946 w 26600"/>
                <a:gd name="connsiteY2" fmla="*/ 8906 h 8866"/>
                <a:gd name="connsiteX3" fmla="*/ 134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5" y="39"/>
                  </a:moveTo>
                  <a:lnTo>
                    <a:pt x="27946" y="39"/>
                  </a:lnTo>
                  <a:lnTo>
                    <a:pt x="27946" y="8906"/>
                  </a:lnTo>
                  <a:lnTo>
                    <a:pt x="134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9" name="Freeform: Shape 2708">
              <a:extLst>
                <a:ext uri="{FF2B5EF4-FFF2-40B4-BE49-F238E27FC236}">
                  <a16:creationId xmlns:a16="http://schemas.microsoft.com/office/drawing/2014/main" id="{E0D8C567-6539-4C0F-B27C-1E5D59E959F5}"/>
                </a:ext>
              </a:extLst>
            </p:cNvPr>
            <p:cNvSpPr/>
            <p:nvPr/>
          </p:nvSpPr>
          <p:spPr>
            <a:xfrm>
              <a:off x="11990832" y="3055367"/>
              <a:ext cx="26600" cy="133003"/>
            </a:xfrm>
            <a:custGeom>
              <a:avLst/>
              <a:gdLst>
                <a:gd name="connsiteX0" fmla="*/ 1346 w 26600"/>
                <a:gd name="connsiteY0" fmla="*/ 39 h 133003"/>
                <a:gd name="connsiteX1" fmla="*/ 27947 w 26600"/>
                <a:gd name="connsiteY1" fmla="*/ 39 h 133003"/>
                <a:gd name="connsiteX2" fmla="*/ 27947 w 26600"/>
                <a:gd name="connsiteY2" fmla="*/ 133043 h 133003"/>
                <a:gd name="connsiteX3" fmla="*/ 134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6" y="39"/>
                  </a:moveTo>
                  <a:lnTo>
                    <a:pt x="27947" y="39"/>
                  </a:lnTo>
                  <a:lnTo>
                    <a:pt x="27947" y="133043"/>
                  </a:lnTo>
                  <a:lnTo>
                    <a:pt x="134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0" name="Freeform: Shape 2709">
              <a:extLst>
                <a:ext uri="{FF2B5EF4-FFF2-40B4-BE49-F238E27FC236}">
                  <a16:creationId xmlns:a16="http://schemas.microsoft.com/office/drawing/2014/main" id="{2F86B763-D68C-4DDA-8280-D1702CEDCFB3}"/>
                </a:ext>
              </a:extLst>
            </p:cNvPr>
            <p:cNvSpPr/>
            <p:nvPr/>
          </p:nvSpPr>
          <p:spPr>
            <a:xfrm>
              <a:off x="11990832" y="3055367"/>
              <a:ext cx="26600" cy="8866"/>
            </a:xfrm>
            <a:custGeom>
              <a:avLst/>
              <a:gdLst>
                <a:gd name="connsiteX0" fmla="*/ 1346 w 26600"/>
                <a:gd name="connsiteY0" fmla="*/ 39 h 8866"/>
                <a:gd name="connsiteX1" fmla="*/ 27947 w 26600"/>
                <a:gd name="connsiteY1" fmla="*/ 39 h 8866"/>
                <a:gd name="connsiteX2" fmla="*/ 27947 w 26600"/>
                <a:gd name="connsiteY2" fmla="*/ 8906 h 8866"/>
                <a:gd name="connsiteX3" fmla="*/ 134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6" y="39"/>
                  </a:moveTo>
                  <a:lnTo>
                    <a:pt x="27947" y="39"/>
                  </a:lnTo>
                  <a:lnTo>
                    <a:pt x="27947" y="8906"/>
                  </a:lnTo>
                  <a:lnTo>
                    <a:pt x="134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1" name="Freeform: Shape 2710">
              <a:extLst>
                <a:ext uri="{FF2B5EF4-FFF2-40B4-BE49-F238E27FC236}">
                  <a16:creationId xmlns:a16="http://schemas.microsoft.com/office/drawing/2014/main" id="{DD4136D0-5CEF-412F-AB8D-8440BF047879}"/>
                </a:ext>
              </a:extLst>
            </p:cNvPr>
            <p:cNvSpPr/>
            <p:nvPr/>
          </p:nvSpPr>
          <p:spPr>
            <a:xfrm>
              <a:off x="11999699" y="3055367"/>
              <a:ext cx="26600" cy="133003"/>
            </a:xfrm>
            <a:custGeom>
              <a:avLst/>
              <a:gdLst>
                <a:gd name="connsiteX0" fmla="*/ 1347 w 26600"/>
                <a:gd name="connsiteY0" fmla="*/ 39 h 133003"/>
                <a:gd name="connsiteX1" fmla="*/ 27948 w 26600"/>
                <a:gd name="connsiteY1" fmla="*/ 39 h 133003"/>
                <a:gd name="connsiteX2" fmla="*/ 27948 w 26600"/>
                <a:gd name="connsiteY2" fmla="*/ 133043 h 133003"/>
                <a:gd name="connsiteX3" fmla="*/ 134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7" y="39"/>
                  </a:moveTo>
                  <a:lnTo>
                    <a:pt x="27948" y="39"/>
                  </a:lnTo>
                  <a:lnTo>
                    <a:pt x="27948" y="133043"/>
                  </a:lnTo>
                  <a:lnTo>
                    <a:pt x="134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2" name="Freeform: Shape 2711">
              <a:extLst>
                <a:ext uri="{FF2B5EF4-FFF2-40B4-BE49-F238E27FC236}">
                  <a16:creationId xmlns:a16="http://schemas.microsoft.com/office/drawing/2014/main" id="{D1E36A82-5AF3-48C9-87B0-2F2F0FC19F35}"/>
                </a:ext>
              </a:extLst>
            </p:cNvPr>
            <p:cNvSpPr/>
            <p:nvPr/>
          </p:nvSpPr>
          <p:spPr>
            <a:xfrm>
              <a:off x="11999699" y="3055367"/>
              <a:ext cx="26600" cy="8866"/>
            </a:xfrm>
            <a:custGeom>
              <a:avLst/>
              <a:gdLst>
                <a:gd name="connsiteX0" fmla="*/ 1347 w 26600"/>
                <a:gd name="connsiteY0" fmla="*/ 39 h 8866"/>
                <a:gd name="connsiteX1" fmla="*/ 27948 w 26600"/>
                <a:gd name="connsiteY1" fmla="*/ 39 h 8866"/>
                <a:gd name="connsiteX2" fmla="*/ 27948 w 26600"/>
                <a:gd name="connsiteY2" fmla="*/ 8906 h 8866"/>
                <a:gd name="connsiteX3" fmla="*/ 134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7" y="39"/>
                  </a:moveTo>
                  <a:lnTo>
                    <a:pt x="27948" y="39"/>
                  </a:lnTo>
                  <a:lnTo>
                    <a:pt x="27948" y="8906"/>
                  </a:lnTo>
                  <a:lnTo>
                    <a:pt x="134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3" name="Freeform: Shape 2712">
              <a:extLst>
                <a:ext uri="{FF2B5EF4-FFF2-40B4-BE49-F238E27FC236}">
                  <a16:creationId xmlns:a16="http://schemas.microsoft.com/office/drawing/2014/main" id="{ABDDC97B-AF8C-41A4-8318-3C355DE64AC4}"/>
                </a:ext>
              </a:extLst>
            </p:cNvPr>
            <p:cNvSpPr/>
            <p:nvPr/>
          </p:nvSpPr>
          <p:spPr>
            <a:xfrm>
              <a:off x="12008566" y="3055367"/>
              <a:ext cx="26600" cy="133003"/>
            </a:xfrm>
            <a:custGeom>
              <a:avLst/>
              <a:gdLst>
                <a:gd name="connsiteX0" fmla="*/ 1348 w 26600"/>
                <a:gd name="connsiteY0" fmla="*/ 39 h 133003"/>
                <a:gd name="connsiteX1" fmla="*/ 27949 w 26600"/>
                <a:gd name="connsiteY1" fmla="*/ 39 h 133003"/>
                <a:gd name="connsiteX2" fmla="*/ 27949 w 26600"/>
                <a:gd name="connsiteY2" fmla="*/ 133043 h 133003"/>
                <a:gd name="connsiteX3" fmla="*/ 134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8" y="39"/>
                  </a:moveTo>
                  <a:lnTo>
                    <a:pt x="27949" y="39"/>
                  </a:lnTo>
                  <a:lnTo>
                    <a:pt x="27949" y="133043"/>
                  </a:lnTo>
                  <a:lnTo>
                    <a:pt x="134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4" name="Freeform: Shape 2713">
              <a:extLst>
                <a:ext uri="{FF2B5EF4-FFF2-40B4-BE49-F238E27FC236}">
                  <a16:creationId xmlns:a16="http://schemas.microsoft.com/office/drawing/2014/main" id="{D4A2010B-0AD5-45E1-8A58-554324DB3610}"/>
                </a:ext>
              </a:extLst>
            </p:cNvPr>
            <p:cNvSpPr/>
            <p:nvPr/>
          </p:nvSpPr>
          <p:spPr>
            <a:xfrm>
              <a:off x="12008566" y="3055367"/>
              <a:ext cx="26600" cy="8866"/>
            </a:xfrm>
            <a:custGeom>
              <a:avLst/>
              <a:gdLst>
                <a:gd name="connsiteX0" fmla="*/ 1348 w 26600"/>
                <a:gd name="connsiteY0" fmla="*/ 39 h 8866"/>
                <a:gd name="connsiteX1" fmla="*/ 27949 w 26600"/>
                <a:gd name="connsiteY1" fmla="*/ 39 h 8866"/>
                <a:gd name="connsiteX2" fmla="*/ 27949 w 26600"/>
                <a:gd name="connsiteY2" fmla="*/ 8906 h 8866"/>
                <a:gd name="connsiteX3" fmla="*/ 134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8" y="39"/>
                  </a:moveTo>
                  <a:lnTo>
                    <a:pt x="27949" y="39"/>
                  </a:lnTo>
                  <a:lnTo>
                    <a:pt x="27949" y="8906"/>
                  </a:lnTo>
                  <a:lnTo>
                    <a:pt x="134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5" name="Freeform: Shape 2714">
              <a:extLst>
                <a:ext uri="{FF2B5EF4-FFF2-40B4-BE49-F238E27FC236}">
                  <a16:creationId xmlns:a16="http://schemas.microsoft.com/office/drawing/2014/main" id="{D9FC182A-2427-4659-918A-B8A9BF7B1493}"/>
                </a:ext>
              </a:extLst>
            </p:cNvPr>
            <p:cNvSpPr/>
            <p:nvPr/>
          </p:nvSpPr>
          <p:spPr>
            <a:xfrm>
              <a:off x="12017433" y="3055367"/>
              <a:ext cx="26600" cy="133003"/>
            </a:xfrm>
            <a:custGeom>
              <a:avLst/>
              <a:gdLst>
                <a:gd name="connsiteX0" fmla="*/ 1349 w 26600"/>
                <a:gd name="connsiteY0" fmla="*/ 39 h 133003"/>
                <a:gd name="connsiteX1" fmla="*/ 27950 w 26600"/>
                <a:gd name="connsiteY1" fmla="*/ 39 h 133003"/>
                <a:gd name="connsiteX2" fmla="*/ 27950 w 26600"/>
                <a:gd name="connsiteY2" fmla="*/ 133043 h 133003"/>
                <a:gd name="connsiteX3" fmla="*/ 134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49" y="39"/>
                  </a:moveTo>
                  <a:lnTo>
                    <a:pt x="27950" y="39"/>
                  </a:lnTo>
                  <a:lnTo>
                    <a:pt x="27950" y="133043"/>
                  </a:lnTo>
                  <a:lnTo>
                    <a:pt x="134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6" name="Freeform: Shape 2715">
              <a:extLst>
                <a:ext uri="{FF2B5EF4-FFF2-40B4-BE49-F238E27FC236}">
                  <a16:creationId xmlns:a16="http://schemas.microsoft.com/office/drawing/2014/main" id="{E9DE2D10-1AB1-4E09-9B77-8846F3BB9314}"/>
                </a:ext>
              </a:extLst>
            </p:cNvPr>
            <p:cNvSpPr/>
            <p:nvPr/>
          </p:nvSpPr>
          <p:spPr>
            <a:xfrm>
              <a:off x="12017433" y="3055367"/>
              <a:ext cx="26600" cy="8866"/>
            </a:xfrm>
            <a:custGeom>
              <a:avLst/>
              <a:gdLst>
                <a:gd name="connsiteX0" fmla="*/ 1349 w 26600"/>
                <a:gd name="connsiteY0" fmla="*/ 39 h 8866"/>
                <a:gd name="connsiteX1" fmla="*/ 27950 w 26600"/>
                <a:gd name="connsiteY1" fmla="*/ 39 h 8866"/>
                <a:gd name="connsiteX2" fmla="*/ 27950 w 26600"/>
                <a:gd name="connsiteY2" fmla="*/ 8906 h 8866"/>
                <a:gd name="connsiteX3" fmla="*/ 134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49" y="39"/>
                  </a:moveTo>
                  <a:lnTo>
                    <a:pt x="27950" y="39"/>
                  </a:lnTo>
                  <a:lnTo>
                    <a:pt x="27950" y="8906"/>
                  </a:lnTo>
                  <a:lnTo>
                    <a:pt x="134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7" name="Freeform: Shape 2716">
              <a:extLst>
                <a:ext uri="{FF2B5EF4-FFF2-40B4-BE49-F238E27FC236}">
                  <a16:creationId xmlns:a16="http://schemas.microsoft.com/office/drawing/2014/main" id="{77DB86D9-1407-4246-9E5F-0E84B7CAE597}"/>
                </a:ext>
              </a:extLst>
            </p:cNvPr>
            <p:cNvSpPr/>
            <p:nvPr/>
          </p:nvSpPr>
          <p:spPr>
            <a:xfrm>
              <a:off x="12026300" y="3055367"/>
              <a:ext cx="26600" cy="133003"/>
            </a:xfrm>
            <a:custGeom>
              <a:avLst/>
              <a:gdLst>
                <a:gd name="connsiteX0" fmla="*/ 1350 w 26600"/>
                <a:gd name="connsiteY0" fmla="*/ 39 h 133003"/>
                <a:gd name="connsiteX1" fmla="*/ 27951 w 26600"/>
                <a:gd name="connsiteY1" fmla="*/ 39 h 133003"/>
                <a:gd name="connsiteX2" fmla="*/ 27951 w 26600"/>
                <a:gd name="connsiteY2" fmla="*/ 133043 h 133003"/>
                <a:gd name="connsiteX3" fmla="*/ 135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0" y="39"/>
                  </a:moveTo>
                  <a:lnTo>
                    <a:pt x="27951" y="39"/>
                  </a:lnTo>
                  <a:lnTo>
                    <a:pt x="27951" y="133043"/>
                  </a:lnTo>
                  <a:lnTo>
                    <a:pt x="135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8" name="Freeform: Shape 2717">
              <a:extLst>
                <a:ext uri="{FF2B5EF4-FFF2-40B4-BE49-F238E27FC236}">
                  <a16:creationId xmlns:a16="http://schemas.microsoft.com/office/drawing/2014/main" id="{EB1A3C8F-4A1D-47AF-94E2-657D5CCDCFA6}"/>
                </a:ext>
              </a:extLst>
            </p:cNvPr>
            <p:cNvSpPr/>
            <p:nvPr/>
          </p:nvSpPr>
          <p:spPr>
            <a:xfrm>
              <a:off x="12026300" y="3055367"/>
              <a:ext cx="26600" cy="8866"/>
            </a:xfrm>
            <a:custGeom>
              <a:avLst/>
              <a:gdLst>
                <a:gd name="connsiteX0" fmla="*/ 1350 w 26600"/>
                <a:gd name="connsiteY0" fmla="*/ 39 h 8866"/>
                <a:gd name="connsiteX1" fmla="*/ 27951 w 26600"/>
                <a:gd name="connsiteY1" fmla="*/ 39 h 8866"/>
                <a:gd name="connsiteX2" fmla="*/ 27951 w 26600"/>
                <a:gd name="connsiteY2" fmla="*/ 8906 h 8866"/>
                <a:gd name="connsiteX3" fmla="*/ 135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0" y="39"/>
                  </a:moveTo>
                  <a:lnTo>
                    <a:pt x="27951" y="39"/>
                  </a:lnTo>
                  <a:lnTo>
                    <a:pt x="27951" y="8906"/>
                  </a:lnTo>
                  <a:lnTo>
                    <a:pt x="135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9" name="Freeform: Shape 2718">
              <a:extLst>
                <a:ext uri="{FF2B5EF4-FFF2-40B4-BE49-F238E27FC236}">
                  <a16:creationId xmlns:a16="http://schemas.microsoft.com/office/drawing/2014/main" id="{358711A7-8436-4CA5-BAAD-6A544054D752}"/>
                </a:ext>
              </a:extLst>
            </p:cNvPr>
            <p:cNvSpPr/>
            <p:nvPr/>
          </p:nvSpPr>
          <p:spPr>
            <a:xfrm>
              <a:off x="12035167" y="3055367"/>
              <a:ext cx="26600" cy="133003"/>
            </a:xfrm>
            <a:custGeom>
              <a:avLst/>
              <a:gdLst>
                <a:gd name="connsiteX0" fmla="*/ 1351 w 26600"/>
                <a:gd name="connsiteY0" fmla="*/ 39 h 133003"/>
                <a:gd name="connsiteX1" fmla="*/ 27952 w 26600"/>
                <a:gd name="connsiteY1" fmla="*/ 39 h 133003"/>
                <a:gd name="connsiteX2" fmla="*/ 27952 w 26600"/>
                <a:gd name="connsiteY2" fmla="*/ 133043 h 133003"/>
                <a:gd name="connsiteX3" fmla="*/ 135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1" y="39"/>
                  </a:moveTo>
                  <a:lnTo>
                    <a:pt x="27952" y="39"/>
                  </a:lnTo>
                  <a:lnTo>
                    <a:pt x="27952" y="133043"/>
                  </a:lnTo>
                  <a:lnTo>
                    <a:pt x="135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0" name="Freeform: Shape 2719">
              <a:extLst>
                <a:ext uri="{FF2B5EF4-FFF2-40B4-BE49-F238E27FC236}">
                  <a16:creationId xmlns:a16="http://schemas.microsoft.com/office/drawing/2014/main" id="{B7213533-B921-4F6D-BD73-B8C7B3045AE9}"/>
                </a:ext>
              </a:extLst>
            </p:cNvPr>
            <p:cNvSpPr/>
            <p:nvPr/>
          </p:nvSpPr>
          <p:spPr>
            <a:xfrm>
              <a:off x="12035167" y="3055367"/>
              <a:ext cx="26600" cy="8866"/>
            </a:xfrm>
            <a:custGeom>
              <a:avLst/>
              <a:gdLst>
                <a:gd name="connsiteX0" fmla="*/ 1351 w 26600"/>
                <a:gd name="connsiteY0" fmla="*/ 39 h 8866"/>
                <a:gd name="connsiteX1" fmla="*/ 27952 w 26600"/>
                <a:gd name="connsiteY1" fmla="*/ 39 h 8866"/>
                <a:gd name="connsiteX2" fmla="*/ 27952 w 26600"/>
                <a:gd name="connsiteY2" fmla="*/ 8906 h 8866"/>
                <a:gd name="connsiteX3" fmla="*/ 135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1" y="39"/>
                  </a:moveTo>
                  <a:lnTo>
                    <a:pt x="27952" y="39"/>
                  </a:lnTo>
                  <a:lnTo>
                    <a:pt x="27952" y="8906"/>
                  </a:lnTo>
                  <a:lnTo>
                    <a:pt x="135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1" name="Freeform: Shape 2720">
              <a:extLst>
                <a:ext uri="{FF2B5EF4-FFF2-40B4-BE49-F238E27FC236}">
                  <a16:creationId xmlns:a16="http://schemas.microsoft.com/office/drawing/2014/main" id="{31BC9401-FB7D-45CB-8A9C-B4C330EEABAC}"/>
                </a:ext>
              </a:extLst>
            </p:cNvPr>
            <p:cNvSpPr/>
            <p:nvPr/>
          </p:nvSpPr>
          <p:spPr>
            <a:xfrm>
              <a:off x="12044034" y="3055367"/>
              <a:ext cx="26600" cy="133003"/>
            </a:xfrm>
            <a:custGeom>
              <a:avLst/>
              <a:gdLst>
                <a:gd name="connsiteX0" fmla="*/ 1352 w 26600"/>
                <a:gd name="connsiteY0" fmla="*/ 39 h 133003"/>
                <a:gd name="connsiteX1" fmla="*/ 27953 w 26600"/>
                <a:gd name="connsiteY1" fmla="*/ 39 h 133003"/>
                <a:gd name="connsiteX2" fmla="*/ 27953 w 26600"/>
                <a:gd name="connsiteY2" fmla="*/ 133043 h 133003"/>
                <a:gd name="connsiteX3" fmla="*/ 135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2" y="39"/>
                  </a:moveTo>
                  <a:lnTo>
                    <a:pt x="27953" y="39"/>
                  </a:lnTo>
                  <a:lnTo>
                    <a:pt x="27953" y="133043"/>
                  </a:lnTo>
                  <a:lnTo>
                    <a:pt x="135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2" name="Freeform: Shape 2721">
              <a:extLst>
                <a:ext uri="{FF2B5EF4-FFF2-40B4-BE49-F238E27FC236}">
                  <a16:creationId xmlns:a16="http://schemas.microsoft.com/office/drawing/2014/main" id="{AF23C131-5148-46F2-AF0B-DDEE9853DB42}"/>
                </a:ext>
              </a:extLst>
            </p:cNvPr>
            <p:cNvSpPr/>
            <p:nvPr/>
          </p:nvSpPr>
          <p:spPr>
            <a:xfrm>
              <a:off x="12044034" y="3055367"/>
              <a:ext cx="26600" cy="8866"/>
            </a:xfrm>
            <a:custGeom>
              <a:avLst/>
              <a:gdLst>
                <a:gd name="connsiteX0" fmla="*/ 1352 w 26600"/>
                <a:gd name="connsiteY0" fmla="*/ 39 h 8866"/>
                <a:gd name="connsiteX1" fmla="*/ 27953 w 26600"/>
                <a:gd name="connsiteY1" fmla="*/ 39 h 8866"/>
                <a:gd name="connsiteX2" fmla="*/ 27953 w 26600"/>
                <a:gd name="connsiteY2" fmla="*/ 8906 h 8866"/>
                <a:gd name="connsiteX3" fmla="*/ 135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2" y="39"/>
                  </a:moveTo>
                  <a:lnTo>
                    <a:pt x="27953" y="39"/>
                  </a:lnTo>
                  <a:lnTo>
                    <a:pt x="27953" y="8906"/>
                  </a:lnTo>
                  <a:lnTo>
                    <a:pt x="135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3" name="Freeform: Shape 2722">
              <a:extLst>
                <a:ext uri="{FF2B5EF4-FFF2-40B4-BE49-F238E27FC236}">
                  <a16:creationId xmlns:a16="http://schemas.microsoft.com/office/drawing/2014/main" id="{37A286C2-CE46-4D2C-8BE0-7792258518B6}"/>
                </a:ext>
              </a:extLst>
            </p:cNvPr>
            <p:cNvSpPr/>
            <p:nvPr/>
          </p:nvSpPr>
          <p:spPr>
            <a:xfrm>
              <a:off x="12052900" y="3055367"/>
              <a:ext cx="26600" cy="133003"/>
            </a:xfrm>
            <a:custGeom>
              <a:avLst/>
              <a:gdLst>
                <a:gd name="connsiteX0" fmla="*/ 1353 w 26600"/>
                <a:gd name="connsiteY0" fmla="*/ 39 h 133003"/>
                <a:gd name="connsiteX1" fmla="*/ 27954 w 26600"/>
                <a:gd name="connsiteY1" fmla="*/ 39 h 133003"/>
                <a:gd name="connsiteX2" fmla="*/ 27954 w 26600"/>
                <a:gd name="connsiteY2" fmla="*/ 133043 h 133003"/>
                <a:gd name="connsiteX3" fmla="*/ 135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3" y="39"/>
                  </a:moveTo>
                  <a:lnTo>
                    <a:pt x="27954" y="39"/>
                  </a:lnTo>
                  <a:lnTo>
                    <a:pt x="27954" y="133043"/>
                  </a:lnTo>
                  <a:lnTo>
                    <a:pt x="135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4" name="Freeform: Shape 2723">
              <a:extLst>
                <a:ext uri="{FF2B5EF4-FFF2-40B4-BE49-F238E27FC236}">
                  <a16:creationId xmlns:a16="http://schemas.microsoft.com/office/drawing/2014/main" id="{E6AE599D-61C7-4316-9403-FE2988F9E89A}"/>
                </a:ext>
              </a:extLst>
            </p:cNvPr>
            <p:cNvSpPr/>
            <p:nvPr/>
          </p:nvSpPr>
          <p:spPr>
            <a:xfrm>
              <a:off x="12052900" y="3055367"/>
              <a:ext cx="26600" cy="8866"/>
            </a:xfrm>
            <a:custGeom>
              <a:avLst/>
              <a:gdLst>
                <a:gd name="connsiteX0" fmla="*/ 1353 w 26600"/>
                <a:gd name="connsiteY0" fmla="*/ 39 h 8866"/>
                <a:gd name="connsiteX1" fmla="*/ 27954 w 26600"/>
                <a:gd name="connsiteY1" fmla="*/ 39 h 8866"/>
                <a:gd name="connsiteX2" fmla="*/ 27954 w 26600"/>
                <a:gd name="connsiteY2" fmla="*/ 8906 h 8866"/>
                <a:gd name="connsiteX3" fmla="*/ 135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3" y="39"/>
                  </a:moveTo>
                  <a:lnTo>
                    <a:pt x="27954" y="39"/>
                  </a:lnTo>
                  <a:lnTo>
                    <a:pt x="27954" y="8906"/>
                  </a:lnTo>
                  <a:lnTo>
                    <a:pt x="135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5" name="Freeform: Shape 2724">
              <a:extLst>
                <a:ext uri="{FF2B5EF4-FFF2-40B4-BE49-F238E27FC236}">
                  <a16:creationId xmlns:a16="http://schemas.microsoft.com/office/drawing/2014/main" id="{3F94332F-D7CC-4C25-9CF4-DC0C3ADCFFBF}"/>
                </a:ext>
              </a:extLst>
            </p:cNvPr>
            <p:cNvSpPr/>
            <p:nvPr/>
          </p:nvSpPr>
          <p:spPr>
            <a:xfrm>
              <a:off x="12061767" y="3055367"/>
              <a:ext cx="26600" cy="133003"/>
            </a:xfrm>
            <a:custGeom>
              <a:avLst/>
              <a:gdLst>
                <a:gd name="connsiteX0" fmla="*/ 1354 w 26600"/>
                <a:gd name="connsiteY0" fmla="*/ 39 h 133003"/>
                <a:gd name="connsiteX1" fmla="*/ 27955 w 26600"/>
                <a:gd name="connsiteY1" fmla="*/ 39 h 133003"/>
                <a:gd name="connsiteX2" fmla="*/ 27955 w 26600"/>
                <a:gd name="connsiteY2" fmla="*/ 133043 h 133003"/>
                <a:gd name="connsiteX3" fmla="*/ 135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4" y="39"/>
                  </a:moveTo>
                  <a:lnTo>
                    <a:pt x="27955" y="39"/>
                  </a:lnTo>
                  <a:lnTo>
                    <a:pt x="27955" y="133043"/>
                  </a:lnTo>
                  <a:lnTo>
                    <a:pt x="135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6" name="Freeform: Shape 2725">
              <a:extLst>
                <a:ext uri="{FF2B5EF4-FFF2-40B4-BE49-F238E27FC236}">
                  <a16:creationId xmlns:a16="http://schemas.microsoft.com/office/drawing/2014/main" id="{87E185CD-176C-4967-917A-A28296490970}"/>
                </a:ext>
              </a:extLst>
            </p:cNvPr>
            <p:cNvSpPr/>
            <p:nvPr/>
          </p:nvSpPr>
          <p:spPr>
            <a:xfrm>
              <a:off x="12061767" y="3055367"/>
              <a:ext cx="26600" cy="8866"/>
            </a:xfrm>
            <a:custGeom>
              <a:avLst/>
              <a:gdLst>
                <a:gd name="connsiteX0" fmla="*/ 1354 w 26600"/>
                <a:gd name="connsiteY0" fmla="*/ 39 h 8866"/>
                <a:gd name="connsiteX1" fmla="*/ 27955 w 26600"/>
                <a:gd name="connsiteY1" fmla="*/ 39 h 8866"/>
                <a:gd name="connsiteX2" fmla="*/ 27955 w 26600"/>
                <a:gd name="connsiteY2" fmla="*/ 8906 h 8866"/>
                <a:gd name="connsiteX3" fmla="*/ 135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4" y="39"/>
                  </a:moveTo>
                  <a:lnTo>
                    <a:pt x="27955" y="39"/>
                  </a:lnTo>
                  <a:lnTo>
                    <a:pt x="27955" y="8906"/>
                  </a:lnTo>
                  <a:lnTo>
                    <a:pt x="135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7" name="Freeform: Shape 2726">
              <a:extLst>
                <a:ext uri="{FF2B5EF4-FFF2-40B4-BE49-F238E27FC236}">
                  <a16:creationId xmlns:a16="http://schemas.microsoft.com/office/drawing/2014/main" id="{14D60451-6692-4514-A544-D2B63975DF8C}"/>
                </a:ext>
              </a:extLst>
            </p:cNvPr>
            <p:cNvSpPr/>
            <p:nvPr/>
          </p:nvSpPr>
          <p:spPr>
            <a:xfrm>
              <a:off x="12070634" y="3055367"/>
              <a:ext cx="26600" cy="133003"/>
            </a:xfrm>
            <a:custGeom>
              <a:avLst/>
              <a:gdLst>
                <a:gd name="connsiteX0" fmla="*/ 1355 w 26600"/>
                <a:gd name="connsiteY0" fmla="*/ 39 h 133003"/>
                <a:gd name="connsiteX1" fmla="*/ 27956 w 26600"/>
                <a:gd name="connsiteY1" fmla="*/ 39 h 133003"/>
                <a:gd name="connsiteX2" fmla="*/ 27956 w 26600"/>
                <a:gd name="connsiteY2" fmla="*/ 133043 h 133003"/>
                <a:gd name="connsiteX3" fmla="*/ 135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5" y="39"/>
                  </a:moveTo>
                  <a:lnTo>
                    <a:pt x="27956" y="39"/>
                  </a:lnTo>
                  <a:lnTo>
                    <a:pt x="27956" y="133043"/>
                  </a:lnTo>
                  <a:lnTo>
                    <a:pt x="135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8" name="Freeform: Shape 2727">
              <a:extLst>
                <a:ext uri="{FF2B5EF4-FFF2-40B4-BE49-F238E27FC236}">
                  <a16:creationId xmlns:a16="http://schemas.microsoft.com/office/drawing/2014/main" id="{C3CBDF9D-2AC6-4E93-A303-FE93C5832EEB}"/>
                </a:ext>
              </a:extLst>
            </p:cNvPr>
            <p:cNvSpPr/>
            <p:nvPr/>
          </p:nvSpPr>
          <p:spPr>
            <a:xfrm>
              <a:off x="12070634" y="3055367"/>
              <a:ext cx="26600" cy="8866"/>
            </a:xfrm>
            <a:custGeom>
              <a:avLst/>
              <a:gdLst>
                <a:gd name="connsiteX0" fmla="*/ 1355 w 26600"/>
                <a:gd name="connsiteY0" fmla="*/ 39 h 8866"/>
                <a:gd name="connsiteX1" fmla="*/ 27956 w 26600"/>
                <a:gd name="connsiteY1" fmla="*/ 39 h 8866"/>
                <a:gd name="connsiteX2" fmla="*/ 27956 w 26600"/>
                <a:gd name="connsiteY2" fmla="*/ 8906 h 8866"/>
                <a:gd name="connsiteX3" fmla="*/ 135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5" y="39"/>
                  </a:moveTo>
                  <a:lnTo>
                    <a:pt x="27956" y="39"/>
                  </a:lnTo>
                  <a:lnTo>
                    <a:pt x="27956" y="8906"/>
                  </a:lnTo>
                  <a:lnTo>
                    <a:pt x="135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9" name="Freeform: Shape 2728">
              <a:extLst>
                <a:ext uri="{FF2B5EF4-FFF2-40B4-BE49-F238E27FC236}">
                  <a16:creationId xmlns:a16="http://schemas.microsoft.com/office/drawing/2014/main" id="{3DFC13D7-6301-4F0C-9463-4FD6A465F0C2}"/>
                </a:ext>
              </a:extLst>
            </p:cNvPr>
            <p:cNvSpPr/>
            <p:nvPr/>
          </p:nvSpPr>
          <p:spPr>
            <a:xfrm>
              <a:off x="12079501" y="3055367"/>
              <a:ext cx="26600" cy="133003"/>
            </a:xfrm>
            <a:custGeom>
              <a:avLst/>
              <a:gdLst>
                <a:gd name="connsiteX0" fmla="*/ 1356 w 26600"/>
                <a:gd name="connsiteY0" fmla="*/ 39 h 133003"/>
                <a:gd name="connsiteX1" fmla="*/ 27957 w 26600"/>
                <a:gd name="connsiteY1" fmla="*/ 39 h 133003"/>
                <a:gd name="connsiteX2" fmla="*/ 27957 w 26600"/>
                <a:gd name="connsiteY2" fmla="*/ 133043 h 133003"/>
                <a:gd name="connsiteX3" fmla="*/ 135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6" y="39"/>
                  </a:moveTo>
                  <a:lnTo>
                    <a:pt x="27957" y="39"/>
                  </a:lnTo>
                  <a:lnTo>
                    <a:pt x="27957" y="133043"/>
                  </a:lnTo>
                  <a:lnTo>
                    <a:pt x="135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0" name="Freeform: Shape 2729">
              <a:extLst>
                <a:ext uri="{FF2B5EF4-FFF2-40B4-BE49-F238E27FC236}">
                  <a16:creationId xmlns:a16="http://schemas.microsoft.com/office/drawing/2014/main" id="{093796AD-D183-400C-B1A4-03BA3E053FE0}"/>
                </a:ext>
              </a:extLst>
            </p:cNvPr>
            <p:cNvSpPr/>
            <p:nvPr/>
          </p:nvSpPr>
          <p:spPr>
            <a:xfrm>
              <a:off x="12079501" y="3055367"/>
              <a:ext cx="26600" cy="8866"/>
            </a:xfrm>
            <a:custGeom>
              <a:avLst/>
              <a:gdLst>
                <a:gd name="connsiteX0" fmla="*/ 1356 w 26600"/>
                <a:gd name="connsiteY0" fmla="*/ 39 h 8866"/>
                <a:gd name="connsiteX1" fmla="*/ 27957 w 26600"/>
                <a:gd name="connsiteY1" fmla="*/ 39 h 8866"/>
                <a:gd name="connsiteX2" fmla="*/ 27957 w 26600"/>
                <a:gd name="connsiteY2" fmla="*/ 8906 h 8866"/>
                <a:gd name="connsiteX3" fmla="*/ 135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6" y="39"/>
                  </a:moveTo>
                  <a:lnTo>
                    <a:pt x="27957" y="39"/>
                  </a:lnTo>
                  <a:lnTo>
                    <a:pt x="27957" y="8906"/>
                  </a:lnTo>
                  <a:lnTo>
                    <a:pt x="135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1" name="Freeform: Shape 2730">
              <a:extLst>
                <a:ext uri="{FF2B5EF4-FFF2-40B4-BE49-F238E27FC236}">
                  <a16:creationId xmlns:a16="http://schemas.microsoft.com/office/drawing/2014/main" id="{AD6C6B9D-482D-45D8-9563-836F00B116A1}"/>
                </a:ext>
              </a:extLst>
            </p:cNvPr>
            <p:cNvSpPr/>
            <p:nvPr/>
          </p:nvSpPr>
          <p:spPr>
            <a:xfrm>
              <a:off x="12088368" y="3055367"/>
              <a:ext cx="26600" cy="133003"/>
            </a:xfrm>
            <a:custGeom>
              <a:avLst/>
              <a:gdLst>
                <a:gd name="connsiteX0" fmla="*/ 1357 w 26600"/>
                <a:gd name="connsiteY0" fmla="*/ 39 h 133003"/>
                <a:gd name="connsiteX1" fmla="*/ 27958 w 26600"/>
                <a:gd name="connsiteY1" fmla="*/ 39 h 133003"/>
                <a:gd name="connsiteX2" fmla="*/ 27958 w 26600"/>
                <a:gd name="connsiteY2" fmla="*/ 133043 h 133003"/>
                <a:gd name="connsiteX3" fmla="*/ 135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7" y="39"/>
                  </a:moveTo>
                  <a:lnTo>
                    <a:pt x="27958" y="39"/>
                  </a:lnTo>
                  <a:lnTo>
                    <a:pt x="27958" y="133043"/>
                  </a:lnTo>
                  <a:lnTo>
                    <a:pt x="135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2" name="Freeform: Shape 2731">
              <a:extLst>
                <a:ext uri="{FF2B5EF4-FFF2-40B4-BE49-F238E27FC236}">
                  <a16:creationId xmlns:a16="http://schemas.microsoft.com/office/drawing/2014/main" id="{190B9721-467C-4EA9-A22B-EC955E68C859}"/>
                </a:ext>
              </a:extLst>
            </p:cNvPr>
            <p:cNvSpPr/>
            <p:nvPr/>
          </p:nvSpPr>
          <p:spPr>
            <a:xfrm>
              <a:off x="12088368" y="3055367"/>
              <a:ext cx="26600" cy="8866"/>
            </a:xfrm>
            <a:custGeom>
              <a:avLst/>
              <a:gdLst>
                <a:gd name="connsiteX0" fmla="*/ 1357 w 26600"/>
                <a:gd name="connsiteY0" fmla="*/ 39 h 8866"/>
                <a:gd name="connsiteX1" fmla="*/ 27958 w 26600"/>
                <a:gd name="connsiteY1" fmla="*/ 39 h 8866"/>
                <a:gd name="connsiteX2" fmla="*/ 27958 w 26600"/>
                <a:gd name="connsiteY2" fmla="*/ 8906 h 8866"/>
                <a:gd name="connsiteX3" fmla="*/ 135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7" y="39"/>
                  </a:moveTo>
                  <a:lnTo>
                    <a:pt x="27958" y="39"/>
                  </a:lnTo>
                  <a:lnTo>
                    <a:pt x="27958" y="8906"/>
                  </a:lnTo>
                  <a:lnTo>
                    <a:pt x="135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3" name="Freeform: Shape 2732">
              <a:extLst>
                <a:ext uri="{FF2B5EF4-FFF2-40B4-BE49-F238E27FC236}">
                  <a16:creationId xmlns:a16="http://schemas.microsoft.com/office/drawing/2014/main" id="{9489FFAC-1FA5-47E2-86F9-8E6715F895FC}"/>
                </a:ext>
              </a:extLst>
            </p:cNvPr>
            <p:cNvSpPr/>
            <p:nvPr/>
          </p:nvSpPr>
          <p:spPr>
            <a:xfrm>
              <a:off x="12097235" y="3055367"/>
              <a:ext cx="26600" cy="133003"/>
            </a:xfrm>
            <a:custGeom>
              <a:avLst/>
              <a:gdLst>
                <a:gd name="connsiteX0" fmla="*/ 1358 w 26600"/>
                <a:gd name="connsiteY0" fmla="*/ 39 h 133003"/>
                <a:gd name="connsiteX1" fmla="*/ 27959 w 26600"/>
                <a:gd name="connsiteY1" fmla="*/ 39 h 133003"/>
                <a:gd name="connsiteX2" fmla="*/ 27959 w 26600"/>
                <a:gd name="connsiteY2" fmla="*/ 133043 h 133003"/>
                <a:gd name="connsiteX3" fmla="*/ 1358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8" y="39"/>
                  </a:moveTo>
                  <a:lnTo>
                    <a:pt x="27959" y="39"/>
                  </a:lnTo>
                  <a:lnTo>
                    <a:pt x="27959" y="133043"/>
                  </a:lnTo>
                  <a:lnTo>
                    <a:pt x="1358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4" name="Freeform: Shape 2733">
              <a:extLst>
                <a:ext uri="{FF2B5EF4-FFF2-40B4-BE49-F238E27FC236}">
                  <a16:creationId xmlns:a16="http://schemas.microsoft.com/office/drawing/2014/main" id="{AEC0996D-E83E-479F-926E-F84FCF7145FD}"/>
                </a:ext>
              </a:extLst>
            </p:cNvPr>
            <p:cNvSpPr/>
            <p:nvPr/>
          </p:nvSpPr>
          <p:spPr>
            <a:xfrm>
              <a:off x="12097235" y="3055367"/>
              <a:ext cx="26600" cy="8866"/>
            </a:xfrm>
            <a:custGeom>
              <a:avLst/>
              <a:gdLst>
                <a:gd name="connsiteX0" fmla="*/ 1358 w 26600"/>
                <a:gd name="connsiteY0" fmla="*/ 39 h 8866"/>
                <a:gd name="connsiteX1" fmla="*/ 27959 w 26600"/>
                <a:gd name="connsiteY1" fmla="*/ 39 h 8866"/>
                <a:gd name="connsiteX2" fmla="*/ 27959 w 26600"/>
                <a:gd name="connsiteY2" fmla="*/ 8906 h 8866"/>
                <a:gd name="connsiteX3" fmla="*/ 1358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8" y="39"/>
                  </a:moveTo>
                  <a:lnTo>
                    <a:pt x="27959" y="39"/>
                  </a:lnTo>
                  <a:lnTo>
                    <a:pt x="27959" y="8906"/>
                  </a:lnTo>
                  <a:lnTo>
                    <a:pt x="1358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5" name="Freeform: Shape 2734">
              <a:extLst>
                <a:ext uri="{FF2B5EF4-FFF2-40B4-BE49-F238E27FC236}">
                  <a16:creationId xmlns:a16="http://schemas.microsoft.com/office/drawing/2014/main" id="{042FBF3A-3E09-406A-B5AB-853C96380E64}"/>
                </a:ext>
              </a:extLst>
            </p:cNvPr>
            <p:cNvSpPr/>
            <p:nvPr/>
          </p:nvSpPr>
          <p:spPr>
            <a:xfrm>
              <a:off x="12106102" y="3055367"/>
              <a:ext cx="26600" cy="133003"/>
            </a:xfrm>
            <a:custGeom>
              <a:avLst/>
              <a:gdLst>
                <a:gd name="connsiteX0" fmla="*/ 1359 w 26600"/>
                <a:gd name="connsiteY0" fmla="*/ 39 h 133003"/>
                <a:gd name="connsiteX1" fmla="*/ 27960 w 26600"/>
                <a:gd name="connsiteY1" fmla="*/ 39 h 133003"/>
                <a:gd name="connsiteX2" fmla="*/ 27960 w 26600"/>
                <a:gd name="connsiteY2" fmla="*/ 133043 h 133003"/>
                <a:gd name="connsiteX3" fmla="*/ 1359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59" y="39"/>
                  </a:moveTo>
                  <a:lnTo>
                    <a:pt x="27960" y="39"/>
                  </a:lnTo>
                  <a:lnTo>
                    <a:pt x="27960" y="133043"/>
                  </a:lnTo>
                  <a:lnTo>
                    <a:pt x="1359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6" name="Freeform: Shape 2735">
              <a:extLst>
                <a:ext uri="{FF2B5EF4-FFF2-40B4-BE49-F238E27FC236}">
                  <a16:creationId xmlns:a16="http://schemas.microsoft.com/office/drawing/2014/main" id="{F7C601D9-E7D1-4FC1-B16A-20ADF20FCCCE}"/>
                </a:ext>
              </a:extLst>
            </p:cNvPr>
            <p:cNvSpPr/>
            <p:nvPr/>
          </p:nvSpPr>
          <p:spPr>
            <a:xfrm>
              <a:off x="12106102" y="3055367"/>
              <a:ext cx="26600" cy="8866"/>
            </a:xfrm>
            <a:custGeom>
              <a:avLst/>
              <a:gdLst>
                <a:gd name="connsiteX0" fmla="*/ 1359 w 26600"/>
                <a:gd name="connsiteY0" fmla="*/ 39 h 8866"/>
                <a:gd name="connsiteX1" fmla="*/ 27960 w 26600"/>
                <a:gd name="connsiteY1" fmla="*/ 39 h 8866"/>
                <a:gd name="connsiteX2" fmla="*/ 27960 w 26600"/>
                <a:gd name="connsiteY2" fmla="*/ 8906 h 8866"/>
                <a:gd name="connsiteX3" fmla="*/ 1359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59" y="39"/>
                  </a:moveTo>
                  <a:lnTo>
                    <a:pt x="27960" y="39"/>
                  </a:lnTo>
                  <a:lnTo>
                    <a:pt x="27960" y="8906"/>
                  </a:lnTo>
                  <a:lnTo>
                    <a:pt x="1359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7" name="Freeform: Shape 2736">
              <a:extLst>
                <a:ext uri="{FF2B5EF4-FFF2-40B4-BE49-F238E27FC236}">
                  <a16:creationId xmlns:a16="http://schemas.microsoft.com/office/drawing/2014/main" id="{BDC16FA1-AC2F-4C90-9B55-3F5327368D99}"/>
                </a:ext>
              </a:extLst>
            </p:cNvPr>
            <p:cNvSpPr/>
            <p:nvPr/>
          </p:nvSpPr>
          <p:spPr>
            <a:xfrm>
              <a:off x="12114969" y="3055367"/>
              <a:ext cx="26600" cy="133003"/>
            </a:xfrm>
            <a:custGeom>
              <a:avLst/>
              <a:gdLst>
                <a:gd name="connsiteX0" fmla="*/ 1360 w 26600"/>
                <a:gd name="connsiteY0" fmla="*/ 39 h 133003"/>
                <a:gd name="connsiteX1" fmla="*/ 27961 w 26600"/>
                <a:gd name="connsiteY1" fmla="*/ 39 h 133003"/>
                <a:gd name="connsiteX2" fmla="*/ 27961 w 26600"/>
                <a:gd name="connsiteY2" fmla="*/ 133043 h 133003"/>
                <a:gd name="connsiteX3" fmla="*/ 1360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0" y="39"/>
                  </a:moveTo>
                  <a:lnTo>
                    <a:pt x="27961" y="39"/>
                  </a:lnTo>
                  <a:lnTo>
                    <a:pt x="27961" y="133043"/>
                  </a:lnTo>
                  <a:lnTo>
                    <a:pt x="1360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8" name="Freeform: Shape 2737">
              <a:extLst>
                <a:ext uri="{FF2B5EF4-FFF2-40B4-BE49-F238E27FC236}">
                  <a16:creationId xmlns:a16="http://schemas.microsoft.com/office/drawing/2014/main" id="{D871BCC3-8F62-4233-83B3-8F36FE04A2EE}"/>
                </a:ext>
              </a:extLst>
            </p:cNvPr>
            <p:cNvSpPr/>
            <p:nvPr/>
          </p:nvSpPr>
          <p:spPr>
            <a:xfrm>
              <a:off x="12114969" y="3055367"/>
              <a:ext cx="26600" cy="8866"/>
            </a:xfrm>
            <a:custGeom>
              <a:avLst/>
              <a:gdLst>
                <a:gd name="connsiteX0" fmla="*/ 1360 w 26600"/>
                <a:gd name="connsiteY0" fmla="*/ 39 h 8866"/>
                <a:gd name="connsiteX1" fmla="*/ 27961 w 26600"/>
                <a:gd name="connsiteY1" fmla="*/ 39 h 8866"/>
                <a:gd name="connsiteX2" fmla="*/ 27961 w 26600"/>
                <a:gd name="connsiteY2" fmla="*/ 8906 h 8866"/>
                <a:gd name="connsiteX3" fmla="*/ 1360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0" y="39"/>
                  </a:moveTo>
                  <a:lnTo>
                    <a:pt x="27961" y="39"/>
                  </a:lnTo>
                  <a:lnTo>
                    <a:pt x="27961" y="8906"/>
                  </a:lnTo>
                  <a:lnTo>
                    <a:pt x="1360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9" name="Freeform: Shape 2738">
              <a:extLst>
                <a:ext uri="{FF2B5EF4-FFF2-40B4-BE49-F238E27FC236}">
                  <a16:creationId xmlns:a16="http://schemas.microsoft.com/office/drawing/2014/main" id="{52F40885-A89B-4E5D-A20F-DF42F2A33300}"/>
                </a:ext>
              </a:extLst>
            </p:cNvPr>
            <p:cNvSpPr/>
            <p:nvPr/>
          </p:nvSpPr>
          <p:spPr>
            <a:xfrm>
              <a:off x="12123836" y="3055367"/>
              <a:ext cx="26600" cy="133003"/>
            </a:xfrm>
            <a:custGeom>
              <a:avLst/>
              <a:gdLst>
                <a:gd name="connsiteX0" fmla="*/ 1361 w 26600"/>
                <a:gd name="connsiteY0" fmla="*/ 39 h 133003"/>
                <a:gd name="connsiteX1" fmla="*/ 27962 w 26600"/>
                <a:gd name="connsiteY1" fmla="*/ 39 h 133003"/>
                <a:gd name="connsiteX2" fmla="*/ 27962 w 26600"/>
                <a:gd name="connsiteY2" fmla="*/ 133043 h 133003"/>
                <a:gd name="connsiteX3" fmla="*/ 1361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1" y="39"/>
                  </a:moveTo>
                  <a:lnTo>
                    <a:pt x="27962" y="39"/>
                  </a:lnTo>
                  <a:lnTo>
                    <a:pt x="27962" y="133043"/>
                  </a:lnTo>
                  <a:lnTo>
                    <a:pt x="1361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0" name="Freeform: Shape 2739">
              <a:extLst>
                <a:ext uri="{FF2B5EF4-FFF2-40B4-BE49-F238E27FC236}">
                  <a16:creationId xmlns:a16="http://schemas.microsoft.com/office/drawing/2014/main" id="{41AF38A1-0F8E-487A-81A7-ADC71B1BD349}"/>
                </a:ext>
              </a:extLst>
            </p:cNvPr>
            <p:cNvSpPr/>
            <p:nvPr/>
          </p:nvSpPr>
          <p:spPr>
            <a:xfrm>
              <a:off x="12123836" y="3055367"/>
              <a:ext cx="26600" cy="8866"/>
            </a:xfrm>
            <a:custGeom>
              <a:avLst/>
              <a:gdLst>
                <a:gd name="connsiteX0" fmla="*/ 1361 w 26600"/>
                <a:gd name="connsiteY0" fmla="*/ 39 h 8866"/>
                <a:gd name="connsiteX1" fmla="*/ 27962 w 26600"/>
                <a:gd name="connsiteY1" fmla="*/ 39 h 8866"/>
                <a:gd name="connsiteX2" fmla="*/ 27962 w 26600"/>
                <a:gd name="connsiteY2" fmla="*/ 8906 h 8866"/>
                <a:gd name="connsiteX3" fmla="*/ 1361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1" y="39"/>
                  </a:moveTo>
                  <a:lnTo>
                    <a:pt x="27962" y="39"/>
                  </a:lnTo>
                  <a:lnTo>
                    <a:pt x="27962" y="8906"/>
                  </a:lnTo>
                  <a:lnTo>
                    <a:pt x="1361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1" name="Freeform: Shape 2740">
              <a:extLst>
                <a:ext uri="{FF2B5EF4-FFF2-40B4-BE49-F238E27FC236}">
                  <a16:creationId xmlns:a16="http://schemas.microsoft.com/office/drawing/2014/main" id="{3560D43A-C1B7-430D-9D71-DFCB8EEF9CB7}"/>
                </a:ext>
              </a:extLst>
            </p:cNvPr>
            <p:cNvSpPr/>
            <p:nvPr/>
          </p:nvSpPr>
          <p:spPr>
            <a:xfrm>
              <a:off x="12132703" y="3055367"/>
              <a:ext cx="26600" cy="133003"/>
            </a:xfrm>
            <a:custGeom>
              <a:avLst/>
              <a:gdLst>
                <a:gd name="connsiteX0" fmla="*/ 1362 w 26600"/>
                <a:gd name="connsiteY0" fmla="*/ 39 h 133003"/>
                <a:gd name="connsiteX1" fmla="*/ 27963 w 26600"/>
                <a:gd name="connsiteY1" fmla="*/ 39 h 133003"/>
                <a:gd name="connsiteX2" fmla="*/ 27963 w 26600"/>
                <a:gd name="connsiteY2" fmla="*/ 133043 h 133003"/>
                <a:gd name="connsiteX3" fmla="*/ 1362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2" y="39"/>
                  </a:moveTo>
                  <a:lnTo>
                    <a:pt x="27963" y="39"/>
                  </a:lnTo>
                  <a:lnTo>
                    <a:pt x="27963" y="133043"/>
                  </a:lnTo>
                  <a:lnTo>
                    <a:pt x="1362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2" name="Freeform: Shape 2741">
              <a:extLst>
                <a:ext uri="{FF2B5EF4-FFF2-40B4-BE49-F238E27FC236}">
                  <a16:creationId xmlns:a16="http://schemas.microsoft.com/office/drawing/2014/main" id="{B9CADF82-3321-450C-A361-65B7DC01F11E}"/>
                </a:ext>
              </a:extLst>
            </p:cNvPr>
            <p:cNvSpPr/>
            <p:nvPr/>
          </p:nvSpPr>
          <p:spPr>
            <a:xfrm>
              <a:off x="12132703" y="3055367"/>
              <a:ext cx="26600" cy="8866"/>
            </a:xfrm>
            <a:custGeom>
              <a:avLst/>
              <a:gdLst>
                <a:gd name="connsiteX0" fmla="*/ 1362 w 26600"/>
                <a:gd name="connsiteY0" fmla="*/ 39 h 8866"/>
                <a:gd name="connsiteX1" fmla="*/ 27963 w 26600"/>
                <a:gd name="connsiteY1" fmla="*/ 39 h 8866"/>
                <a:gd name="connsiteX2" fmla="*/ 27963 w 26600"/>
                <a:gd name="connsiteY2" fmla="*/ 8906 h 8866"/>
                <a:gd name="connsiteX3" fmla="*/ 1362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2" y="39"/>
                  </a:moveTo>
                  <a:lnTo>
                    <a:pt x="27963" y="39"/>
                  </a:lnTo>
                  <a:lnTo>
                    <a:pt x="27963" y="8906"/>
                  </a:lnTo>
                  <a:lnTo>
                    <a:pt x="1362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3" name="Freeform: Shape 2742">
              <a:extLst>
                <a:ext uri="{FF2B5EF4-FFF2-40B4-BE49-F238E27FC236}">
                  <a16:creationId xmlns:a16="http://schemas.microsoft.com/office/drawing/2014/main" id="{2640B89A-DED2-4A58-AFC2-E7A812B9CE46}"/>
                </a:ext>
              </a:extLst>
            </p:cNvPr>
            <p:cNvSpPr/>
            <p:nvPr/>
          </p:nvSpPr>
          <p:spPr>
            <a:xfrm>
              <a:off x="12141570" y="3055367"/>
              <a:ext cx="26600" cy="133003"/>
            </a:xfrm>
            <a:custGeom>
              <a:avLst/>
              <a:gdLst>
                <a:gd name="connsiteX0" fmla="*/ 1363 w 26600"/>
                <a:gd name="connsiteY0" fmla="*/ 39 h 133003"/>
                <a:gd name="connsiteX1" fmla="*/ 27964 w 26600"/>
                <a:gd name="connsiteY1" fmla="*/ 39 h 133003"/>
                <a:gd name="connsiteX2" fmla="*/ 27964 w 26600"/>
                <a:gd name="connsiteY2" fmla="*/ 133043 h 133003"/>
                <a:gd name="connsiteX3" fmla="*/ 1363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3" y="39"/>
                  </a:moveTo>
                  <a:lnTo>
                    <a:pt x="27964" y="39"/>
                  </a:lnTo>
                  <a:lnTo>
                    <a:pt x="27964" y="133043"/>
                  </a:lnTo>
                  <a:lnTo>
                    <a:pt x="1363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4" name="Freeform: Shape 2743">
              <a:extLst>
                <a:ext uri="{FF2B5EF4-FFF2-40B4-BE49-F238E27FC236}">
                  <a16:creationId xmlns:a16="http://schemas.microsoft.com/office/drawing/2014/main" id="{0E09F124-A088-4D6B-8A0B-81C979FBCA3C}"/>
                </a:ext>
              </a:extLst>
            </p:cNvPr>
            <p:cNvSpPr/>
            <p:nvPr/>
          </p:nvSpPr>
          <p:spPr>
            <a:xfrm>
              <a:off x="12141570" y="3055367"/>
              <a:ext cx="26600" cy="8866"/>
            </a:xfrm>
            <a:custGeom>
              <a:avLst/>
              <a:gdLst>
                <a:gd name="connsiteX0" fmla="*/ 1363 w 26600"/>
                <a:gd name="connsiteY0" fmla="*/ 39 h 8866"/>
                <a:gd name="connsiteX1" fmla="*/ 27964 w 26600"/>
                <a:gd name="connsiteY1" fmla="*/ 39 h 8866"/>
                <a:gd name="connsiteX2" fmla="*/ 27964 w 26600"/>
                <a:gd name="connsiteY2" fmla="*/ 8906 h 8866"/>
                <a:gd name="connsiteX3" fmla="*/ 1363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3" y="39"/>
                  </a:moveTo>
                  <a:lnTo>
                    <a:pt x="27964" y="39"/>
                  </a:lnTo>
                  <a:lnTo>
                    <a:pt x="27964" y="8906"/>
                  </a:lnTo>
                  <a:lnTo>
                    <a:pt x="1363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5" name="Freeform: Shape 2744">
              <a:extLst>
                <a:ext uri="{FF2B5EF4-FFF2-40B4-BE49-F238E27FC236}">
                  <a16:creationId xmlns:a16="http://schemas.microsoft.com/office/drawing/2014/main" id="{6DF10313-79B8-4419-8133-C4536C3EA728}"/>
                </a:ext>
              </a:extLst>
            </p:cNvPr>
            <p:cNvSpPr/>
            <p:nvPr/>
          </p:nvSpPr>
          <p:spPr>
            <a:xfrm>
              <a:off x="12150436" y="3055367"/>
              <a:ext cx="26600" cy="133003"/>
            </a:xfrm>
            <a:custGeom>
              <a:avLst/>
              <a:gdLst>
                <a:gd name="connsiteX0" fmla="*/ 1364 w 26600"/>
                <a:gd name="connsiteY0" fmla="*/ 39 h 133003"/>
                <a:gd name="connsiteX1" fmla="*/ 27965 w 26600"/>
                <a:gd name="connsiteY1" fmla="*/ 39 h 133003"/>
                <a:gd name="connsiteX2" fmla="*/ 27965 w 26600"/>
                <a:gd name="connsiteY2" fmla="*/ 133043 h 133003"/>
                <a:gd name="connsiteX3" fmla="*/ 1364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4" y="39"/>
                  </a:moveTo>
                  <a:lnTo>
                    <a:pt x="27965" y="39"/>
                  </a:lnTo>
                  <a:lnTo>
                    <a:pt x="27965" y="133043"/>
                  </a:lnTo>
                  <a:lnTo>
                    <a:pt x="1364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6" name="Freeform: Shape 2745">
              <a:extLst>
                <a:ext uri="{FF2B5EF4-FFF2-40B4-BE49-F238E27FC236}">
                  <a16:creationId xmlns:a16="http://schemas.microsoft.com/office/drawing/2014/main" id="{7791D4BE-04B9-47D3-BECA-F4F374EF90C7}"/>
                </a:ext>
              </a:extLst>
            </p:cNvPr>
            <p:cNvSpPr/>
            <p:nvPr/>
          </p:nvSpPr>
          <p:spPr>
            <a:xfrm>
              <a:off x="12150436" y="3055367"/>
              <a:ext cx="26600" cy="8866"/>
            </a:xfrm>
            <a:custGeom>
              <a:avLst/>
              <a:gdLst>
                <a:gd name="connsiteX0" fmla="*/ 1364 w 26600"/>
                <a:gd name="connsiteY0" fmla="*/ 39 h 8866"/>
                <a:gd name="connsiteX1" fmla="*/ 27965 w 26600"/>
                <a:gd name="connsiteY1" fmla="*/ 39 h 8866"/>
                <a:gd name="connsiteX2" fmla="*/ 27965 w 26600"/>
                <a:gd name="connsiteY2" fmla="*/ 8906 h 8866"/>
                <a:gd name="connsiteX3" fmla="*/ 1364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4" y="39"/>
                  </a:moveTo>
                  <a:lnTo>
                    <a:pt x="27965" y="39"/>
                  </a:lnTo>
                  <a:lnTo>
                    <a:pt x="27965" y="8906"/>
                  </a:lnTo>
                  <a:lnTo>
                    <a:pt x="1364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7" name="Freeform: Shape 2746">
              <a:extLst>
                <a:ext uri="{FF2B5EF4-FFF2-40B4-BE49-F238E27FC236}">
                  <a16:creationId xmlns:a16="http://schemas.microsoft.com/office/drawing/2014/main" id="{45B9410A-200F-4C26-ACC3-C249D05F62BD}"/>
                </a:ext>
              </a:extLst>
            </p:cNvPr>
            <p:cNvSpPr/>
            <p:nvPr/>
          </p:nvSpPr>
          <p:spPr>
            <a:xfrm>
              <a:off x="12159303" y="3055367"/>
              <a:ext cx="26600" cy="133003"/>
            </a:xfrm>
            <a:custGeom>
              <a:avLst/>
              <a:gdLst>
                <a:gd name="connsiteX0" fmla="*/ 1365 w 26600"/>
                <a:gd name="connsiteY0" fmla="*/ 39 h 133003"/>
                <a:gd name="connsiteX1" fmla="*/ 27966 w 26600"/>
                <a:gd name="connsiteY1" fmla="*/ 39 h 133003"/>
                <a:gd name="connsiteX2" fmla="*/ 27966 w 26600"/>
                <a:gd name="connsiteY2" fmla="*/ 133043 h 133003"/>
                <a:gd name="connsiteX3" fmla="*/ 1365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5" y="39"/>
                  </a:moveTo>
                  <a:lnTo>
                    <a:pt x="27966" y="39"/>
                  </a:lnTo>
                  <a:lnTo>
                    <a:pt x="27966" y="133043"/>
                  </a:lnTo>
                  <a:lnTo>
                    <a:pt x="1365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8" name="Freeform: Shape 2747">
              <a:extLst>
                <a:ext uri="{FF2B5EF4-FFF2-40B4-BE49-F238E27FC236}">
                  <a16:creationId xmlns:a16="http://schemas.microsoft.com/office/drawing/2014/main" id="{4F165F80-723B-4A2E-8E13-A8AA0E62B5AD}"/>
                </a:ext>
              </a:extLst>
            </p:cNvPr>
            <p:cNvSpPr/>
            <p:nvPr/>
          </p:nvSpPr>
          <p:spPr>
            <a:xfrm>
              <a:off x="12159303" y="3055367"/>
              <a:ext cx="26600" cy="8866"/>
            </a:xfrm>
            <a:custGeom>
              <a:avLst/>
              <a:gdLst>
                <a:gd name="connsiteX0" fmla="*/ 1365 w 26600"/>
                <a:gd name="connsiteY0" fmla="*/ 39 h 8866"/>
                <a:gd name="connsiteX1" fmla="*/ 27966 w 26600"/>
                <a:gd name="connsiteY1" fmla="*/ 39 h 8866"/>
                <a:gd name="connsiteX2" fmla="*/ 27966 w 26600"/>
                <a:gd name="connsiteY2" fmla="*/ 8906 h 8866"/>
                <a:gd name="connsiteX3" fmla="*/ 1365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5" y="39"/>
                  </a:moveTo>
                  <a:lnTo>
                    <a:pt x="27966" y="39"/>
                  </a:lnTo>
                  <a:lnTo>
                    <a:pt x="27966" y="8906"/>
                  </a:lnTo>
                  <a:lnTo>
                    <a:pt x="1365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9" name="Freeform: Shape 2748">
              <a:extLst>
                <a:ext uri="{FF2B5EF4-FFF2-40B4-BE49-F238E27FC236}">
                  <a16:creationId xmlns:a16="http://schemas.microsoft.com/office/drawing/2014/main" id="{790CC77E-F4D9-4936-B0AB-D4BA9CDB2B0A}"/>
                </a:ext>
              </a:extLst>
            </p:cNvPr>
            <p:cNvSpPr/>
            <p:nvPr/>
          </p:nvSpPr>
          <p:spPr>
            <a:xfrm>
              <a:off x="12168170" y="3055367"/>
              <a:ext cx="26600" cy="133003"/>
            </a:xfrm>
            <a:custGeom>
              <a:avLst/>
              <a:gdLst>
                <a:gd name="connsiteX0" fmla="*/ 1366 w 26600"/>
                <a:gd name="connsiteY0" fmla="*/ 39 h 133003"/>
                <a:gd name="connsiteX1" fmla="*/ 27967 w 26600"/>
                <a:gd name="connsiteY1" fmla="*/ 39 h 133003"/>
                <a:gd name="connsiteX2" fmla="*/ 27967 w 26600"/>
                <a:gd name="connsiteY2" fmla="*/ 133043 h 133003"/>
                <a:gd name="connsiteX3" fmla="*/ 1366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6" y="39"/>
                  </a:moveTo>
                  <a:lnTo>
                    <a:pt x="27967" y="39"/>
                  </a:lnTo>
                  <a:lnTo>
                    <a:pt x="27967" y="133043"/>
                  </a:lnTo>
                  <a:lnTo>
                    <a:pt x="1366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0" name="Freeform: Shape 2749">
              <a:extLst>
                <a:ext uri="{FF2B5EF4-FFF2-40B4-BE49-F238E27FC236}">
                  <a16:creationId xmlns:a16="http://schemas.microsoft.com/office/drawing/2014/main" id="{4181926F-9F3A-45C7-8366-5065FAC2CB1C}"/>
                </a:ext>
              </a:extLst>
            </p:cNvPr>
            <p:cNvSpPr/>
            <p:nvPr/>
          </p:nvSpPr>
          <p:spPr>
            <a:xfrm>
              <a:off x="12168170" y="3055367"/>
              <a:ext cx="26600" cy="8866"/>
            </a:xfrm>
            <a:custGeom>
              <a:avLst/>
              <a:gdLst>
                <a:gd name="connsiteX0" fmla="*/ 1366 w 26600"/>
                <a:gd name="connsiteY0" fmla="*/ 39 h 8866"/>
                <a:gd name="connsiteX1" fmla="*/ 27967 w 26600"/>
                <a:gd name="connsiteY1" fmla="*/ 39 h 8866"/>
                <a:gd name="connsiteX2" fmla="*/ 27967 w 26600"/>
                <a:gd name="connsiteY2" fmla="*/ 8906 h 8866"/>
                <a:gd name="connsiteX3" fmla="*/ 1366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6" y="39"/>
                  </a:moveTo>
                  <a:lnTo>
                    <a:pt x="27967" y="39"/>
                  </a:lnTo>
                  <a:lnTo>
                    <a:pt x="27967" y="8906"/>
                  </a:lnTo>
                  <a:lnTo>
                    <a:pt x="1366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1" name="Freeform: Shape 2750">
              <a:extLst>
                <a:ext uri="{FF2B5EF4-FFF2-40B4-BE49-F238E27FC236}">
                  <a16:creationId xmlns:a16="http://schemas.microsoft.com/office/drawing/2014/main" id="{389D73D1-91D1-4441-AF2D-E53B979FA284}"/>
                </a:ext>
              </a:extLst>
            </p:cNvPr>
            <p:cNvSpPr/>
            <p:nvPr/>
          </p:nvSpPr>
          <p:spPr>
            <a:xfrm>
              <a:off x="12177037" y="3055367"/>
              <a:ext cx="26600" cy="133003"/>
            </a:xfrm>
            <a:custGeom>
              <a:avLst/>
              <a:gdLst>
                <a:gd name="connsiteX0" fmla="*/ 1367 w 26600"/>
                <a:gd name="connsiteY0" fmla="*/ 39 h 133003"/>
                <a:gd name="connsiteX1" fmla="*/ 27968 w 26600"/>
                <a:gd name="connsiteY1" fmla="*/ 39 h 133003"/>
                <a:gd name="connsiteX2" fmla="*/ 27968 w 26600"/>
                <a:gd name="connsiteY2" fmla="*/ 133043 h 133003"/>
                <a:gd name="connsiteX3" fmla="*/ 1367 w 26600"/>
                <a:gd name="connsiteY3" fmla="*/ 133043 h 13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33003">
                  <a:moveTo>
                    <a:pt x="1367" y="39"/>
                  </a:moveTo>
                  <a:lnTo>
                    <a:pt x="27968" y="39"/>
                  </a:lnTo>
                  <a:lnTo>
                    <a:pt x="27968" y="133043"/>
                  </a:lnTo>
                  <a:lnTo>
                    <a:pt x="1367" y="133043"/>
                  </a:lnTo>
                  <a:close/>
                </a:path>
              </a:pathLst>
            </a:custGeom>
            <a:solidFill>
              <a:srgbClr val="00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2" name="Freeform: Shape 2751">
              <a:extLst>
                <a:ext uri="{FF2B5EF4-FFF2-40B4-BE49-F238E27FC236}">
                  <a16:creationId xmlns:a16="http://schemas.microsoft.com/office/drawing/2014/main" id="{4C7E3894-4654-46B8-8A7F-1DB625F8A892}"/>
                </a:ext>
              </a:extLst>
            </p:cNvPr>
            <p:cNvSpPr/>
            <p:nvPr/>
          </p:nvSpPr>
          <p:spPr>
            <a:xfrm>
              <a:off x="12177037" y="3055367"/>
              <a:ext cx="26600" cy="8866"/>
            </a:xfrm>
            <a:custGeom>
              <a:avLst/>
              <a:gdLst>
                <a:gd name="connsiteX0" fmla="*/ 1367 w 26600"/>
                <a:gd name="connsiteY0" fmla="*/ 39 h 8866"/>
                <a:gd name="connsiteX1" fmla="*/ 27968 w 26600"/>
                <a:gd name="connsiteY1" fmla="*/ 39 h 8866"/>
                <a:gd name="connsiteX2" fmla="*/ 27968 w 26600"/>
                <a:gd name="connsiteY2" fmla="*/ 8906 h 8866"/>
                <a:gd name="connsiteX3" fmla="*/ 1367 w 26600"/>
                <a:gd name="connsiteY3" fmla="*/ 8906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7" y="39"/>
                  </a:moveTo>
                  <a:lnTo>
                    <a:pt x="27968" y="39"/>
                  </a:lnTo>
                  <a:lnTo>
                    <a:pt x="27968" y="8906"/>
                  </a:lnTo>
                  <a:lnTo>
                    <a:pt x="1367" y="8906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3" name="Freeform: Shape 2752">
              <a:extLst>
                <a:ext uri="{FF2B5EF4-FFF2-40B4-BE49-F238E27FC236}">
                  <a16:creationId xmlns:a16="http://schemas.microsoft.com/office/drawing/2014/main" id="{01473092-7DC1-4F72-AABC-BD2B765DE1EA}"/>
                </a:ext>
              </a:extLst>
            </p:cNvPr>
            <p:cNvSpPr/>
            <p:nvPr/>
          </p:nvSpPr>
          <p:spPr>
            <a:xfrm>
              <a:off x="12185904" y="3064234"/>
              <a:ext cx="26600" cy="124136"/>
            </a:xfrm>
            <a:custGeom>
              <a:avLst/>
              <a:gdLst>
                <a:gd name="connsiteX0" fmla="*/ 1368 w 26600"/>
                <a:gd name="connsiteY0" fmla="*/ 40 h 124136"/>
                <a:gd name="connsiteX1" fmla="*/ 27969 w 26600"/>
                <a:gd name="connsiteY1" fmla="*/ 40 h 124136"/>
                <a:gd name="connsiteX2" fmla="*/ 27969 w 26600"/>
                <a:gd name="connsiteY2" fmla="*/ 124177 h 124136"/>
                <a:gd name="connsiteX3" fmla="*/ 1368 w 26600"/>
                <a:gd name="connsiteY3" fmla="*/ 124177 h 1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124136">
                  <a:moveTo>
                    <a:pt x="1368" y="40"/>
                  </a:moveTo>
                  <a:lnTo>
                    <a:pt x="27969" y="40"/>
                  </a:lnTo>
                  <a:lnTo>
                    <a:pt x="27969" y="124177"/>
                  </a:lnTo>
                  <a:lnTo>
                    <a:pt x="1368" y="124177"/>
                  </a:lnTo>
                  <a:close/>
                </a:path>
              </a:pathLst>
            </a:custGeom>
            <a:solidFill>
              <a:srgbClr val="B2B2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4" name="Freeform: Shape 2753">
              <a:extLst>
                <a:ext uri="{FF2B5EF4-FFF2-40B4-BE49-F238E27FC236}">
                  <a16:creationId xmlns:a16="http://schemas.microsoft.com/office/drawing/2014/main" id="{3657618A-EE28-4086-8092-18B866EDC611}"/>
                </a:ext>
              </a:extLst>
            </p:cNvPr>
            <p:cNvSpPr/>
            <p:nvPr/>
          </p:nvSpPr>
          <p:spPr>
            <a:xfrm>
              <a:off x="12185904" y="3064234"/>
              <a:ext cx="26600" cy="8866"/>
            </a:xfrm>
            <a:custGeom>
              <a:avLst/>
              <a:gdLst>
                <a:gd name="connsiteX0" fmla="*/ 1368 w 26600"/>
                <a:gd name="connsiteY0" fmla="*/ 40 h 8866"/>
                <a:gd name="connsiteX1" fmla="*/ 27969 w 26600"/>
                <a:gd name="connsiteY1" fmla="*/ 40 h 8866"/>
                <a:gd name="connsiteX2" fmla="*/ 27969 w 26600"/>
                <a:gd name="connsiteY2" fmla="*/ 8907 h 8866"/>
                <a:gd name="connsiteX3" fmla="*/ 1368 w 26600"/>
                <a:gd name="connsiteY3" fmla="*/ 8907 h 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00" h="8866">
                  <a:moveTo>
                    <a:pt x="1368" y="40"/>
                  </a:moveTo>
                  <a:lnTo>
                    <a:pt x="27969" y="40"/>
                  </a:lnTo>
                  <a:lnTo>
                    <a:pt x="27969" y="8907"/>
                  </a:lnTo>
                  <a:lnTo>
                    <a:pt x="1368" y="8907"/>
                  </a:lnTo>
                  <a:close/>
                </a:path>
              </a:pathLst>
            </a:custGeom>
            <a:solidFill>
              <a:srgbClr val="000000"/>
            </a:solidFill>
            <a:ln w="8867" cap="sq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55" name="TextBox 2754">
            <a:extLst>
              <a:ext uri="{FF2B5EF4-FFF2-40B4-BE49-F238E27FC236}">
                <a16:creationId xmlns:a16="http://schemas.microsoft.com/office/drawing/2014/main" id="{7157DBE0-E056-4C84-A2E8-79237CF0DAF5}"/>
              </a:ext>
            </a:extLst>
          </p:cNvPr>
          <p:cNvSpPr txBox="1"/>
          <p:nvPr/>
        </p:nvSpPr>
        <p:spPr>
          <a:xfrm>
            <a:off x="953721" y="3425449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MT040192</a:t>
            </a:r>
            <a:b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</a:br>
            <a:r>
              <a:rPr lang="en-US" sz="800" i="1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A. </a:t>
            </a:r>
            <a:r>
              <a:rPr lang="en-US" sz="800" i="1" spc="0" baseline="0" dirty="0" err="1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pilosa</a:t>
            </a:r>
            <a:endParaRPr lang="en-US" sz="800" i="1" spc="0" baseline="0" dirty="0">
              <a:solidFill>
                <a:srgbClr val="000000"/>
              </a:solidFill>
              <a:ea typeface="Open Sans"/>
              <a:cs typeface="Open Sans"/>
              <a:sym typeface="Open Sans"/>
              <a:rtl val="0"/>
            </a:endParaRPr>
          </a:p>
        </p:txBody>
      </p:sp>
      <p:sp>
        <p:nvSpPr>
          <p:cNvPr id="2756" name="TextBox 2755">
            <a:extLst>
              <a:ext uri="{FF2B5EF4-FFF2-40B4-BE49-F238E27FC236}">
                <a16:creationId xmlns:a16="http://schemas.microsoft.com/office/drawing/2014/main" id="{DEFD67A9-7BF9-45B8-9B62-B2263C8F0DF7}"/>
              </a:ext>
            </a:extLst>
          </p:cNvPr>
          <p:cNvSpPr txBox="1"/>
          <p:nvPr/>
        </p:nvSpPr>
        <p:spPr>
          <a:xfrm>
            <a:off x="953721" y="3784011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MT415946 </a:t>
            </a:r>
            <a:b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</a:br>
            <a:r>
              <a:rPr lang="en-US" sz="800" i="1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A. </a:t>
            </a:r>
            <a:r>
              <a:rPr lang="en-US" sz="800" i="1" spc="0" baseline="0" dirty="0" err="1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pilosa</a:t>
            </a:r>
            <a:endParaRPr lang="en-US" sz="800" i="1" spc="0" baseline="0" dirty="0">
              <a:solidFill>
                <a:srgbClr val="000000"/>
              </a:solidFill>
              <a:ea typeface="Open Sans"/>
              <a:cs typeface="Open Sans"/>
              <a:sym typeface="Open Sans"/>
              <a:rtl val="0"/>
            </a:endParaRPr>
          </a:p>
        </p:txBody>
      </p:sp>
      <p:sp>
        <p:nvSpPr>
          <p:cNvPr id="2757" name="TextBox 2756">
            <a:extLst>
              <a:ext uri="{FF2B5EF4-FFF2-40B4-BE49-F238E27FC236}">
                <a16:creationId xmlns:a16="http://schemas.microsoft.com/office/drawing/2014/main" id="{FC048358-B658-43D7-BD6C-345F54B60163}"/>
              </a:ext>
            </a:extLst>
          </p:cNvPr>
          <p:cNvSpPr txBox="1"/>
          <p:nvPr/>
        </p:nvSpPr>
        <p:spPr>
          <a:xfrm>
            <a:off x="953721" y="4142573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MW387437 </a:t>
            </a:r>
            <a:b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</a:br>
            <a:r>
              <a:rPr lang="en-US" sz="800" i="1" spc="0" baseline="0" dirty="0">
                <a:solidFill>
                  <a:srgbClr val="000000"/>
                </a:solidFill>
                <a:cs typeface="Arial"/>
                <a:sym typeface="Arial"/>
                <a:rtl val="0"/>
              </a:rPr>
              <a:t>A. </a:t>
            </a:r>
            <a:r>
              <a:rPr lang="en-US" sz="800" i="1" spc="0" baseline="0" dirty="0" err="1">
                <a:solidFill>
                  <a:srgbClr val="000000"/>
                </a:solidFill>
                <a:cs typeface="Arial"/>
                <a:sym typeface="Arial"/>
                <a:rtl val="0"/>
              </a:rPr>
              <a:t>pilosa</a:t>
            </a:r>
            <a:r>
              <a:rPr lang="en-US" sz="800" i="1" spc="0" baseline="0" dirty="0">
                <a:solidFill>
                  <a:srgbClr val="000000"/>
                </a:solidFill>
                <a:cs typeface="Arial"/>
                <a:sym typeface="Arial"/>
                <a:rtl val="0"/>
              </a:rPr>
              <a:t> </a:t>
            </a:r>
            <a:r>
              <a:rPr lang="en-US" sz="800" spc="0" baseline="0" dirty="0">
                <a:solidFill>
                  <a:srgbClr val="000000"/>
                </a:solidFill>
                <a:cs typeface="Arial"/>
                <a:sym typeface="Arial"/>
                <a:rtl val="0"/>
              </a:rPr>
              <a:t>var</a:t>
            </a:r>
            <a:r>
              <a:rPr lang="en-US" sz="800" i="1" spc="0" baseline="0" dirty="0">
                <a:solidFill>
                  <a:srgbClr val="000000"/>
                </a:solidFill>
                <a:cs typeface="Arial"/>
                <a:sym typeface="Arial"/>
                <a:rtl val="0"/>
              </a:rPr>
              <a:t>. </a:t>
            </a:r>
            <a:r>
              <a:rPr lang="en-US" sz="800" i="1" spc="0" baseline="0" dirty="0" err="1">
                <a:solidFill>
                  <a:srgbClr val="000000"/>
                </a:solidFill>
                <a:cs typeface="Arial"/>
                <a:sym typeface="Arial"/>
                <a:rtl val="0"/>
              </a:rPr>
              <a:t>nepalensis</a:t>
            </a:r>
            <a:endParaRPr lang="en-US" sz="800" spc="0" baseline="0" dirty="0">
              <a:solidFill>
                <a:srgbClr val="000000"/>
              </a:solidFill>
              <a:ea typeface="Open Sans"/>
              <a:cs typeface="Open Sans"/>
              <a:sym typeface="Open Sans"/>
              <a:rtl val="0"/>
            </a:endParaRPr>
          </a:p>
        </p:txBody>
      </p:sp>
      <p:sp>
        <p:nvSpPr>
          <p:cNvPr id="2758" name="TextBox 2757">
            <a:extLst>
              <a:ext uri="{FF2B5EF4-FFF2-40B4-BE49-F238E27FC236}">
                <a16:creationId xmlns:a16="http://schemas.microsoft.com/office/drawing/2014/main" id="{69D7EF91-AF0E-4921-B643-9730AF9D5454}"/>
              </a:ext>
            </a:extLst>
          </p:cNvPr>
          <p:cNvSpPr txBox="1"/>
          <p:nvPr/>
        </p:nvSpPr>
        <p:spPr>
          <a:xfrm>
            <a:off x="953721" y="45011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KY419942</a:t>
            </a:r>
          </a:p>
          <a:p>
            <a:pPr algn="l"/>
            <a:r>
              <a:rPr lang="en-US" sz="800" i="1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A. </a:t>
            </a:r>
            <a:r>
              <a:rPr lang="en-US" sz="800" i="1" dirty="0" err="1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pilosa</a:t>
            </a:r>
            <a:endParaRPr lang="en-US" sz="800" i="1" spc="0" baseline="0" dirty="0">
              <a:solidFill>
                <a:srgbClr val="000000"/>
              </a:solidFill>
              <a:ea typeface="Open Sans"/>
              <a:cs typeface="Open Sans"/>
              <a:sym typeface="Open Sans"/>
              <a:rtl val="0"/>
            </a:endParaRPr>
          </a:p>
        </p:txBody>
      </p:sp>
      <p:sp>
        <p:nvSpPr>
          <p:cNvPr id="2759" name="TextBox 2758">
            <a:extLst>
              <a:ext uri="{FF2B5EF4-FFF2-40B4-BE49-F238E27FC236}">
                <a16:creationId xmlns:a16="http://schemas.microsoft.com/office/drawing/2014/main" id="{C42AC442-466D-459A-9111-C66E3AF58446}"/>
              </a:ext>
            </a:extLst>
          </p:cNvPr>
          <p:cNvSpPr txBox="1"/>
          <p:nvPr/>
        </p:nvSpPr>
        <p:spPr>
          <a:xfrm>
            <a:off x="953721" y="4859697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XXXXXX</a:t>
            </a:r>
          </a:p>
          <a:p>
            <a:pPr algn="l"/>
            <a:r>
              <a:rPr lang="en-US" sz="800" i="1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A. </a:t>
            </a:r>
            <a:r>
              <a:rPr lang="en-US" sz="800" i="1" spc="0" baseline="0" dirty="0" err="1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coreana</a:t>
            </a:r>
            <a:endParaRPr lang="en-US" sz="800" i="1" spc="0" baseline="0" dirty="0">
              <a:solidFill>
                <a:srgbClr val="000000"/>
              </a:solidFill>
              <a:ea typeface="Open Sans"/>
              <a:cs typeface="Open Sans"/>
              <a:sym typeface="Open Sans"/>
              <a:rtl val="0"/>
            </a:endParaRPr>
          </a:p>
        </p:txBody>
      </p:sp>
      <p:sp>
        <p:nvSpPr>
          <p:cNvPr id="2760" name="TextBox 2759">
            <a:extLst>
              <a:ext uri="{FF2B5EF4-FFF2-40B4-BE49-F238E27FC236}">
                <a16:creationId xmlns:a16="http://schemas.microsoft.com/office/drawing/2014/main" id="{DC58A02F-E11C-4F57-B8EB-D876EEDE41E0}"/>
              </a:ext>
            </a:extLst>
          </p:cNvPr>
          <p:cNvSpPr txBox="1"/>
          <p:nvPr/>
        </p:nvSpPr>
        <p:spPr>
          <a:xfrm>
            <a:off x="953721" y="5218260"/>
            <a:ext cx="723275" cy="350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YYYYYY</a:t>
            </a:r>
          </a:p>
          <a:p>
            <a:pPr algn="l"/>
            <a:r>
              <a:rPr lang="en-US" sz="800" i="1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A. </a:t>
            </a:r>
            <a:r>
              <a:rPr lang="en-US" sz="800" i="1" spc="0" baseline="0" dirty="0" err="1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nipponica</a:t>
            </a:r>
            <a:endParaRPr lang="en-US" sz="800" i="1" spc="0" baseline="0" dirty="0">
              <a:solidFill>
                <a:srgbClr val="000000"/>
              </a:solidFill>
              <a:ea typeface="Open Sans"/>
              <a:cs typeface="Open Sans"/>
              <a:sym typeface="Open Sans"/>
              <a:rtl val="0"/>
            </a:endParaRPr>
          </a:p>
        </p:txBody>
      </p:sp>
      <p:sp>
        <p:nvSpPr>
          <p:cNvPr id="2761" name="TextBox 2760">
            <a:extLst>
              <a:ext uri="{FF2B5EF4-FFF2-40B4-BE49-F238E27FC236}">
                <a16:creationId xmlns:a16="http://schemas.microsoft.com/office/drawing/2014/main" id="{036459E1-4274-442E-8079-C7D1FF28A39D}"/>
              </a:ext>
            </a:extLst>
          </p:cNvPr>
          <p:cNvSpPr txBox="1"/>
          <p:nvPr/>
        </p:nvSpPr>
        <p:spPr>
          <a:xfrm>
            <a:off x="953721" y="3137258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b="1" spc="0" baseline="0" dirty="0">
                <a:solidFill>
                  <a:srgbClr val="000000"/>
                </a:solidFill>
                <a:ea typeface="Open Sans"/>
                <a:cs typeface="Open Sans"/>
                <a:sym typeface="Open Sans"/>
                <a:rtl val="0"/>
              </a:rPr>
              <a:t>Identity</a:t>
            </a:r>
          </a:p>
        </p:txBody>
      </p:sp>
      <p:sp>
        <p:nvSpPr>
          <p:cNvPr id="2762" name="Oval 2761">
            <a:extLst>
              <a:ext uri="{FF2B5EF4-FFF2-40B4-BE49-F238E27FC236}">
                <a16:creationId xmlns:a16="http://schemas.microsoft.com/office/drawing/2014/main" id="{0822DC03-828D-4B2B-BEDE-FCA237D05114}"/>
              </a:ext>
            </a:extLst>
          </p:cNvPr>
          <p:cNvSpPr/>
          <p:nvPr/>
        </p:nvSpPr>
        <p:spPr>
          <a:xfrm>
            <a:off x="2360656" y="5568484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3" name="Oval 2762">
            <a:extLst>
              <a:ext uri="{FF2B5EF4-FFF2-40B4-BE49-F238E27FC236}">
                <a16:creationId xmlns:a16="http://schemas.microsoft.com/office/drawing/2014/main" id="{68FD4A99-8331-4873-934A-5F4B598C5A15}"/>
              </a:ext>
            </a:extLst>
          </p:cNvPr>
          <p:cNvSpPr/>
          <p:nvPr/>
        </p:nvSpPr>
        <p:spPr>
          <a:xfrm>
            <a:off x="2659678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" name="Oval 2763">
            <a:extLst>
              <a:ext uri="{FF2B5EF4-FFF2-40B4-BE49-F238E27FC236}">
                <a16:creationId xmlns:a16="http://schemas.microsoft.com/office/drawing/2014/main" id="{0FB7AD09-C94B-4A6C-B16D-B7EF016857D9}"/>
              </a:ext>
            </a:extLst>
          </p:cNvPr>
          <p:cNvSpPr/>
          <p:nvPr/>
        </p:nvSpPr>
        <p:spPr>
          <a:xfrm>
            <a:off x="2689140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" name="Oval 2764">
            <a:extLst>
              <a:ext uri="{FF2B5EF4-FFF2-40B4-BE49-F238E27FC236}">
                <a16:creationId xmlns:a16="http://schemas.microsoft.com/office/drawing/2014/main" id="{05B3E8CE-E241-4889-A3B1-18C902232271}"/>
              </a:ext>
            </a:extLst>
          </p:cNvPr>
          <p:cNvSpPr/>
          <p:nvPr/>
        </p:nvSpPr>
        <p:spPr>
          <a:xfrm>
            <a:off x="3207240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" name="Oval 2765">
            <a:extLst>
              <a:ext uri="{FF2B5EF4-FFF2-40B4-BE49-F238E27FC236}">
                <a16:creationId xmlns:a16="http://schemas.microsoft.com/office/drawing/2014/main" id="{D437FDA6-9F88-4A1C-AE24-615FAB93992B}"/>
              </a:ext>
            </a:extLst>
          </p:cNvPr>
          <p:cNvSpPr/>
          <p:nvPr/>
        </p:nvSpPr>
        <p:spPr>
          <a:xfrm>
            <a:off x="3225992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7" name="Oval 2766">
            <a:extLst>
              <a:ext uri="{FF2B5EF4-FFF2-40B4-BE49-F238E27FC236}">
                <a16:creationId xmlns:a16="http://schemas.microsoft.com/office/drawing/2014/main" id="{4EFA8B5F-FFB8-4685-B1AB-7F80BBBD0E9B}"/>
              </a:ext>
            </a:extLst>
          </p:cNvPr>
          <p:cNvSpPr/>
          <p:nvPr/>
        </p:nvSpPr>
        <p:spPr>
          <a:xfrm>
            <a:off x="3337249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8" name="Oval 2767">
            <a:extLst>
              <a:ext uri="{FF2B5EF4-FFF2-40B4-BE49-F238E27FC236}">
                <a16:creationId xmlns:a16="http://schemas.microsoft.com/office/drawing/2014/main" id="{7487284E-24D5-4526-8FB1-7D25E72FA3A2}"/>
              </a:ext>
            </a:extLst>
          </p:cNvPr>
          <p:cNvSpPr/>
          <p:nvPr/>
        </p:nvSpPr>
        <p:spPr>
          <a:xfrm>
            <a:off x="3337249" y="5658616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9" name="Oval 2768">
            <a:extLst>
              <a:ext uri="{FF2B5EF4-FFF2-40B4-BE49-F238E27FC236}">
                <a16:creationId xmlns:a16="http://schemas.microsoft.com/office/drawing/2014/main" id="{EB4B0C19-8D76-4136-AF0C-584195C46E32}"/>
              </a:ext>
            </a:extLst>
          </p:cNvPr>
          <p:cNvSpPr/>
          <p:nvPr/>
        </p:nvSpPr>
        <p:spPr>
          <a:xfrm>
            <a:off x="3383522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0" name="Oval 2769">
            <a:extLst>
              <a:ext uri="{FF2B5EF4-FFF2-40B4-BE49-F238E27FC236}">
                <a16:creationId xmlns:a16="http://schemas.microsoft.com/office/drawing/2014/main" id="{ABFB9869-A668-4E5B-9280-0A672F71CF73}"/>
              </a:ext>
            </a:extLst>
          </p:cNvPr>
          <p:cNvSpPr/>
          <p:nvPr/>
        </p:nvSpPr>
        <p:spPr>
          <a:xfrm>
            <a:off x="3561727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1" name="Oval 2770">
            <a:extLst>
              <a:ext uri="{FF2B5EF4-FFF2-40B4-BE49-F238E27FC236}">
                <a16:creationId xmlns:a16="http://schemas.microsoft.com/office/drawing/2014/main" id="{6AF3C0EF-DC45-4CDE-8697-4800092A5FE2}"/>
              </a:ext>
            </a:extLst>
          </p:cNvPr>
          <p:cNvSpPr/>
          <p:nvPr/>
        </p:nvSpPr>
        <p:spPr>
          <a:xfrm>
            <a:off x="3593281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2" name="Oval 2771">
            <a:extLst>
              <a:ext uri="{FF2B5EF4-FFF2-40B4-BE49-F238E27FC236}">
                <a16:creationId xmlns:a16="http://schemas.microsoft.com/office/drawing/2014/main" id="{7B1C467B-9E8E-4E68-84DE-4FE7E15DBE7E}"/>
              </a:ext>
            </a:extLst>
          </p:cNvPr>
          <p:cNvSpPr/>
          <p:nvPr/>
        </p:nvSpPr>
        <p:spPr>
          <a:xfrm>
            <a:off x="4013973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3" name="Oval 2772">
            <a:extLst>
              <a:ext uri="{FF2B5EF4-FFF2-40B4-BE49-F238E27FC236}">
                <a16:creationId xmlns:a16="http://schemas.microsoft.com/office/drawing/2014/main" id="{D18684EA-730E-481E-9AEA-5E253EAF26ED}"/>
              </a:ext>
            </a:extLst>
          </p:cNvPr>
          <p:cNvSpPr/>
          <p:nvPr/>
        </p:nvSpPr>
        <p:spPr>
          <a:xfrm>
            <a:off x="4060593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4" name="Oval 2773">
            <a:extLst>
              <a:ext uri="{FF2B5EF4-FFF2-40B4-BE49-F238E27FC236}">
                <a16:creationId xmlns:a16="http://schemas.microsoft.com/office/drawing/2014/main" id="{8E62E95B-5253-4F66-AF59-BBA8C3C83BE4}"/>
              </a:ext>
            </a:extLst>
          </p:cNvPr>
          <p:cNvSpPr/>
          <p:nvPr/>
        </p:nvSpPr>
        <p:spPr>
          <a:xfrm>
            <a:off x="4060593" y="5658616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" name="Oval 2774">
            <a:extLst>
              <a:ext uri="{FF2B5EF4-FFF2-40B4-BE49-F238E27FC236}">
                <a16:creationId xmlns:a16="http://schemas.microsoft.com/office/drawing/2014/main" id="{434B42E6-6ECA-4FD7-A01D-E9513CB465FC}"/>
              </a:ext>
            </a:extLst>
          </p:cNvPr>
          <p:cNvSpPr/>
          <p:nvPr/>
        </p:nvSpPr>
        <p:spPr>
          <a:xfrm>
            <a:off x="4166846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" name="Oval 2775">
            <a:extLst>
              <a:ext uri="{FF2B5EF4-FFF2-40B4-BE49-F238E27FC236}">
                <a16:creationId xmlns:a16="http://schemas.microsoft.com/office/drawing/2014/main" id="{F0AC2685-0DCC-4081-8D60-A13DED969CF1}"/>
              </a:ext>
            </a:extLst>
          </p:cNvPr>
          <p:cNvSpPr/>
          <p:nvPr/>
        </p:nvSpPr>
        <p:spPr>
          <a:xfrm>
            <a:off x="4120927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" name="Oval 2776">
            <a:extLst>
              <a:ext uri="{FF2B5EF4-FFF2-40B4-BE49-F238E27FC236}">
                <a16:creationId xmlns:a16="http://schemas.microsoft.com/office/drawing/2014/main" id="{281900BD-912C-4A4F-946C-417D65788660}"/>
              </a:ext>
            </a:extLst>
          </p:cNvPr>
          <p:cNvSpPr/>
          <p:nvPr/>
        </p:nvSpPr>
        <p:spPr>
          <a:xfrm>
            <a:off x="4331705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" name="Oval 2777">
            <a:extLst>
              <a:ext uri="{FF2B5EF4-FFF2-40B4-BE49-F238E27FC236}">
                <a16:creationId xmlns:a16="http://schemas.microsoft.com/office/drawing/2014/main" id="{8EC6B9E8-5AE3-44BD-87B1-EDA099584DA5}"/>
              </a:ext>
            </a:extLst>
          </p:cNvPr>
          <p:cNvSpPr/>
          <p:nvPr/>
        </p:nvSpPr>
        <p:spPr>
          <a:xfrm>
            <a:off x="4306395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" name="Oval 2778">
            <a:extLst>
              <a:ext uri="{FF2B5EF4-FFF2-40B4-BE49-F238E27FC236}">
                <a16:creationId xmlns:a16="http://schemas.microsoft.com/office/drawing/2014/main" id="{59A966E5-076D-4951-A1A8-F1A37760D462}"/>
              </a:ext>
            </a:extLst>
          </p:cNvPr>
          <p:cNvSpPr/>
          <p:nvPr/>
        </p:nvSpPr>
        <p:spPr>
          <a:xfrm>
            <a:off x="4958982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" name="Oval 2779">
            <a:extLst>
              <a:ext uri="{FF2B5EF4-FFF2-40B4-BE49-F238E27FC236}">
                <a16:creationId xmlns:a16="http://schemas.microsoft.com/office/drawing/2014/main" id="{25343002-5EF1-47FA-BA3E-23DC1BDFA28D}"/>
              </a:ext>
            </a:extLst>
          </p:cNvPr>
          <p:cNvSpPr/>
          <p:nvPr/>
        </p:nvSpPr>
        <p:spPr>
          <a:xfrm>
            <a:off x="5152107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" name="Oval 2780">
            <a:extLst>
              <a:ext uri="{FF2B5EF4-FFF2-40B4-BE49-F238E27FC236}">
                <a16:creationId xmlns:a16="http://schemas.microsoft.com/office/drawing/2014/main" id="{29A2D1C6-FE62-4BB5-BFD9-47954C4C40F7}"/>
              </a:ext>
            </a:extLst>
          </p:cNvPr>
          <p:cNvSpPr/>
          <p:nvPr/>
        </p:nvSpPr>
        <p:spPr>
          <a:xfrm>
            <a:off x="5109117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2" name="Oval 2781">
            <a:extLst>
              <a:ext uri="{FF2B5EF4-FFF2-40B4-BE49-F238E27FC236}">
                <a16:creationId xmlns:a16="http://schemas.microsoft.com/office/drawing/2014/main" id="{8FCE9C94-9DFA-4773-89B9-9DAADD85D136}"/>
              </a:ext>
            </a:extLst>
          </p:cNvPr>
          <p:cNvSpPr/>
          <p:nvPr/>
        </p:nvSpPr>
        <p:spPr>
          <a:xfrm>
            <a:off x="5231781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3" name="Oval 2782">
            <a:extLst>
              <a:ext uri="{FF2B5EF4-FFF2-40B4-BE49-F238E27FC236}">
                <a16:creationId xmlns:a16="http://schemas.microsoft.com/office/drawing/2014/main" id="{A335E719-E9DB-411F-9F4D-0460C9934B7B}"/>
              </a:ext>
            </a:extLst>
          </p:cNvPr>
          <p:cNvSpPr/>
          <p:nvPr/>
        </p:nvSpPr>
        <p:spPr>
          <a:xfrm>
            <a:off x="5427369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" name="Oval 2783">
            <a:extLst>
              <a:ext uri="{FF2B5EF4-FFF2-40B4-BE49-F238E27FC236}">
                <a16:creationId xmlns:a16="http://schemas.microsoft.com/office/drawing/2014/main" id="{8A61312D-537B-4FD8-9F8E-5F7F2B34B07E}"/>
              </a:ext>
            </a:extLst>
          </p:cNvPr>
          <p:cNvSpPr/>
          <p:nvPr/>
        </p:nvSpPr>
        <p:spPr>
          <a:xfrm>
            <a:off x="5728176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5" name="Oval 2784">
            <a:extLst>
              <a:ext uri="{FF2B5EF4-FFF2-40B4-BE49-F238E27FC236}">
                <a16:creationId xmlns:a16="http://schemas.microsoft.com/office/drawing/2014/main" id="{8D747943-F6DE-49C8-9E87-98F528BB40BA}"/>
              </a:ext>
            </a:extLst>
          </p:cNvPr>
          <p:cNvSpPr/>
          <p:nvPr/>
        </p:nvSpPr>
        <p:spPr>
          <a:xfrm>
            <a:off x="5814502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6" name="Oval 2785">
            <a:extLst>
              <a:ext uri="{FF2B5EF4-FFF2-40B4-BE49-F238E27FC236}">
                <a16:creationId xmlns:a16="http://schemas.microsoft.com/office/drawing/2014/main" id="{3A19EB1F-A713-4C6F-BA0D-B12D46CCF3EC}"/>
              </a:ext>
            </a:extLst>
          </p:cNvPr>
          <p:cNvSpPr/>
          <p:nvPr/>
        </p:nvSpPr>
        <p:spPr>
          <a:xfrm>
            <a:off x="6409958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7" name="Oval 2786">
            <a:extLst>
              <a:ext uri="{FF2B5EF4-FFF2-40B4-BE49-F238E27FC236}">
                <a16:creationId xmlns:a16="http://schemas.microsoft.com/office/drawing/2014/main" id="{1B4ECA09-C427-433F-97D7-C2E3D5EE8555}"/>
              </a:ext>
            </a:extLst>
          </p:cNvPr>
          <p:cNvSpPr/>
          <p:nvPr/>
        </p:nvSpPr>
        <p:spPr>
          <a:xfrm>
            <a:off x="6763294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8" name="Oval 2787">
            <a:extLst>
              <a:ext uri="{FF2B5EF4-FFF2-40B4-BE49-F238E27FC236}">
                <a16:creationId xmlns:a16="http://schemas.microsoft.com/office/drawing/2014/main" id="{61D09B37-38ED-40A2-BBDF-31BB4D6DD32B}"/>
              </a:ext>
            </a:extLst>
          </p:cNvPr>
          <p:cNvSpPr/>
          <p:nvPr/>
        </p:nvSpPr>
        <p:spPr>
          <a:xfrm>
            <a:off x="7131653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9" name="Oval 2788">
            <a:extLst>
              <a:ext uri="{FF2B5EF4-FFF2-40B4-BE49-F238E27FC236}">
                <a16:creationId xmlns:a16="http://schemas.microsoft.com/office/drawing/2014/main" id="{B017088F-7544-4B84-94D4-878B80501FD5}"/>
              </a:ext>
            </a:extLst>
          </p:cNvPr>
          <p:cNvSpPr/>
          <p:nvPr/>
        </p:nvSpPr>
        <p:spPr>
          <a:xfrm>
            <a:off x="7442524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0" name="Oval 2789">
            <a:extLst>
              <a:ext uri="{FF2B5EF4-FFF2-40B4-BE49-F238E27FC236}">
                <a16:creationId xmlns:a16="http://schemas.microsoft.com/office/drawing/2014/main" id="{EA42A0A2-3513-4EE6-909C-1C4AF5BFBE84}"/>
              </a:ext>
            </a:extLst>
          </p:cNvPr>
          <p:cNvSpPr/>
          <p:nvPr/>
        </p:nvSpPr>
        <p:spPr>
          <a:xfrm>
            <a:off x="7484988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1" name="Oval 2790">
            <a:extLst>
              <a:ext uri="{FF2B5EF4-FFF2-40B4-BE49-F238E27FC236}">
                <a16:creationId xmlns:a16="http://schemas.microsoft.com/office/drawing/2014/main" id="{782117A4-DA6B-4034-8F21-DDCB903E341F}"/>
              </a:ext>
            </a:extLst>
          </p:cNvPr>
          <p:cNvSpPr/>
          <p:nvPr/>
        </p:nvSpPr>
        <p:spPr>
          <a:xfrm>
            <a:off x="8243377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2" name="Oval 2791">
            <a:extLst>
              <a:ext uri="{FF2B5EF4-FFF2-40B4-BE49-F238E27FC236}">
                <a16:creationId xmlns:a16="http://schemas.microsoft.com/office/drawing/2014/main" id="{6B4E2A14-F7D9-4BBB-BE35-18F3B9A08721}"/>
              </a:ext>
            </a:extLst>
          </p:cNvPr>
          <p:cNvSpPr/>
          <p:nvPr/>
        </p:nvSpPr>
        <p:spPr>
          <a:xfrm>
            <a:off x="8429724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3" name="Oval 2792">
            <a:extLst>
              <a:ext uri="{FF2B5EF4-FFF2-40B4-BE49-F238E27FC236}">
                <a16:creationId xmlns:a16="http://schemas.microsoft.com/office/drawing/2014/main" id="{3A24A2BD-CF0E-4C4A-94B5-0EAE8D51B088}"/>
              </a:ext>
            </a:extLst>
          </p:cNvPr>
          <p:cNvSpPr/>
          <p:nvPr/>
        </p:nvSpPr>
        <p:spPr>
          <a:xfrm>
            <a:off x="8520451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94" name="Picture 2793">
            <a:extLst>
              <a:ext uri="{FF2B5EF4-FFF2-40B4-BE49-F238E27FC236}">
                <a16:creationId xmlns:a16="http://schemas.microsoft.com/office/drawing/2014/main" id="{82214FC5-F3C5-41DD-81BD-ADAEA93B4E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247" b="14333"/>
          <a:stretch/>
        </p:blipFill>
        <p:spPr>
          <a:xfrm>
            <a:off x="8415476" y="5658616"/>
            <a:ext cx="681665" cy="439564"/>
          </a:xfrm>
          <a:prstGeom prst="rect">
            <a:avLst/>
          </a:prstGeom>
        </p:spPr>
      </p:pic>
      <p:sp>
        <p:nvSpPr>
          <p:cNvPr id="2795" name="Isosceles Triangle 2794">
            <a:extLst>
              <a:ext uri="{FF2B5EF4-FFF2-40B4-BE49-F238E27FC236}">
                <a16:creationId xmlns:a16="http://schemas.microsoft.com/office/drawing/2014/main" id="{C2BBEE06-11FF-4596-BD8F-C526BDAEA129}"/>
              </a:ext>
            </a:extLst>
          </p:cNvPr>
          <p:cNvSpPr/>
          <p:nvPr/>
        </p:nvSpPr>
        <p:spPr>
          <a:xfrm>
            <a:off x="8671803" y="5556353"/>
            <a:ext cx="169011" cy="9532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6" name="TextBox 2795">
            <a:extLst>
              <a:ext uri="{FF2B5EF4-FFF2-40B4-BE49-F238E27FC236}">
                <a16:creationId xmlns:a16="http://schemas.microsoft.com/office/drawing/2014/main" id="{BB8865C1-6D7E-4543-BEE9-395BD520FECA}"/>
              </a:ext>
            </a:extLst>
          </p:cNvPr>
          <p:cNvSpPr txBox="1"/>
          <p:nvPr/>
        </p:nvSpPr>
        <p:spPr>
          <a:xfrm>
            <a:off x="8478989" y="6098180"/>
            <a:ext cx="55463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/>
              <a:t>9bp insertion</a:t>
            </a:r>
          </a:p>
        </p:txBody>
      </p:sp>
      <p:sp>
        <p:nvSpPr>
          <p:cNvPr id="2797" name="Oval 2796">
            <a:extLst>
              <a:ext uri="{FF2B5EF4-FFF2-40B4-BE49-F238E27FC236}">
                <a16:creationId xmlns:a16="http://schemas.microsoft.com/office/drawing/2014/main" id="{36E20186-C4C2-47E9-AB06-D51671198D5B}"/>
              </a:ext>
            </a:extLst>
          </p:cNvPr>
          <p:cNvSpPr/>
          <p:nvPr/>
        </p:nvSpPr>
        <p:spPr>
          <a:xfrm>
            <a:off x="8918360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8" name="Oval 2797">
            <a:extLst>
              <a:ext uri="{FF2B5EF4-FFF2-40B4-BE49-F238E27FC236}">
                <a16:creationId xmlns:a16="http://schemas.microsoft.com/office/drawing/2014/main" id="{216B5BFC-7C05-4031-A518-9F44AE0C3E68}"/>
              </a:ext>
            </a:extLst>
          </p:cNvPr>
          <p:cNvSpPr/>
          <p:nvPr/>
        </p:nvSpPr>
        <p:spPr>
          <a:xfrm>
            <a:off x="9184630" y="5568483"/>
            <a:ext cx="84929" cy="84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9" name="Oval 2798">
            <a:extLst>
              <a:ext uri="{FF2B5EF4-FFF2-40B4-BE49-F238E27FC236}">
                <a16:creationId xmlns:a16="http://schemas.microsoft.com/office/drawing/2014/main" id="{7201C80A-0321-4D06-A06F-59C70B71A1A6}"/>
              </a:ext>
            </a:extLst>
          </p:cNvPr>
          <p:cNvSpPr/>
          <p:nvPr/>
        </p:nvSpPr>
        <p:spPr>
          <a:xfrm>
            <a:off x="9308568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0" name="Oval 2799">
            <a:extLst>
              <a:ext uri="{FF2B5EF4-FFF2-40B4-BE49-F238E27FC236}">
                <a16:creationId xmlns:a16="http://schemas.microsoft.com/office/drawing/2014/main" id="{2518C9A9-71C0-4507-9973-38A4081CFDF0}"/>
              </a:ext>
            </a:extLst>
          </p:cNvPr>
          <p:cNvSpPr/>
          <p:nvPr/>
        </p:nvSpPr>
        <p:spPr>
          <a:xfrm>
            <a:off x="9612994" y="5566752"/>
            <a:ext cx="84929" cy="8492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1" name="TextBox 2800">
            <a:extLst>
              <a:ext uri="{FF2B5EF4-FFF2-40B4-BE49-F238E27FC236}">
                <a16:creationId xmlns:a16="http://schemas.microsoft.com/office/drawing/2014/main" id="{79230E10-BC81-4F46-B1A5-F6450E916FC1}"/>
              </a:ext>
            </a:extLst>
          </p:cNvPr>
          <p:cNvSpPr txBox="1"/>
          <p:nvPr/>
        </p:nvSpPr>
        <p:spPr>
          <a:xfrm>
            <a:off x="541528" y="565211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(A)</a:t>
            </a:r>
          </a:p>
        </p:txBody>
      </p:sp>
      <p:sp>
        <p:nvSpPr>
          <p:cNvPr id="2802" name="TextBox 2801">
            <a:extLst>
              <a:ext uri="{FF2B5EF4-FFF2-40B4-BE49-F238E27FC236}">
                <a16:creationId xmlns:a16="http://schemas.microsoft.com/office/drawing/2014/main" id="{3A41A1DF-3FF6-483C-8CF3-BB64AB3CDEFF}"/>
              </a:ext>
            </a:extLst>
          </p:cNvPr>
          <p:cNvSpPr txBox="1"/>
          <p:nvPr/>
        </p:nvSpPr>
        <p:spPr>
          <a:xfrm>
            <a:off x="541528" y="2596621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175226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6AF4-2C78-234A-8477-86359647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9675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+mn-lt"/>
              </a:rPr>
              <a:t>Supplementary Fig.1. Nucleotide diversity of </a:t>
            </a:r>
            <a:r>
              <a:rPr lang="en-US" sz="1600" b="1" i="1" dirty="0">
                <a:latin typeface="+mn-lt"/>
              </a:rPr>
              <a:t>ycf1</a:t>
            </a:r>
            <a:r>
              <a:rPr lang="en-US" sz="1600" b="1" dirty="0">
                <a:latin typeface="+mn-lt"/>
              </a:rPr>
              <a:t> in the six </a:t>
            </a:r>
            <a:r>
              <a:rPr lang="en-US" sz="1600" b="1" i="1" dirty="0" err="1">
                <a:latin typeface="+mn-lt"/>
              </a:rPr>
              <a:t>Agrinonia</a:t>
            </a:r>
            <a:r>
              <a:rPr lang="en-US" sz="1600" b="1" dirty="0">
                <a:latin typeface="+mn-lt"/>
              </a:rPr>
              <a:t> chloroplast genomes</a:t>
            </a:r>
            <a:br>
              <a:rPr lang="en-US" sz="1600" dirty="0">
                <a:latin typeface="+mn-lt"/>
              </a:rPr>
            </a:b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X-axis presents coordination of chloroplast genome and Y-axis presents values of nucleotide diversity value of 500-bp window sliding by 200-bp step displaying </a:t>
            </a:r>
            <a:r>
              <a:rPr lang="en-US" sz="1600" i="1" dirty="0">
                <a:latin typeface="+mn-lt"/>
              </a:rPr>
              <a:t>ycf1</a:t>
            </a:r>
            <a:r>
              <a:rPr lang="en-US" sz="1600" dirty="0">
                <a:latin typeface="+mn-lt"/>
              </a:rPr>
              <a:t> genic regions. Below X-axis, positions of sequence variations identified in </a:t>
            </a:r>
            <a:r>
              <a:rPr lang="en-US" sz="1600" i="1" dirty="0">
                <a:latin typeface="+mn-lt"/>
              </a:rPr>
              <a:t>ycf1</a:t>
            </a:r>
            <a:r>
              <a:rPr lang="en-US" sz="1600" dirty="0">
                <a:latin typeface="+mn-lt"/>
              </a:rPr>
              <a:t> were presented as black lines in the six grey bars, corresponding to the six </a:t>
            </a:r>
            <a:r>
              <a:rPr lang="en-US" sz="1600" i="1" dirty="0" err="1">
                <a:latin typeface="+mn-lt"/>
              </a:rPr>
              <a:t>Agrinonia</a:t>
            </a:r>
            <a:r>
              <a:rPr lang="en-US" sz="1600" dirty="0">
                <a:latin typeface="+mn-lt"/>
              </a:rPr>
              <a:t> chloroplast genomes. Blue-colored circles under the gene diagram means synonymous SNPs and orange-colored circles indicate non-synonymous SNPs. INDEL was depicted as blue-colored triangle.</a:t>
            </a:r>
            <a:br>
              <a:rPr lang="en-US" sz="1600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551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177</Words>
  <Application>Microsoft Office PowerPoint</Application>
  <PresentationFormat>와이드스크린</PresentationFormat>
  <Paragraphs>46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프레젠테이션</vt:lpstr>
      <vt:lpstr>Supplementary Fig.1. Nucleotide diversity of ycf1 in the six Agrinonia chloroplast genomes  X-axis presents coordination of chloroplast genome and Y-axis presents values of nucleotide diversity value of 500-bp window sliding by 200-bp step displaying ycf1 genic regions. Below X-axis, positions of sequence variations identified in ycf1 were presented as black lines in the six grey bars, corresponding to the six Agrinonia chloroplast genomes. Blue-colored circles under the gene diagram means synonymous SNPs and orange-colored circles indicate non-synonymous SNPs. INDEL was depicted as blue-colored triangle.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Jongsun Park</dc:creator>
  <cp:lastModifiedBy>김기민</cp:lastModifiedBy>
  <cp:revision>5</cp:revision>
  <dcterms:created xsi:type="dcterms:W3CDTF">2021-10-23T22:37:22Z</dcterms:created>
  <dcterms:modified xsi:type="dcterms:W3CDTF">2024-04-15T06:39:15Z</dcterms:modified>
</cp:coreProperties>
</file>